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68" r:id="rId3"/>
    <p:sldMasterId id="2147483674" r:id="rId4"/>
    <p:sldMasterId id="2147483680" r:id="rId5"/>
  </p:sldMasterIdLst>
  <p:notesMasterIdLst>
    <p:notesMasterId r:id="rId101"/>
  </p:notesMasterIdLst>
  <p:handoutMasterIdLst>
    <p:handoutMasterId r:id="rId102"/>
  </p:handoutMasterIdLst>
  <p:sldIdLst>
    <p:sldId id="264" r:id="rId6"/>
    <p:sldId id="256" r:id="rId7"/>
    <p:sldId id="344" r:id="rId8"/>
    <p:sldId id="350" r:id="rId9"/>
    <p:sldId id="349" r:id="rId10"/>
    <p:sldId id="404" r:id="rId11"/>
    <p:sldId id="388" r:id="rId12"/>
    <p:sldId id="415" r:id="rId13"/>
    <p:sldId id="337" r:id="rId14"/>
    <p:sldId id="430" r:id="rId15"/>
    <p:sldId id="431" r:id="rId16"/>
    <p:sldId id="347" r:id="rId17"/>
    <p:sldId id="300" r:id="rId18"/>
    <p:sldId id="322" r:id="rId19"/>
    <p:sldId id="412" r:id="rId20"/>
    <p:sldId id="411" r:id="rId21"/>
    <p:sldId id="426" r:id="rId22"/>
    <p:sldId id="308" r:id="rId23"/>
    <p:sldId id="410" r:id="rId24"/>
    <p:sldId id="307" r:id="rId25"/>
    <p:sldId id="356" r:id="rId26"/>
    <p:sldId id="355" r:id="rId27"/>
    <p:sldId id="374" r:id="rId28"/>
    <p:sldId id="302" r:id="rId29"/>
    <p:sldId id="260" r:id="rId30"/>
    <p:sldId id="379" r:id="rId31"/>
    <p:sldId id="380" r:id="rId32"/>
    <p:sldId id="381" r:id="rId33"/>
    <p:sldId id="382" r:id="rId34"/>
    <p:sldId id="354" r:id="rId35"/>
    <p:sldId id="452" r:id="rId36"/>
    <p:sldId id="371" r:id="rId37"/>
    <p:sldId id="432" r:id="rId38"/>
    <p:sldId id="440" r:id="rId39"/>
    <p:sldId id="423" r:id="rId40"/>
    <p:sldId id="425" r:id="rId41"/>
    <p:sldId id="433" r:id="rId42"/>
    <p:sldId id="416" r:id="rId43"/>
    <p:sldId id="340" r:id="rId44"/>
    <p:sldId id="272" r:id="rId45"/>
    <p:sldId id="428" r:id="rId46"/>
    <p:sldId id="435" r:id="rId47"/>
    <p:sldId id="396" r:id="rId48"/>
    <p:sldId id="453" r:id="rId49"/>
    <p:sldId id="413" r:id="rId50"/>
    <p:sldId id="315" r:id="rId51"/>
    <p:sldId id="414" r:id="rId52"/>
    <p:sldId id="362" r:id="rId53"/>
    <p:sldId id="292" r:id="rId54"/>
    <p:sldId id="265" r:id="rId55"/>
    <p:sldId id="276" r:id="rId56"/>
    <p:sldId id="277" r:id="rId57"/>
    <p:sldId id="331" r:id="rId58"/>
    <p:sldId id="346" r:id="rId59"/>
    <p:sldId id="318" r:id="rId60"/>
    <p:sldId id="429" r:id="rId61"/>
    <p:sldId id="324" r:id="rId62"/>
    <p:sldId id="451" r:id="rId63"/>
    <p:sldId id="446" r:id="rId64"/>
    <p:sldId id="422" r:id="rId65"/>
    <p:sldId id="434" r:id="rId66"/>
    <p:sldId id="359" r:id="rId67"/>
    <p:sldId id="377" r:id="rId68"/>
    <p:sldId id="378" r:id="rId69"/>
    <p:sldId id="320" r:id="rId70"/>
    <p:sldId id="386" r:id="rId71"/>
    <p:sldId id="274" r:id="rId72"/>
    <p:sldId id="383" r:id="rId73"/>
    <p:sldId id="343" r:id="rId74"/>
    <p:sldId id="442" r:id="rId75"/>
    <p:sldId id="281" r:id="rId76"/>
    <p:sldId id="283" r:id="rId77"/>
    <p:sldId id="284" r:id="rId78"/>
    <p:sldId id="397" r:id="rId79"/>
    <p:sldId id="333" r:id="rId80"/>
    <p:sldId id="282" r:id="rId81"/>
    <p:sldId id="285" r:id="rId82"/>
    <p:sldId id="367" r:id="rId83"/>
    <p:sldId id="287" r:id="rId84"/>
    <p:sldId id="286" r:id="rId85"/>
    <p:sldId id="289" r:id="rId86"/>
    <p:sldId id="418" r:id="rId87"/>
    <p:sldId id="360" r:id="rId88"/>
    <p:sldId id="332" r:id="rId89"/>
    <p:sldId id="353" r:id="rId90"/>
    <p:sldId id="449" r:id="rId91"/>
    <p:sldId id="448" r:id="rId92"/>
    <p:sldId id="447" r:id="rId93"/>
    <p:sldId id="420" r:id="rId94"/>
    <p:sldId id="441" r:id="rId95"/>
    <p:sldId id="450" r:id="rId96"/>
    <p:sldId id="384" r:id="rId97"/>
    <p:sldId id="352" r:id="rId98"/>
    <p:sldId id="436" r:id="rId99"/>
    <p:sldId id="439" r:id="rId100"/>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eke Mulder" initials="WM" lastIdx="4" clrIdx="0">
    <p:extLst>
      <p:ext uri="{19B8F6BF-5375-455C-9EA6-DF929625EA0E}">
        <p15:presenceInfo xmlns:p15="http://schemas.microsoft.com/office/powerpoint/2012/main" userId="ded337a18f1d8045" providerId="Windows Live"/>
      </p:ext>
    </p:extLst>
  </p:cmAuthor>
  <p:cmAuthor id="2" name="Guest User" initials="GU" lastIdx="1" clrIdx="1">
    <p:extLst>
      <p:ext uri="{19B8F6BF-5375-455C-9EA6-DF929625EA0E}">
        <p15:presenceInfo xmlns:p15="http://schemas.microsoft.com/office/powerpoint/2012/main" userId="Guest User" providerId="Windows Live"/>
      </p:ext>
    </p:extLst>
  </p:cmAuthor>
  <p:cmAuthor id="3" name="rick röthlisberger" initials="rr" lastIdx="1" clrIdx="2">
    <p:extLst>
      <p:ext uri="{19B8F6BF-5375-455C-9EA6-DF929625EA0E}">
        <p15:presenceInfo xmlns:p15="http://schemas.microsoft.com/office/powerpoint/2012/main" userId="3d477c8349bd62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F78B86"/>
    <a:srgbClr val="86F7B1"/>
    <a:srgbClr val="44546A"/>
    <a:srgbClr val="4472C4"/>
    <a:srgbClr val="FF0000"/>
    <a:srgbClr val="058DF5"/>
    <a:srgbClr val="4F9A7A"/>
    <a:srgbClr val="70AD47"/>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D48FD-DB36-43E2-AB4F-DA1283491AA2}" v="658" dt="2023-07-19T20:27:49.661"/>
    <p1510:client id="{175BC245-6140-43B1-93EA-41BFD1FDFDCE}" v="3135" dt="2023-07-19T14:46:10.868"/>
    <p1510:client id="{1970A7F2-0307-4D10-836A-5373DDC4C034}" v="6" dt="2023-07-19T07:18:08.099"/>
    <p1510:client id="{1D46C778-B776-43A6-9A81-A1D3A67E6CC9}" v="206" dt="2023-07-19T09:44:31.979"/>
    <p1510:client id="{22E4EFF3-D8CB-426A-B9A3-FCB2F729C191}" v="27" dt="2023-07-19T15:57:00.333"/>
    <p1510:client id="{362E1D54-5E0E-417B-8239-EE8818C4A324}" v="15" dt="2023-07-19T20:31:05.230"/>
    <p1510:client id="{37895047-335F-40C5-BB08-5F62EB6965D8}" v="684" dt="2023-07-19T09:43:14.148"/>
    <p1510:client id="{37D67F47-FB28-404A-A10C-AAECBBD8B880}" v="30" dt="2023-07-19T16:29:39.156"/>
    <p1510:client id="{3856541A-46DC-4CB3-AE6E-226B066B7DDE}" v="246" dt="2023-07-19T21:17:57.323"/>
    <p1510:client id="{396E98B3-87BD-4E74-A076-0861879C88A0}" v="744" dt="2023-07-19T09:27:43.040"/>
    <p1510:client id="{3A34FAD7-4AC9-4CEA-80E9-1AAA52965CE6}" v="32" dt="2023-07-19T07:19:21.721"/>
    <p1510:client id="{3CAB1DB8-66DC-4A7B-AB17-867C0DB0C65D}" v="112" dt="2023-07-19T11:05:33.599"/>
    <p1510:client id="{40416E8F-B645-B342-886E-442455E55E46}" v="926" dt="2023-07-19T21:35:39.607"/>
    <p1510:client id="{460DBDD2-8BED-41AD-A747-07F2F8F9F958}" v="560" dt="2023-07-19T18:50:02.871"/>
    <p1510:client id="{4807016E-8200-4482-B3EB-7F95F2D59736}" v="672" vWet="673" dt="2023-07-19T21:49:11.148"/>
    <p1510:client id="{5093AC56-02F1-4929-B09F-12E9F150CB89}" v="244" dt="2023-07-19T14:01:38.951"/>
    <p1510:client id="{5363B75D-075C-4581-B22F-F0A9B1D191F9}" v="1061" dt="2023-07-19T12:09:12.170"/>
    <p1510:client id="{537B54F0-1631-3E40-AB70-74241638EB0C}" v="4220" vWet="4228" dt="2023-07-19T19:55:54.026"/>
    <p1510:client id="{67B54A0C-BFFC-4930-AA78-C1B8F8C17DDF}" v="74" dt="2023-07-19T20:34:53.447"/>
    <p1510:client id="{707B7320-52EF-4645-976E-EA0EE55D91E7}" v="148" dt="2023-07-19T21:08:23.373"/>
    <p1510:client id="{79D52275-6143-454F-A023-9E17635679C3}" v="744" dt="2023-07-19T20:37:27.431"/>
    <p1510:client id="{7AD9EACC-47EE-480D-97D8-6EE88E578119}" v="6" dt="2023-07-19T11:26:08.929"/>
    <p1510:client id="{80029B16-56B2-4687-AD94-46397CA12E0A}" v="459" dt="2023-07-19T13:28:29.453"/>
    <p1510:client id="{808C94BE-8D8C-4568-8EB1-1CF690EC5F14}" v="10" dt="2023-07-19T14:05:24.666"/>
    <p1510:client id="{809569B3-D2AA-47B5-8003-9B776A9A35BD}" v="60" dt="2023-07-19T09:52:21.142"/>
    <p1510:client id="{850AD7CE-C495-4475-8507-56BD9427443A}" v="98" dt="2023-07-19T16:16:58.882"/>
    <p1510:client id="{8912E99F-7D9F-4220-BE17-77963EBB3187}" v="20" dt="2023-07-19T11:09:12.153"/>
    <p1510:client id="{89DCCA9D-3726-48EC-BC10-614673937918}" v="24" dt="2023-07-19T21:45:58.697"/>
    <p1510:client id="{8ADA5B1E-C0FB-412C-A90D-1387A252EF8F}" v="55" dt="2023-07-19T13:56:22.986"/>
    <p1510:client id="{8D231885-DDB8-5146-851A-5B0176A75C67}" v="84" dt="2023-07-20T06:37:46.595"/>
    <p1510:client id="{97582F96-A803-4DC2-9EAE-AEAC809F1463}" v="880" dt="2023-07-19T11:02:02.935"/>
    <p1510:client id="{99970DB3-4DA7-41E5-9623-0D97D4CF5833}" v="436" dt="2023-07-19T13:52:16.873"/>
    <p1510:client id="{9D8E5CF9-6819-40FA-96F0-6D9903489BEF}" v="521" dt="2023-07-19T22:23:56.500"/>
    <p1510:client id="{A33D4554-A84A-441C-A086-FE216FC4C8CF}" v="2068" dt="2023-07-19T21:48:26.602"/>
    <p1510:client id="{A3E40418-4B28-4CEB-A7A9-7113BA625843}" v="23" dt="2023-07-19T18:56:38.443"/>
    <p1510:client id="{B18B8153-3350-4471-BEC3-0CC06C75F4F4}" v="27" dt="2023-07-19T12:14:23.111"/>
    <p1510:client id="{BC28AC69-678B-4DB1-A06B-A024365FDDEE}" v="23" dt="2023-07-19T11:24:20.312"/>
    <p1510:client id="{C3083A96-BE93-4FFB-ACBD-8BFE2D541504}" v="1433" dt="2023-07-19T11:35:46.637"/>
    <p1510:client id="{C451AA11-8747-4020-AAE8-DBDD3345E7EF}" v="207" dt="2023-07-19T15:49:20.149"/>
    <p1510:client id="{CFBC1205-C296-4570-B72E-DF2FB54AE5A5}" v="4561" dt="2023-07-19T11:37:28.035"/>
    <p1510:client id="{D310A552-ABF0-4DEC-A1E5-27688DAFE24A}" v="447" dt="2023-07-19T12:43:22.456"/>
    <p1510:client id="{D8836D02-7F0B-4053-B0D9-29A4EA0CE343}" v="552" dt="2023-07-19T10:18:26.516"/>
    <p1510:client id="{D8BC1D3E-3B43-48D5-B83B-A4DA3C9041A0}" v="10162" dt="2023-07-19T21:50:27.655"/>
    <p1510:client id="{DAA242F4-7FDA-4A2E-A508-999D54806BF5}" v="5" dt="2023-07-19T09:28:59.816"/>
    <p1510:client id="{E3D6D495-D5CC-46F4-AAAA-50F7BCB1E4A9}" v="445" dt="2023-07-19T08:07:35.443"/>
    <p1510:client id="{E42B26C5-CB13-4028-9470-9670BF4C8956}" v="4" dt="2023-07-19T19:38:27.252"/>
    <p1510:client id="{E893F931-B626-49A6-9FC8-73DFC9366F6A}" v="2" dt="2023-07-19T18:49:37.382"/>
    <p1510:client id="{F7965AC7-5D35-455F-A774-1DBE207D1232}" v="42" dt="2023-07-19T18:59:47.607"/>
    <p1510:client id="{FCA1B859-9968-4DE2-8194-C70AA76E531B}" v="496" dt="2023-07-19T12:56:34.496"/>
    <p1510:client id="{FE4C0C56-FCA3-4CED-816D-6C707A5A4721}" v="102" dt="2023-07-19T19:17:36.079"/>
    <p1510:client id="{FF3DD456-686D-40CC-8AB2-D6D7D3CA231D}" v="42" dt="2023-07-19T10:12:01.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ableStyles" Target="tableStyle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commentAuthors" Target="commentAuthors.xml"/><Relationship Id="rId108"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62_943F06A3.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C4_99D49779.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73_D83DBCD.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AC_51D4569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6"/>
          <c:dPt>
            <c:idx val="0"/>
            <c:bubble3D val="0"/>
            <c:spPr>
              <a:solidFill>
                <a:schemeClr val="bg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AB9-40BC-ACE5-DE8F5CBB3D63}"/>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AB9-40BC-ACE5-DE8F5CBB3D63}"/>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AB9-40BC-ACE5-DE8F5CBB3D63}"/>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AB9-40BC-ACE5-DE8F5CBB3D63}"/>
              </c:ext>
            </c:extLst>
          </c:dPt>
          <c:dPt>
            <c:idx val="4"/>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7AB9-40BC-ACE5-DE8F5CBB3D63}"/>
              </c:ext>
            </c:extLst>
          </c:dPt>
          <c:dLbls>
            <c:dLbl>
              <c:idx val="0"/>
              <c:layout>
                <c:manualLayout>
                  <c:x val="-0.20000000000000012"/>
                  <c:y val="-0.57890621438815115"/>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r>
                      <a:rPr lang="en-US" baseline="0"/>
                      <a:t>Diverse Exoplanet Characterizations
</a:t>
                    </a:r>
                    <a:fld id="{5380064F-248D-46C2-A1DE-1CBE77959DA3}" type="PERCENTAGE">
                      <a:rPr lang="en-US" baseline="0"/>
                      <a:pPr>
                        <a:defRPr>
                          <a:solidFill>
                            <a:schemeClr val="bg1"/>
                          </a:solidFill>
                        </a:defRPr>
                      </a:pPr>
                      <a:t>[PERCENTAGE]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AB9-40BC-ACE5-DE8F5CBB3D63}"/>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7AB9-40BC-ACE5-DE8F5CBB3D63}"/>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7AB9-40BC-ACE5-DE8F5CBB3D63}"/>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7AB9-40BC-ACE5-DE8F5CBB3D63}"/>
                </c:ext>
              </c:extLst>
            </c:dLbl>
            <c:dLbl>
              <c:idx val="4"/>
              <c:tx>
                <c:rich>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lumOff val="40000"/>
                          </a:schemeClr>
                        </a:solidFill>
                        <a:latin typeface="+mn-lt"/>
                        <a:ea typeface="+mn-ea"/>
                        <a:cs typeface="+mn-cs"/>
                      </a:defRPr>
                    </a:pPr>
                    <a:r>
                      <a:rPr lang="en-US">
                        <a:solidFill>
                          <a:schemeClr val="accent6">
                            <a:lumMod val="60000"/>
                            <a:lumOff val="40000"/>
                          </a:schemeClr>
                        </a:solidFill>
                      </a:rPr>
                      <a:t>Miscellaneous</a:t>
                    </a:r>
                    <a:r>
                      <a:rPr lang="en-US" baseline="0">
                        <a:solidFill>
                          <a:schemeClr val="accent6">
                            <a:lumMod val="60000"/>
                            <a:lumOff val="40000"/>
                          </a:schemeClr>
                        </a:solidFill>
                      </a:rPr>
                      <a:t>
</a:t>
                    </a:r>
                    <a:fld id="{B6D8940A-F088-4A11-AD3F-613B5F54F3B2}" type="PERCENTAGE">
                      <a:rPr lang="en-US" baseline="0">
                        <a:solidFill>
                          <a:schemeClr val="accent6">
                            <a:lumMod val="60000"/>
                            <a:lumOff val="40000"/>
                          </a:schemeClr>
                        </a:solidFill>
                      </a:rPr>
                      <a:pPr>
                        <a:defRPr>
                          <a:solidFill>
                            <a:schemeClr val="accent6">
                              <a:lumMod val="60000"/>
                              <a:lumOff val="40000"/>
                            </a:schemeClr>
                          </a:solidFill>
                        </a:defRPr>
                      </a:pPr>
                      <a:t>[PERCENTAGE]</a:t>
                    </a:fld>
                    <a:endParaRPr lang="en-US" baseline="0">
                      <a:solidFill>
                        <a:schemeClr val="accent6">
                          <a:lumMod val="60000"/>
                          <a:lumOff val="4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7AB9-40BC-ACE5-DE8F5CBB3D63}"/>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Differse exoplanet atmospheres </c:v>
                </c:pt>
                <c:pt idx="1">
                  <c:v>Protoplanetary disks</c:v>
                </c:pt>
                <c:pt idx="2">
                  <c:v>Solar System Science</c:v>
                </c:pt>
                <c:pt idx="4">
                  <c:v>Other</c:v>
                </c:pt>
              </c:strCache>
            </c:strRef>
          </c:cat>
          <c:val>
            <c:numRef>
              <c:f>Sheet1!$B$2:$B$6</c:f>
              <c:numCache>
                <c:formatCode>General</c:formatCode>
                <c:ptCount val="5"/>
                <c:pt idx="0">
                  <c:v>60</c:v>
                </c:pt>
                <c:pt idx="1">
                  <c:v>10</c:v>
                </c:pt>
                <c:pt idx="2">
                  <c:v>20</c:v>
                </c:pt>
                <c:pt idx="4">
                  <c:v>10</c:v>
                </c:pt>
              </c:numCache>
            </c:numRef>
          </c:val>
          <c:extLst>
            <c:ext xmlns:c16="http://schemas.microsoft.com/office/drawing/2014/chart" uri="{C3380CC4-5D6E-409C-BE32-E72D297353CC}">
              <c16:uniqueId val="{0000000A-7AB9-40BC-ACE5-DE8F5CBB3D63}"/>
            </c:ext>
          </c:extLst>
        </c:ser>
        <c:dLbls>
          <c:dLblPos val="out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6"/>
          <c:dPt>
            <c:idx val="0"/>
            <c:bubble3D val="0"/>
            <c:spPr>
              <a:solidFill>
                <a:schemeClr val="bg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185-42F6-8EED-2DD5911A92A3}"/>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185-42F6-8EED-2DD5911A92A3}"/>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185-42F6-8EED-2DD5911A92A3}"/>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185-42F6-8EED-2DD5911A92A3}"/>
              </c:ext>
            </c:extLst>
          </c:dPt>
          <c:dPt>
            <c:idx val="4"/>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7185-42F6-8EED-2DD5911A92A3}"/>
              </c:ext>
            </c:extLst>
          </c:dPt>
          <c:dLbls>
            <c:delete val="1"/>
          </c:dLbls>
          <c:cat>
            <c:strRef>
              <c:f>Sheet1!$A$2:$A$6</c:f>
              <c:strCache>
                <c:ptCount val="5"/>
                <c:pt idx="0">
                  <c:v>Differse exoplanet atmospheres </c:v>
                </c:pt>
                <c:pt idx="1">
                  <c:v>Protoplanetary disks</c:v>
                </c:pt>
                <c:pt idx="2">
                  <c:v>Solar System Science</c:v>
                </c:pt>
                <c:pt idx="4">
                  <c:v>Other</c:v>
                </c:pt>
              </c:strCache>
            </c:strRef>
          </c:cat>
          <c:val>
            <c:numRef>
              <c:f>Sheet1!$B$2:$B$6</c:f>
              <c:numCache>
                <c:formatCode>General</c:formatCode>
                <c:ptCount val="5"/>
                <c:pt idx="0">
                  <c:v>60</c:v>
                </c:pt>
                <c:pt idx="1">
                  <c:v>10</c:v>
                </c:pt>
                <c:pt idx="2">
                  <c:v>20</c:v>
                </c:pt>
                <c:pt idx="4">
                  <c:v>10</c:v>
                </c:pt>
              </c:numCache>
            </c:numRef>
          </c:val>
          <c:extLst>
            <c:ext xmlns:c16="http://schemas.microsoft.com/office/drawing/2014/chart" uri="{C3380CC4-5D6E-409C-BE32-E72D297353CC}">
              <c16:uniqueId val="{0000000A-7185-42F6-8EED-2DD5911A92A3}"/>
            </c:ext>
          </c:extLst>
        </c:ser>
        <c:dLbls>
          <c:dLblPos val="out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6"/>
          <c:dPt>
            <c:idx val="0"/>
            <c:bubble3D val="0"/>
            <c:spPr>
              <a:solidFill>
                <a:schemeClr val="bg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1283-400C-9987-92D1606CD5AF}"/>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1283-400C-9987-92D1606CD5AF}"/>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1283-400C-9987-92D1606CD5AF}"/>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1283-400C-9987-92D1606CD5AF}"/>
              </c:ext>
            </c:extLst>
          </c:dPt>
          <c:dPt>
            <c:idx val="4"/>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1283-400C-9987-92D1606CD5AF}"/>
              </c:ext>
            </c:extLst>
          </c:dPt>
          <c:dLbls>
            <c:delete val="1"/>
          </c:dLbls>
          <c:cat>
            <c:strRef>
              <c:f>Sheet1!$A$2:$A$6</c:f>
              <c:strCache>
                <c:ptCount val="5"/>
                <c:pt idx="0">
                  <c:v>Differse exoplanet atmospheres </c:v>
                </c:pt>
                <c:pt idx="1">
                  <c:v>Protoplanetary disks</c:v>
                </c:pt>
                <c:pt idx="2">
                  <c:v>Solar System Science</c:v>
                </c:pt>
                <c:pt idx="4">
                  <c:v>Other</c:v>
                </c:pt>
              </c:strCache>
            </c:strRef>
          </c:cat>
          <c:val>
            <c:numRef>
              <c:f>Sheet1!$B$2:$B$6</c:f>
              <c:numCache>
                <c:formatCode>General</c:formatCode>
                <c:ptCount val="5"/>
                <c:pt idx="0">
                  <c:v>60</c:v>
                </c:pt>
                <c:pt idx="1">
                  <c:v>10</c:v>
                </c:pt>
                <c:pt idx="2">
                  <c:v>20</c:v>
                </c:pt>
                <c:pt idx="4">
                  <c:v>10</c:v>
                </c:pt>
              </c:numCache>
            </c:numRef>
          </c:val>
          <c:extLst>
            <c:ext xmlns:c16="http://schemas.microsoft.com/office/drawing/2014/chart" uri="{C3380CC4-5D6E-409C-BE32-E72D297353CC}">
              <c16:uniqueId val="{0000000A-1283-400C-9987-92D1606CD5AF}"/>
            </c:ext>
          </c:extLst>
        </c:ser>
        <c:dLbls>
          <c:dLblPos val="out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 break-up</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E396-2644-A51A-021E4DFC554E}"/>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396-2644-A51A-021E4DFC554E}"/>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396-2644-A51A-021E4DFC554E}"/>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0F0-4469-8BD3-78B101707CF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8-689F-A241-863C-B038C60B0076}"/>
              </c:ext>
            </c:extLst>
          </c:dPt>
          <c:dLbls>
            <c:dLbl>
              <c:idx val="0"/>
              <c:dLblPos val="ct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E396-2644-A51A-021E4DFC554E}"/>
                </c:ext>
              </c:extLst>
            </c:dLbl>
            <c:dLbl>
              <c:idx val="1"/>
              <c:layout>
                <c:manualLayout>
                  <c:x val="5.3121684814279792E-2"/>
                  <c:y val="0.18350398723523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96-2644-A51A-021E4DFC554E}"/>
                </c:ext>
              </c:extLst>
            </c:dLbl>
            <c:dLbl>
              <c:idx val="2"/>
              <c:layout>
                <c:manualLayout>
                  <c:x val="3.935276849649133E-2"/>
                  <c:y val="0.1480315897113303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96-2644-A51A-021E4DFC554E}"/>
                </c:ext>
              </c:extLst>
            </c:dLbl>
            <c:dLbl>
              <c:idx val="3"/>
              <c:layout>
                <c:manualLayout>
                  <c:x val="5.7083149035875247E-2"/>
                  <c:y val="0.1277987632718646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0F0-4469-8BD3-78B101707CF1}"/>
                </c:ext>
              </c:extLst>
            </c:dLbl>
            <c:dLbl>
              <c:idx val="4"/>
              <c:layout>
                <c:manualLayout>
                  <c:x val="4.8780424023621913E-2"/>
                  <c:y val="0.11869964250127664"/>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8-689F-A241-863C-B038C60B0076}"/>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lt1"/>
                    </a:solidFill>
                    <a:latin typeface="Helvetica" pitchFamily="2" charset="0"/>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Science Observations</c:v>
                </c:pt>
                <c:pt idx="1">
                  <c:v>Data Transfer</c:v>
                </c:pt>
                <c:pt idx="2">
                  <c:v>Orbital Corrections</c:v>
                </c:pt>
                <c:pt idx="4">
                  <c:v>Observation Preparation</c:v>
                </c:pt>
              </c:strCache>
            </c:strRef>
          </c:cat>
          <c:val>
            <c:numRef>
              <c:f>Sheet1!$B$2:$B$6</c:f>
              <c:numCache>
                <c:formatCode>General</c:formatCode>
                <c:ptCount val="5"/>
                <c:pt idx="0">
                  <c:v>80</c:v>
                </c:pt>
                <c:pt idx="1">
                  <c:v>10</c:v>
                </c:pt>
                <c:pt idx="2">
                  <c:v>2</c:v>
                </c:pt>
                <c:pt idx="4">
                  <c:v>8</c:v>
                </c:pt>
              </c:numCache>
            </c:numRef>
          </c:val>
          <c:extLst>
            <c:ext xmlns:c16="http://schemas.microsoft.com/office/drawing/2014/chart" uri="{C3380CC4-5D6E-409C-BE32-E72D297353CC}">
              <c16:uniqueId val="{00000000-E396-2644-A51A-021E4DFC554E}"/>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egendEntry>
        <c:idx val="3"/>
        <c:delete val="1"/>
      </c:legendEntry>
      <c:layout>
        <c:manualLayout>
          <c:xMode val="edge"/>
          <c:yMode val="edge"/>
          <c:x val="0.6471032207167553"/>
          <c:y val="0.38337306942832983"/>
          <c:w val="0.34352177635492276"/>
          <c:h val="0.3261110554854712"/>
        </c:manualLayout>
      </c:layout>
      <c:overlay val="0"/>
      <c:spPr>
        <a:solidFill>
          <a:schemeClr val="lt1">
            <a:lumMod val="95000"/>
            <a:alpha val="39000"/>
          </a:schemeClr>
        </a:solidFill>
        <a:ln>
          <a:solidFill>
            <a:schemeClr val="tx1"/>
          </a:solidFill>
        </a:ln>
        <a:effectLst/>
      </c:spPr>
      <c:txPr>
        <a:bodyPr rot="0" spcFirstLastPara="1" vertOverflow="ellipsis" vert="horz" wrap="square" anchor="ctr" anchorCtr="1"/>
        <a:lstStyle/>
        <a:p>
          <a:pPr>
            <a:defRPr sz="2000" b="0" i="0" u="none" strike="noStrike" kern="1200" baseline="0">
              <a:solidFill>
                <a:schemeClr val="bg1"/>
              </a:solidFill>
              <a:latin typeface="Helvetica"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07-19T11:55:26.546" idx="3">
    <p:pos x="10" y="10"/>
    <p:text>SWAP PASSIVE AND ACTIVE: you need your passive to start your active! Needs to be clear!</p:text>
    <p:extLst>
      <p:ext uri="{C676402C-5697-4E1C-873F-D02D1690AC5C}">
        <p15:threadingInfo xmlns:p15="http://schemas.microsoft.com/office/powerpoint/2012/main" timeZoneBias="-120"/>
      </p:ext>
    </p:extLst>
  </p:cm>
  <p:cm authorId="2" dt="2023-07-19T04:01:14.437" idx="1">
    <p:pos x="10" y="106"/>
    <p:text>&lt;3
</p:text>
    <p:extLst>
      <p:ext uri="{C676402C-5697-4E1C-873F-D02D1690AC5C}">
        <p15:threadingInfo xmlns:p15="http://schemas.microsoft.com/office/powerpoint/2012/main" timeZoneBias="420">
          <p15:parentCm authorId="1" idx="3"/>
        </p15:threadingInfo>
      </p:ext>
    </p:extLst>
  </p:cm>
  <p:cm authorId="1" dt="2023-07-19T11:56:06.180" idx="4">
    <p:pos x="106" y="106"/>
    <p:text>Why is the BUS cooled??? SPICA&gt;? Wrong mission to compare it too, as we use the screens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F99E-7B32-4D96-8E1A-82D1F5F32061}"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2EF2F87C-94A2-40EF-B7E5-5ECE6FA453EF}">
      <dgm:prSet phldrT="[Text]" phldr="0"/>
      <dgm:spPr/>
      <dgm:t>
        <a:bodyPr/>
        <a:lstStyle/>
        <a:p>
          <a:pPr rtl="0"/>
          <a:r>
            <a:rPr lang="en-US" b="0">
              <a:latin typeface="Helvetica" pitchFamily="2" charset="0"/>
              <a:cs typeface="Arial"/>
            </a:rPr>
            <a:t>Thermal System</a:t>
          </a:r>
        </a:p>
      </dgm:t>
    </dgm:pt>
    <dgm:pt modelId="{5D85BD3B-87F2-430A-87BE-5B26D0D8205D}" type="parTrans" cxnId="{1C91AD41-1B0D-45F9-B648-01BD55DB6056}">
      <dgm:prSet/>
      <dgm:spPr/>
      <dgm:t>
        <a:bodyPr/>
        <a:lstStyle/>
        <a:p>
          <a:endParaRPr lang="en-US">
            <a:latin typeface="Helvetica" pitchFamily="2" charset="0"/>
          </a:endParaRPr>
        </a:p>
      </dgm:t>
    </dgm:pt>
    <dgm:pt modelId="{9738E33F-7755-496D-8CB9-BE942AB808C6}" type="sibTrans" cxnId="{1C91AD41-1B0D-45F9-B648-01BD55DB6056}">
      <dgm:prSet/>
      <dgm:spPr/>
      <dgm:t>
        <a:bodyPr/>
        <a:lstStyle/>
        <a:p>
          <a:endParaRPr lang="en-US">
            <a:latin typeface="Helvetica" pitchFamily="2" charset="0"/>
          </a:endParaRPr>
        </a:p>
      </dgm:t>
    </dgm:pt>
    <dgm:pt modelId="{282AE108-D18D-43D5-B449-33D41C99C19F}">
      <dgm:prSet phldrT="[Text]" phldr="0"/>
      <dgm:spPr/>
      <dgm:t>
        <a:bodyPr/>
        <a:lstStyle/>
        <a:p>
          <a:pPr rtl="0"/>
          <a:r>
            <a:rPr lang="en-US" b="0">
              <a:solidFill>
                <a:schemeClr val="bg1"/>
              </a:solidFill>
              <a:latin typeface="Helvetica" pitchFamily="2" charset="0"/>
              <a:cs typeface="Arial"/>
            </a:rPr>
            <a:t>Active 1</a:t>
          </a:r>
        </a:p>
      </dgm:t>
    </dgm:pt>
    <dgm:pt modelId="{D9CA160E-F5EA-4F38-97D7-660C4FAB4A48}" type="parTrans" cxnId="{09DBEFFC-F7E3-4108-B970-350EF12A7700}">
      <dgm:prSet/>
      <dgm:spPr/>
      <dgm:t>
        <a:bodyPr/>
        <a:lstStyle/>
        <a:p>
          <a:endParaRPr lang="en-US">
            <a:latin typeface="Helvetica" pitchFamily="2" charset="0"/>
          </a:endParaRPr>
        </a:p>
      </dgm:t>
    </dgm:pt>
    <dgm:pt modelId="{E087A0B8-5159-4A6A-8167-51D05B9D2386}" type="sibTrans" cxnId="{09DBEFFC-F7E3-4108-B970-350EF12A7700}">
      <dgm:prSet/>
      <dgm:spPr/>
      <dgm:t>
        <a:bodyPr/>
        <a:lstStyle/>
        <a:p>
          <a:endParaRPr lang="en-US">
            <a:latin typeface="Helvetica" pitchFamily="2" charset="0"/>
          </a:endParaRPr>
        </a:p>
      </dgm:t>
    </dgm:pt>
    <dgm:pt modelId="{D9BF7ED2-F434-4C17-B560-7235AA6FC5E2}">
      <dgm:prSet phldr="0"/>
      <dgm:spPr/>
      <dgm:t>
        <a:bodyPr/>
        <a:lstStyle/>
        <a:p>
          <a:r>
            <a:rPr lang="en-US" b="0">
              <a:solidFill>
                <a:schemeClr val="bg1"/>
              </a:solidFill>
              <a:latin typeface="Helvetica" pitchFamily="2" charset="0"/>
              <a:cs typeface="Arial"/>
            </a:rPr>
            <a:t>Payload Cryocooler</a:t>
          </a:r>
          <a:endParaRPr lang="en-US">
            <a:latin typeface="Helvetica" pitchFamily="2" charset="0"/>
          </a:endParaRPr>
        </a:p>
      </dgm:t>
    </dgm:pt>
    <dgm:pt modelId="{B30FC79A-17E1-4EB1-981A-E3ECE5FDA668}" type="parTrans" cxnId="{49DCF968-EA07-4C07-9F74-4BABD4FEF052}">
      <dgm:prSet/>
      <dgm:spPr>
        <a:ln>
          <a:solidFill>
            <a:schemeClr val="bg1"/>
          </a:solidFill>
        </a:ln>
      </dgm:spPr>
      <dgm:t>
        <a:bodyPr/>
        <a:lstStyle/>
        <a:p>
          <a:endParaRPr lang="en-GB">
            <a:latin typeface="Helvetica" pitchFamily="2" charset="0"/>
          </a:endParaRPr>
        </a:p>
      </dgm:t>
    </dgm:pt>
    <dgm:pt modelId="{9ABF4FF7-FD10-491A-B014-023B2031CE45}" type="sibTrans" cxnId="{49DCF968-EA07-4C07-9F74-4BABD4FEF052}">
      <dgm:prSet/>
      <dgm:spPr/>
      <dgm:t>
        <a:bodyPr/>
        <a:lstStyle/>
        <a:p>
          <a:endParaRPr lang="en-GB">
            <a:latin typeface="Helvetica" pitchFamily="2" charset="0"/>
          </a:endParaRPr>
        </a:p>
      </dgm:t>
    </dgm:pt>
    <dgm:pt modelId="{472DC513-2569-4AEE-8109-26C5EFC34A21}">
      <dgm:prSet phldr="0"/>
      <dgm:spPr/>
      <dgm:t>
        <a:bodyPr/>
        <a:lstStyle/>
        <a:p>
          <a:pPr rtl="0"/>
          <a:r>
            <a:rPr lang="en-US" b="0">
              <a:solidFill>
                <a:schemeClr val="bg1"/>
              </a:solidFill>
              <a:latin typeface="Helvetica" pitchFamily="2" charset="0"/>
              <a:cs typeface="Arial"/>
            </a:rPr>
            <a:t>Cooler - BUS</a:t>
          </a:r>
        </a:p>
      </dgm:t>
    </dgm:pt>
    <dgm:pt modelId="{692C1DD9-CD63-4397-9C17-10C38D85C918}" type="parTrans" cxnId="{8CCFF6ED-9DEC-45B7-96A0-4FC7C4B85E88}">
      <dgm:prSet/>
      <dgm:spPr>
        <a:ln>
          <a:solidFill>
            <a:schemeClr val="bg1"/>
          </a:solidFill>
        </a:ln>
      </dgm:spPr>
      <dgm:t>
        <a:bodyPr/>
        <a:lstStyle/>
        <a:p>
          <a:endParaRPr lang="en-GB">
            <a:latin typeface="Helvetica" pitchFamily="2" charset="0"/>
          </a:endParaRPr>
        </a:p>
      </dgm:t>
    </dgm:pt>
    <dgm:pt modelId="{DD2E414C-1989-4847-A518-5B5B30D1A03F}" type="sibTrans" cxnId="{8CCFF6ED-9DEC-45B7-96A0-4FC7C4B85E88}">
      <dgm:prSet/>
      <dgm:spPr/>
      <dgm:t>
        <a:bodyPr/>
        <a:lstStyle/>
        <a:p>
          <a:endParaRPr lang="en-GB">
            <a:latin typeface="Helvetica" pitchFamily="2" charset="0"/>
          </a:endParaRPr>
        </a:p>
      </dgm:t>
    </dgm:pt>
    <dgm:pt modelId="{6FC9D371-3151-4FEB-AAFF-B5866CAAC886}">
      <dgm:prSet phldr="0"/>
      <dgm:spPr/>
      <dgm:t>
        <a:bodyPr/>
        <a:lstStyle/>
        <a:p>
          <a:r>
            <a:rPr lang="en-US" b="0">
              <a:solidFill>
                <a:schemeClr val="bg1"/>
              </a:solidFill>
              <a:latin typeface="Helvetica" pitchFamily="2" charset="0"/>
              <a:cs typeface="Arial"/>
            </a:rPr>
            <a:t>Plumbing</a:t>
          </a:r>
        </a:p>
      </dgm:t>
    </dgm:pt>
    <dgm:pt modelId="{837EE67B-85C4-40F0-901D-EE6441F33337}" type="parTrans" cxnId="{1E005ED9-DFC4-47D2-B01C-7D92DE497D72}">
      <dgm:prSet/>
      <dgm:spPr>
        <a:ln>
          <a:solidFill>
            <a:schemeClr val="bg1"/>
          </a:solidFill>
        </a:ln>
      </dgm:spPr>
      <dgm:t>
        <a:bodyPr/>
        <a:lstStyle/>
        <a:p>
          <a:endParaRPr lang="en-GB">
            <a:latin typeface="Helvetica" pitchFamily="2" charset="0"/>
          </a:endParaRPr>
        </a:p>
      </dgm:t>
    </dgm:pt>
    <dgm:pt modelId="{002A6F15-E2A9-42E2-976E-93AB506D1460}" type="sibTrans" cxnId="{1E005ED9-DFC4-47D2-B01C-7D92DE497D72}">
      <dgm:prSet/>
      <dgm:spPr/>
      <dgm:t>
        <a:bodyPr/>
        <a:lstStyle/>
        <a:p>
          <a:endParaRPr lang="en-GB">
            <a:latin typeface="Helvetica" pitchFamily="2" charset="0"/>
          </a:endParaRPr>
        </a:p>
      </dgm:t>
    </dgm:pt>
    <dgm:pt modelId="{A8135733-994F-4EA6-A1C7-255D1BACE5B4}">
      <dgm:prSet phldr="0"/>
      <dgm:spPr/>
      <dgm:t>
        <a:bodyPr/>
        <a:lstStyle/>
        <a:p>
          <a:pPr rtl="0"/>
          <a:r>
            <a:rPr lang="en-US" b="0">
              <a:solidFill>
                <a:schemeClr val="bg1"/>
              </a:solidFill>
              <a:latin typeface="Helvetica" pitchFamily="2" charset="0"/>
              <a:cs typeface="Arial"/>
            </a:rPr>
            <a:t>Passive</a:t>
          </a:r>
        </a:p>
      </dgm:t>
    </dgm:pt>
    <dgm:pt modelId="{6416A911-E734-40C7-B0D2-E4CE64BCD696}" type="parTrans" cxnId="{5CCFD72F-BD12-4E4E-9745-F0977BCB05FE}">
      <dgm:prSet/>
      <dgm:spPr>
        <a:ln>
          <a:solidFill>
            <a:schemeClr val="bg1"/>
          </a:solidFill>
        </a:ln>
      </dgm:spPr>
      <dgm:t>
        <a:bodyPr/>
        <a:lstStyle/>
        <a:p>
          <a:endParaRPr lang="en-GB">
            <a:latin typeface="Helvetica" pitchFamily="2" charset="0"/>
          </a:endParaRPr>
        </a:p>
      </dgm:t>
    </dgm:pt>
    <dgm:pt modelId="{050AA456-9EFA-4EE2-A3B0-AEF03872C24B}" type="sibTrans" cxnId="{5CCFD72F-BD12-4E4E-9745-F0977BCB05FE}">
      <dgm:prSet/>
      <dgm:spPr/>
      <dgm:t>
        <a:bodyPr/>
        <a:lstStyle/>
        <a:p>
          <a:endParaRPr lang="en-GB">
            <a:latin typeface="Helvetica" pitchFamily="2" charset="0"/>
          </a:endParaRPr>
        </a:p>
      </dgm:t>
    </dgm:pt>
    <dgm:pt modelId="{CAB47B28-12C3-4972-9DD5-51431190C483}">
      <dgm:prSet phldr="0"/>
      <dgm:spPr/>
      <dgm:t>
        <a:bodyPr/>
        <a:lstStyle/>
        <a:p>
          <a:r>
            <a:rPr lang="en-US" b="0">
              <a:solidFill>
                <a:schemeClr val="bg1"/>
              </a:solidFill>
              <a:latin typeface="Helvetica" pitchFamily="2" charset="0"/>
              <a:cs typeface="Arial"/>
            </a:rPr>
            <a:t>Sun Shield</a:t>
          </a:r>
        </a:p>
      </dgm:t>
    </dgm:pt>
    <dgm:pt modelId="{2D900B1D-CA7F-4901-8C08-F51C63C4E7B9}" type="parTrans" cxnId="{43883D9A-AE64-8B4E-881B-0DBDC74C5DC8}">
      <dgm:prSet/>
      <dgm:spPr>
        <a:ln>
          <a:solidFill>
            <a:schemeClr val="bg1"/>
          </a:solidFill>
        </a:ln>
      </dgm:spPr>
      <dgm:t>
        <a:bodyPr/>
        <a:lstStyle/>
        <a:p>
          <a:endParaRPr lang="en-GB">
            <a:latin typeface="Helvetica" pitchFamily="2" charset="0"/>
          </a:endParaRPr>
        </a:p>
      </dgm:t>
    </dgm:pt>
    <dgm:pt modelId="{E8982796-09B1-4E36-ACDB-8EEF27B38757}" type="sibTrans" cxnId="{43883D9A-AE64-8B4E-881B-0DBDC74C5DC8}">
      <dgm:prSet/>
      <dgm:spPr/>
      <dgm:t>
        <a:bodyPr/>
        <a:lstStyle/>
        <a:p>
          <a:endParaRPr lang="en-GB">
            <a:latin typeface="Helvetica" pitchFamily="2" charset="0"/>
          </a:endParaRPr>
        </a:p>
      </dgm:t>
    </dgm:pt>
    <dgm:pt modelId="{E52A09E9-C46A-4545-BCA6-DC21AA000033}">
      <dgm:prSet phldr="0"/>
      <dgm:spPr/>
      <dgm:t>
        <a:bodyPr/>
        <a:lstStyle/>
        <a:p>
          <a:r>
            <a:rPr lang="en-US" b="0">
              <a:solidFill>
                <a:schemeClr val="bg1"/>
              </a:solidFill>
              <a:latin typeface="Helvetica" pitchFamily="2" charset="0"/>
              <a:cs typeface="Arial"/>
            </a:rPr>
            <a:t>MLI </a:t>
          </a:r>
        </a:p>
      </dgm:t>
    </dgm:pt>
    <dgm:pt modelId="{A7274C0E-F073-4CBA-8E20-3255256CEEA4}" type="parTrans" cxnId="{DFA54713-D2FA-AA41-93D8-CA3CB6C1BEAD}">
      <dgm:prSet/>
      <dgm:spPr>
        <a:ln>
          <a:solidFill>
            <a:schemeClr val="bg1"/>
          </a:solidFill>
        </a:ln>
      </dgm:spPr>
      <dgm:t>
        <a:bodyPr/>
        <a:lstStyle/>
        <a:p>
          <a:endParaRPr lang="en-GB">
            <a:latin typeface="Helvetica" pitchFamily="2" charset="0"/>
          </a:endParaRPr>
        </a:p>
      </dgm:t>
    </dgm:pt>
    <dgm:pt modelId="{3D8012D0-C105-4BD4-BFE5-7EB6F305F34C}" type="sibTrans" cxnId="{DFA54713-D2FA-AA41-93D8-CA3CB6C1BEAD}">
      <dgm:prSet/>
      <dgm:spPr/>
      <dgm:t>
        <a:bodyPr/>
        <a:lstStyle/>
        <a:p>
          <a:endParaRPr lang="en-GB">
            <a:latin typeface="Helvetica" pitchFamily="2" charset="0"/>
          </a:endParaRPr>
        </a:p>
      </dgm:t>
    </dgm:pt>
    <dgm:pt modelId="{1B4B9D0B-758A-49E4-BD9B-0A625D43ED9E}">
      <dgm:prSet phldr="0"/>
      <dgm:spPr/>
      <dgm:t>
        <a:bodyPr/>
        <a:lstStyle/>
        <a:p>
          <a:r>
            <a:rPr lang="en-US" b="0">
              <a:latin typeface="Helvetica" pitchFamily="2" charset="0"/>
              <a:cs typeface="Arial"/>
            </a:rPr>
            <a:t>Radiators</a:t>
          </a:r>
        </a:p>
      </dgm:t>
    </dgm:pt>
    <dgm:pt modelId="{37532399-39B2-4C18-92D0-C1AB76293F70}" type="parTrans" cxnId="{5CCD6641-B42B-0E45-B886-9E4B21545970}">
      <dgm:prSet/>
      <dgm:spPr>
        <a:ln>
          <a:solidFill>
            <a:schemeClr val="bg1"/>
          </a:solidFill>
        </a:ln>
      </dgm:spPr>
      <dgm:t>
        <a:bodyPr/>
        <a:lstStyle/>
        <a:p>
          <a:endParaRPr lang="en-GB">
            <a:latin typeface="Helvetica" pitchFamily="2" charset="0"/>
          </a:endParaRPr>
        </a:p>
      </dgm:t>
    </dgm:pt>
    <dgm:pt modelId="{7FD4FBA3-264F-4D8A-BB51-4817A9AB783A}" type="sibTrans" cxnId="{5CCD6641-B42B-0E45-B886-9E4B21545970}">
      <dgm:prSet/>
      <dgm:spPr/>
      <dgm:t>
        <a:bodyPr/>
        <a:lstStyle/>
        <a:p>
          <a:endParaRPr lang="en-GB">
            <a:latin typeface="Helvetica" pitchFamily="2" charset="0"/>
          </a:endParaRPr>
        </a:p>
      </dgm:t>
    </dgm:pt>
    <dgm:pt modelId="{0D52615A-C58F-48B9-BE62-674A3A52F7A7}">
      <dgm:prSet phldr="0"/>
      <dgm:spPr>
        <a:ln>
          <a:noFill/>
        </a:ln>
      </dgm:spPr>
      <dgm:t>
        <a:bodyPr/>
        <a:lstStyle/>
        <a:p>
          <a:pPr rtl="0"/>
          <a:r>
            <a:rPr lang="en-US" b="0">
              <a:latin typeface="Helvetica" pitchFamily="2" charset="0"/>
              <a:cs typeface="Arial"/>
            </a:rPr>
            <a:t>Active 2</a:t>
          </a:r>
        </a:p>
      </dgm:t>
    </dgm:pt>
    <dgm:pt modelId="{42BB9F19-0795-4BB0-B8F3-3462C22BFC00}" type="parTrans" cxnId="{A9EE7276-EA35-FC46-B0F8-7FBD5456F211}">
      <dgm:prSet/>
      <dgm:spPr>
        <a:ln>
          <a:solidFill>
            <a:schemeClr val="bg1"/>
          </a:solidFill>
        </a:ln>
      </dgm:spPr>
      <dgm:t>
        <a:bodyPr/>
        <a:lstStyle/>
        <a:p>
          <a:endParaRPr lang="en-GB">
            <a:latin typeface="Helvetica" pitchFamily="2" charset="0"/>
          </a:endParaRPr>
        </a:p>
      </dgm:t>
    </dgm:pt>
    <dgm:pt modelId="{EFA4B841-19E6-40FE-BC8C-AB4A8AF205CF}" type="sibTrans" cxnId="{A9EE7276-EA35-FC46-B0F8-7FBD5456F211}">
      <dgm:prSet/>
      <dgm:spPr/>
      <dgm:t>
        <a:bodyPr/>
        <a:lstStyle/>
        <a:p>
          <a:endParaRPr lang="en-GB">
            <a:latin typeface="Helvetica" pitchFamily="2" charset="0"/>
          </a:endParaRPr>
        </a:p>
      </dgm:t>
    </dgm:pt>
    <dgm:pt modelId="{C96A046C-6149-428C-9ED1-5553975DA9B0}" type="pres">
      <dgm:prSet presAssocID="{1B3BF99E-7B32-4D96-8E1A-82D1F5F32061}" presName="hierChild1" presStyleCnt="0">
        <dgm:presLayoutVars>
          <dgm:orgChart val="1"/>
          <dgm:chPref val="1"/>
          <dgm:dir/>
          <dgm:animOne val="branch"/>
          <dgm:animLvl val="lvl"/>
          <dgm:resizeHandles/>
        </dgm:presLayoutVars>
      </dgm:prSet>
      <dgm:spPr/>
    </dgm:pt>
    <dgm:pt modelId="{C951F039-9AC1-48C5-9A84-AC99F3FE33DC}" type="pres">
      <dgm:prSet presAssocID="{2EF2F87C-94A2-40EF-B7E5-5ECE6FA453EF}" presName="hierRoot1" presStyleCnt="0">
        <dgm:presLayoutVars>
          <dgm:hierBranch val="init"/>
        </dgm:presLayoutVars>
      </dgm:prSet>
      <dgm:spPr/>
    </dgm:pt>
    <dgm:pt modelId="{FA05F074-DC06-4E7A-BF44-8FE2FCDF407F}" type="pres">
      <dgm:prSet presAssocID="{2EF2F87C-94A2-40EF-B7E5-5ECE6FA453EF}" presName="rootComposite1" presStyleCnt="0"/>
      <dgm:spPr/>
    </dgm:pt>
    <dgm:pt modelId="{61929C9B-F583-4185-A96F-EF628928AF22}" type="pres">
      <dgm:prSet presAssocID="{2EF2F87C-94A2-40EF-B7E5-5ECE6FA453EF}" presName="rootText1" presStyleLbl="node0" presStyleIdx="0" presStyleCnt="1">
        <dgm:presLayoutVars>
          <dgm:chPref val="3"/>
        </dgm:presLayoutVars>
      </dgm:prSet>
      <dgm:spPr/>
    </dgm:pt>
    <dgm:pt modelId="{98ABD1B7-C062-45EB-8470-9259D2D3E311}" type="pres">
      <dgm:prSet presAssocID="{2EF2F87C-94A2-40EF-B7E5-5ECE6FA453EF}" presName="rootConnector1" presStyleLbl="node1" presStyleIdx="0" presStyleCnt="0"/>
      <dgm:spPr/>
    </dgm:pt>
    <dgm:pt modelId="{9F89950A-72CC-4876-A642-044FF7935D1F}" type="pres">
      <dgm:prSet presAssocID="{2EF2F87C-94A2-40EF-B7E5-5ECE6FA453EF}" presName="hierChild2" presStyleCnt="0"/>
      <dgm:spPr/>
    </dgm:pt>
    <dgm:pt modelId="{0A1F9B46-EF30-44DA-91D0-6ACAF75FD0A8}" type="pres">
      <dgm:prSet presAssocID="{6416A911-E734-40C7-B0D2-E4CE64BCD696}" presName="Name37" presStyleLbl="parChTrans1D2" presStyleIdx="0" presStyleCnt="3"/>
      <dgm:spPr/>
    </dgm:pt>
    <dgm:pt modelId="{578521B4-D330-43AD-A995-E979107FDA18}" type="pres">
      <dgm:prSet presAssocID="{A8135733-994F-4EA6-A1C7-255D1BACE5B4}" presName="hierRoot2" presStyleCnt="0">
        <dgm:presLayoutVars>
          <dgm:hierBranch val="init"/>
        </dgm:presLayoutVars>
      </dgm:prSet>
      <dgm:spPr/>
    </dgm:pt>
    <dgm:pt modelId="{8958F803-3866-4B73-8488-27CF377180A3}" type="pres">
      <dgm:prSet presAssocID="{A8135733-994F-4EA6-A1C7-255D1BACE5B4}" presName="rootComposite" presStyleCnt="0"/>
      <dgm:spPr/>
    </dgm:pt>
    <dgm:pt modelId="{6A2C2D47-5928-4ED7-815B-EEBA2A5D9FFF}" type="pres">
      <dgm:prSet presAssocID="{A8135733-994F-4EA6-A1C7-255D1BACE5B4}" presName="rootText" presStyleLbl="node2" presStyleIdx="0" presStyleCnt="3">
        <dgm:presLayoutVars>
          <dgm:chPref val="3"/>
        </dgm:presLayoutVars>
      </dgm:prSet>
      <dgm:spPr/>
    </dgm:pt>
    <dgm:pt modelId="{E874E69D-87CB-44A2-BD5E-A642F2C81AAC}" type="pres">
      <dgm:prSet presAssocID="{A8135733-994F-4EA6-A1C7-255D1BACE5B4}" presName="rootConnector" presStyleLbl="node2" presStyleIdx="0" presStyleCnt="3"/>
      <dgm:spPr/>
    </dgm:pt>
    <dgm:pt modelId="{DFA6B4DD-3995-49A4-8CE2-5EC70ED39B22}" type="pres">
      <dgm:prSet presAssocID="{A8135733-994F-4EA6-A1C7-255D1BACE5B4}" presName="hierChild4" presStyleCnt="0"/>
      <dgm:spPr/>
    </dgm:pt>
    <dgm:pt modelId="{CF916D9C-9386-43A5-9319-1220D52EA9B7}" type="pres">
      <dgm:prSet presAssocID="{2D900B1D-CA7F-4901-8C08-F51C63C4E7B9}" presName="Name37" presStyleLbl="parChTrans1D3" presStyleIdx="0" presStyleCnt="6"/>
      <dgm:spPr/>
    </dgm:pt>
    <dgm:pt modelId="{3A999F5E-5AC5-41EA-AADB-C82A7FEB4250}" type="pres">
      <dgm:prSet presAssocID="{CAB47B28-12C3-4972-9DD5-51431190C483}" presName="hierRoot2" presStyleCnt="0">
        <dgm:presLayoutVars>
          <dgm:hierBranch val="init"/>
        </dgm:presLayoutVars>
      </dgm:prSet>
      <dgm:spPr/>
    </dgm:pt>
    <dgm:pt modelId="{A664D038-99A5-4086-87F6-85FCE94ECA50}" type="pres">
      <dgm:prSet presAssocID="{CAB47B28-12C3-4972-9DD5-51431190C483}" presName="rootComposite" presStyleCnt="0"/>
      <dgm:spPr/>
    </dgm:pt>
    <dgm:pt modelId="{84F32B5A-B5D1-46D9-AC23-E75435614C54}" type="pres">
      <dgm:prSet presAssocID="{CAB47B28-12C3-4972-9DD5-51431190C483}" presName="rootText" presStyleLbl="node3" presStyleIdx="0" presStyleCnt="6">
        <dgm:presLayoutVars>
          <dgm:chPref val="3"/>
        </dgm:presLayoutVars>
      </dgm:prSet>
      <dgm:spPr/>
    </dgm:pt>
    <dgm:pt modelId="{2525428A-C7DB-45EB-B697-6954994F9D2C}" type="pres">
      <dgm:prSet presAssocID="{CAB47B28-12C3-4972-9DD5-51431190C483}" presName="rootConnector" presStyleLbl="node3" presStyleIdx="0" presStyleCnt="6"/>
      <dgm:spPr/>
    </dgm:pt>
    <dgm:pt modelId="{4FEFC111-1822-4D70-9E43-CDB75AC26810}" type="pres">
      <dgm:prSet presAssocID="{CAB47B28-12C3-4972-9DD5-51431190C483}" presName="hierChild4" presStyleCnt="0"/>
      <dgm:spPr/>
    </dgm:pt>
    <dgm:pt modelId="{80047E16-6837-414C-B43B-4B77C4A7A137}" type="pres">
      <dgm:prSet presAssocID="{CAB47B28-12C3-4972-9DD5-51431190C483}" presName="hierChild5" presStyleCnt="0"/>
      <dgm:spPr/>
    </dgm:pt>
    <dgm:pt modelId="{0C501C0A-5443-4922-8511-A6123829AB39}" type="pres">
      <dgm:prSet presAssocID="{A7274C0E-F073-4CBA-8E20-3255256CEEA4}" presName="Name37" presStyleLbl="parChTrans1D3" presStyleIdx="1" presStyleCnt="6"/>
      <dgm:spPr/>
    </dgm:pt>
    <dgm:pt modelId="{2A3136A3-5BE2-4403-896C-7D4CC058CCE3}" type="pres">
      <dgm:prSet presAssocID="{E52A09E9-C46A-4545-BCA6-DC21AA000033}" presName="hierRoot2" presStyleCnt="0">
        <dgm:presLayoutVars>
          <dgm:hierBranch val="init"/>
        </dgm:presLayoutVars>
      </dgm:prSet>
      <dgm:spPr/>
    </dgm:pt>
    <dgm:pt modelId="{F77EC33A-E5F2-4E2D-BE12-434B827D065C}" type="pres">
      <dgm:prSet presAssocID="{E52A09E9-C46A-4545-BCA6-DC21AA000033}" presName="rootComposite" presStyleCnt="0"/>
      <dgm:spPr/>
    </dgm:pt>
    <dgm:pt modelId="{A781F2DA-5795-47F9-902D-47C3D76E5235}" type="pres">
      <dgm:prSet presAssocID="{E52A09E9-C46A-4545-BCA6-DC21AA000033}" presName="rootText" presStyleLbl="node3" presStyleIdx="1" presStyleCnt="6">
        <dgm:presLayoutVars>
          <dgm:chPref val="3"/>
        </dgm:presLayoutVars>
      </dgm:prSet>
      <dgm:spPr/>
    </dgm:pt>
    <dgm:pt modelId="{8D9D03E8-E3F6-4888-8839-EE2399B78CDC}" type="pres">
      <dgm:prSet presAssocID="{E52A09E9-C46A-4545-BCA6-DC21AA000033}" presName="rootConnector" presStyleLbl="node3" presStyleIdx="1" presStyleCnt="6"/>
      <dgm:spPr/>
    </dgm:pt>
    <dgm:pt modelId="{40680A3C-FBFF-4592-9034-3FEBB07E4CA0}" type="pres">
      <dgm:prSet presAssocID="{E52A09E9-C46A-4545-BCA6-DC21AA000033}" presName="hierChild4" presStyleCnt="0"/>
      <dgm:spPr/>
    </dgm:pt>
    <dgm:pt modelId="{2B992D44-7EFB-4C86-8EFD-40774AE1E7D2}" type="pres">
      <dgm:prSet presAssocID="{E52A09E9-C46A-4545-BCA6-DC21AA000033}" presName="hierChild5" presStyleCnt="0"/>
      <dgm:spPr/>
    </dgm:pt>
    <dgm:pt modelId="{B72F3837-FE0B-4046-91CF-CFF9CBD7C7DB}" type="pres">
      <dgm:prSet presAssocID="{37532399-39B2-4C18-92D0-C1AB76293F70}" presName="Name37" presStyleLbl="parChTrans1D3" presStyleIdx="2" presStyleCnt="6"/>
      <dgm:spPr/>
    </dgm:pt>
    <dgm:pt modelId="{AB4C0882-E92A-4EB2-B15F-027D15DE149C}" type="pres">
      <dgm:prSet presAssocID="{1B4B9D0B-758A-49E4-BD9B-0A625D43ED9E}" presName="hierRoot2" presStyleCnt="0">
        <dgm:presLayoutVars>
          <dgm:hierBranch val="init"/>
        </dgm:presLayoutVars>
      </dgm:prSet>
      <dgm:spPr/>
    </dgm:pt>
    <dgm:pt modelId="{63AE2B66-EFA5-4111-A290-54EFBF760FF6}" type="pres">
      <dgm:prSet presAssocID="{1B4B9D0B-758A-49E4-BD9B-0A625D43ED9E}" presName="rootComposite" presStyleCnt="0"/>
      <dgm:spPr/>
    </dgm:pt>
    <dgm:pt modelId="{7718AD50-E3F7-486B-93E3-EEADD08E36D7}" type="pres">
      <dgm:prSet presAssocID="{1B4B9D0B-758A-49E4-BD9B-0A625D43ED9E}" presName="rootText" presStyleLbl="node3" presStyleIdx="2" presStyleCnt="6">
        <dgm:presLayoutVars>
          <dgm:chPref val="3"/>
        </dgm:presLayoutVars>
      </dgm:prSet>
      <dgm:spPr/>
    </dgm:pt>
    <dgm:pt modelId="{3054FA9E-F6DF-4B2A-8B8D-E51120A722A1}" type="pres">
      <dgm:prSet presAssocID="{1B4B9D0B-758A-49E4-BD9B-0A625D43ED9E}" presName="rootConnector" presStyleLbl="node3" presStyleIdx="2" presStyleCnt="6"/>
      <dgm:spPr/>
    </dgm:pt>
    <dgm:pt modelId="{FAB45223-5399-40DB-8632-9030A10E2D53}" type="pres">
      <dgm:prSet presAssocID="{1B4B9D0B-758A-49E4-BD9B-0A625D43ED9E}" presName="hierChild4" presStyleCnt="0"/>
      <dgm:spPr/>
    </dgm:pt>
    <dgm:pt modelId="{234E4B9F-C2AE-485F-90F0-C81855151EE3}" type="pres">
      <dgm:prSet presAssocID="{1B4B9D0B-758A-49E4-BD9B-0A625D43ED9E}" presName="hierChild5" presStyleCnt="0"/>
      <dgm:spPr/>
    </dgm:pt>
    <dgm:pt modelId="{C0ABB160-1B7B-4712-8442-E5E79654E04E}" type="pres">
      <dgm:prSet presAssocID="{A8135733-994F-4EA6-A1C7-255D1BACE5B4}" presName="hierChild5" presStyleCnt="0"/>
      <dgm:spPr/>
    </dgm:pt>
    <dgm:pt modelId="{61F108FA-6CBF-4D67-B303-60AF0C6E3594}" type="pres">
      <dgm:prSet presAssocID="{D9CA160E-F5EA-4F38-97D7-660C4FAB4A48}" presName="Name37" presStyleLbl="parChTrans1D2" presStyleIdx="1" presStyleCnt="3"/>
      <dgm:spPr/>
    </dgm:pt>
    <dgm:pt modelId="{BC7779D7-F864-4601-9AB0-4929B9020D23}" type="pres">
      <dgm:prSet presAssocID="{282AE108-D18D-43D5-B449-33D41C99C19F}" presName="hierRoot2" presStyleCnt="0">
        <dgm:presLayoutVars>
          <dgm:hierBranch val="init"/>
        </dgm:presLayoutVars>
      </dgm:prSet>
      <dgm:spPr/>
    </dgm:pt>
    <dgm:pt modelId="{8C94B462-7BCD-4FC8-B015-BA314E04A884}" type="pres">
      <dgm:prSet presAssocID="{282AE108-D18D-43D5-B449-33D41C99C19F}" presName="rootComposite" presStyleCnt="0"/>
      <dgm:spPr/>
    </dgm:pt>
    <dgm:pt modelId="{4EAF079C-A6C1-4A14-8E66-E466BA9CF973}" type="pres">
      <dgm:prSet presAssocID="{282AE108-D18D-43D5-B449-33D41C99C19F}" presName="rootText" presStyleLbl="node2" presStyleIdx="1" presStyleCnt="3">
        <dgm:presLayoutVars>
          <dgm:chPref val="3"/>
        </dgm:presLayoutVars>
      </dgm:prSet>
      <dgm:spPr/>
    </dgm:pt>
    <dgm:pt modelId="{814B629B-A52E-48ED-BF85-609371E2A43D}" type="pres">
      <dgm:prSet presAssocID="{282AE108-D18D-43D5-B449-33D41C99C19F}" presName="rootConnector" presStyleLbl="node2" presStyleIdx="1" presStyleCnt="3"/>
      <dgm:spPr/>
    </dgm:pt>
    <dgm:pt modelId="{85D877D3-FCC7-426C-87CD-822B88B78108}" type="pres">
      <dgm:prSet presAssocID="{282AE108-D18D-43D5-B449-33D41C99C19F}" presName="hierChild4" presStyleCnt="0"/>
      <dgm:spPr/>
    </dgm:pt>
    <dgm:pt modelId="{6C6C0076-76E8-4B04-8D8F-1BEC1E68A3D8}" type="pres">
      <dgm:prSet presAssocID="{B30FC79A-17E1-4EB1-981A-E3ECE5FDA668}" presName="Name37" presStyleLbl="parChTrans1D3" presStyleIdx="3" presStyleCnt="6"/>
      <dgm:spPr/>
    </dgm:pt>
    <dgm:pt modelId="{B5D1132F-9223-46A9-94E4-54FC6F004692}" type="pres">
      <dgm:prSet presAssocID="{D9BF7ED2-F434-4C17-B560-7235AA6FC5E2}" presName="hierRoot2" presStyleCnt="0">
        <dgm:presLayoutVars>
          <dgm:hierBranch val="init"/>
        </dgm:presLayoutVars>
      </dgm:prSet>
      <dgm:spPr/>
    </dgm:pt>
    <dgm:pt modelId="{DCEB1FD3-409A-4608-8D49-EE693782FBBE}" type="pres">
      <dgm:prSet presAssocID="{D9BF7ED2-F434-4C17-B560-7235AA6FC5E2}" presName="rootComposite" presStyleCnt="0"/>
      <dgm:spPr/>
    </dgm:pt>
    <dgm:pt modelId="{21941B1E-FE79-4D6B-B5DD-89B9CD6F90A2}" type="pres">
      <dgm:prSet presAssocID="{D9BF7ED2-F434-4C17-B560-7235AA6FC5E2}" presName="rootText" presStyleLbl="node3" presStyleIdx="3" presStyleCnt="6">
        <dgm:presLayoutVars>
          <dgm:chPref val="3"/>
        </dgm:presLayoutVars>
      </dgm:prSet>
      <dgm:spPr/>
    </dgm:pt>
    <dgm:pt modelId="{8970855A-E540-447F-B8EB-57F413789391}" type="pres">
      <dgm:prSet presAssocID="{D9BF7ED2-F434-4C17-B560-7235AA6FC5E2}" presName="rootConnector" presStyleLbl="node3" presStyleIdx="3" presStyleCnt="6"/>
      <dgm:spPr/>
    </dgm:pt>
    <dgm:pt modelId="{A2FC849C-7D64-48A8-9EE7-597C2B0ECC0D}" type="pres">
      <dgm:prSet presAssocID="{D9BF7ED2-F434-4C17-B560-7235AA6FC5E2}" presName="hierChild4" presStyleCnt="0"/>
      <dgm:spPr/>
    </dgm:pt>
    <dgm:pt modelId="{0297393E-3CA6-42F8-8CE3-D0D425F2E926}" type="pres">
      <dgm:prSet presAssocID="{D9BF7ED2-F434-4C17-B560-7235AA6FC5E2}" presName="hierChild5" presStyleCnt="0"/>
      <dgm:spPr/>
    </dgm:pt>
    <dgm:pt modelId="{4FE9F9F6-8514-40B7-AD0F-DF46A16C63CD}" type="pres">
      <dgm:prSet presAssocID="{282AE108-D18D-43D5-B449-33D41C99C19F}" presName="hierChild5" presStyleCnt="0"/>
      <dgm:spPr/>
    </dgm:pt>
    <dgm:pt modelId="{F652B6D7-54BD-4E7D-A7B2-026B6E10CFAC}" type="pres">
      <dgm:prSet presAssocID="{42BB9F19-0795-4BB0-B8F3-3462C22BFC00}" presName="Name37" presStyleLbl="parChTrans1D2" presStyleIdx="2" presStyleCnt="3"/>
      <dgm:spPr/>
    </dgm:pt>
    <dgm:pt modelId="{BE98BA26-7E76-4282-8883-2D5B1572BA8A}" type="pres">
      <dgm:prSet presAssocID="{0D52615A-C58F-48B9-BE62-674A3A52F7A7}" presName="hierRoot2" presStyleCnt="0">
        <dgm:presLayoutVars>
          <dgm:hierBranch val="init"/>
        </dgm:presLayoutVars>
      </dgm:prSet>
      <dgm:spPr/>
    </dgm:pt>
    <dgm:pt modelId="{744913AD-2060-489B-8C5D-4AB398D5410D}" type="pres">
      <dgm:prSet presAssocID="{0D52615A-C58F-48B9-BE62-674A3A52F7A7}" presName="rootComposite" presStyleCnt="0"/>
      <dgm:spPr/>
    </dgm:pt>
    <dgm:pt modelId="{3050201D-AE2B-43CF-BB8F-6A9269A70E44}" type="pres">
      <dgm:prSet presAssocID="{0D52615A-C58F-48B9-BE62-674A3A52F7A7}" presName="rootText" presStyleLbl="node2" presStyleIdx="2" presStyleCnt="3">
        <dgm:presLayoutVars>
          <dgm:chPref val="3"/>
        </dgm:presLayoutVars>
      </dgm:prSet>
      <dgm:spPr/>
    </dgm:pt>
    <dgm:pt modelId="{4C53370A-87D3-43C9-B4BB-F6E50A02C1B3}" type="pres">
      <dgm:prSet presAssocID="{0D52615A-C58F-48B9-BE62-674A3A52F7A7}" presName="rootConnector" presStyleLbl="node2" presStyleIdx="2" presStyleCnt="3"/>
      <dgm:spPr/>
    </dgm:pt>
    <dgm:pt modelId="{8426ED04-A09A-4682-9D32-44C9F112DC27}" type="pres">
      <dgm:prSet presAssocID="{0D52615A-C58F-48B9-BE62-674A3A52F7A7}" presName="hierChild4" presStyleCnt="0"/>
      <dgm:spPr/>
    </dgm:pt>
    <dgm:pt modelId="{25B569A1-0AC4-4FF1-AF1F-8C97941DB502}" type="pres">
      <dgm:prSet presAssocID="{692C1DD9-CD63-4397-9C17-10C38D85C918}" presName="Name37" presStyleLbl="parChTrans1D3" presStyleIdx="4" presStyleCnt="6"/>
      <dgm:spPr/>
    </dgm:pt>
    <dgm:pt modelId="{07D0C29D-BF8F-44F6-B8A8-E3DBB161E245}" type="pres">
      <dgm:prSet presAssocID="{472DC513-2569-4AEE-8109-26C5EFC34A21}" presName="hierRoot2" presStyleCnt="0">
        <dgm:presLayoutVars>
          <dgm:hierBranch val="init"/>
        </dgm:presLayoutVars>
      </dgm:prSet>
      <dgm:spPr/>
    </dgm:pt>
    <dgm:pt modelId="{8C9CE98C-B660-4E86-A50E-A8EC5C69ACFD}" type="pres">
      <dgm:prSet presAssocID="{472DC513-2569-4AEE-8109-26C5EFC34A21}" presName="rootComposite" presStyleCnt="0"/>
      <dgm:spPr/>
    </dgm:pt>
    <dgm:pt modelId="{461D9BB4-985C-4404-923A-3AF48BF495CD}" type="pres">
      <dgm:prSet presAssocID="{472DC513-2569-4AEE-8109-26C5EFC34A21}" presName="rootText" presStyleLbl="node3" presStyleIdx="4" presStyleCnt="6">
        <dgm:presLayoutVars>
          <dgm:chPref val="3"/>
        </dgm:presLayoutVars>
      </dgm:prSet>
      <dgm:spPr/>
    </dgm:pt>
    <dgm:pt modelId="{F9C67A22-E349-44F4-8B16-749993DF8882}" type="pres">
      <dgm:prSet presAssocID="{472DC513-2569-4AEE-8109-26C5EFC34A21}" presName="rootConnector" presStyleLbl="node3" presStyleIdx="4" presStyleCnt="6"/>
      <dgm:spPr/>
    </dgm:pt>
    <dgm:pt modelId="{1831D865-1879-4BA8-8295-8C8AB5D117F9}" type="pres">
      <dgm:prSet presAssocID="{472DC513-2569-4AEE-8109-26C5EFC34A21}" presName="hierChild4" presStyleCnt="0"/>
      <dgm:spPr/>
    </dgm:pt>
    <dgm:pt modelId="{201CED82-06B8-4953-A58F-20B33B1E60A9}" type="pres">
      <dgm:prSet presAssocID="{472DC513-2569-4AEE-8109-26C5EFC34A21}" presName="hierChild5" presStyleCnt="0"/>
      <dgm:spPr/>
    </dgm:pt>
    <dgm:pt modelId="{BF18FEFE-1560-45E1-92F0-EDE3E1FEFFE9}" type="pres">
      <dgm:prSet presAssocID="{837EE67B-85C4-40F0-901D-EE6441F33337}" presName="Name37" presStyleLbl="parChTrans1D3" presStyleIdx="5" presStyleCnt="6"/>
      <dgm:spPr/>
    </dgm:pt>
    <dgm:pt modelId="{98EABF12-F313-45AA-BF8D-3452CD0B13AF}" type="pres">
      <dgm:prSet presAssocID="{6FC9D371-3151-4FEB-AAFF-B5866CAAC886}" presName="hierRoot2" presStyleCnt="0">
        <dgm:presLayoutVars>
          <dgm:hierBranch val="init"/>
        </dgm:presLayoutVars>
      </dgm:prSet>
      <dgm:spPr/>
    </dgm:pt>
    <dgm:pt modelId="{EB00826E-22C3-4EFA-8E32-F11B643A903C}" type="pres">
      <dgm:prSet presAssocID="{6FC9D371-3151-4FEB-AAFF-B5866CAAC886}" presName="rootComposite" presStyleCnt="0"/>
      <dgm:spPr/>
    </dgm:pt>
    <dgm:pt modelId="{881D2216-E15A-4557-A998-A8152221027C}" type="pres">
      <dgm:prSet presAssocID="{6FC9D371-3151-4FEB-AAFF-B5866CAAC886}" presName="rootText" presStyleLbl="node3" presStyleIdx="5" presStyleCnt="6">
        <dgm:presLayoutVars>
          <dgm:chPref val="3"/>
        </dgm:presLayoutVars>
      </dgm:prSet>
      <dgm:spPr/>
    </dgm:pt>
    <dgm:pt modelId="{FDEFF561-B17B-4B76-96FA-CB4D02012D98}" type="pres">
      <dgm:prSet presAssocID="{6FC9D371-3151-4FEB-AAFF-B5866CAAC886}" presName="rootConnector" presStyleLbl="node3" presStyleIdx="5" presStyleCnt="6"/>
      <dgm:spPr/>
    </dgm:pt>
    <dgm:pt modelId="{CEC58312-20E3-4AF0-84EE-25CC18183627}" type="pres">
      <dgm:prSet presAssocID="{6FC9D371-3151-4FEB-AAFF-B5866CAAC886}" presName="hierChild4" presStyleCnt="0"/>
      <dgm:spPr/>
    </dgm:pt>
    <dgm:pt modelId="{98EA73ED-6ED3-426A-B2B4-6BB887DF573F}" type="pres">
      <dgm:prSet presAssocID="{6FC9D371-3151-4FEB-AAFF-B5866CAAC886}" presName="hierChild5" presStyleCnt="0"/>
      <dgm:spPr/>
    </dgm:pt>
    <dgm:pt modelId="{AA83736D-0A95-4D27-8319-482773DD9055}" type="pres">
      <dgm:prSet presAssocID="{0D52615A-C58F-48B9-BE62-674A3A52F7A7}" presName="hierChild5" presStyleCnt="0"/>
      <dgm:spPr/>
    </dgm:pt>
    <dgm:pt modelId="{4C4790C6-5A9A-4027-9929-A572F7D8F5A5}" type="pres">
      <dgm:prSet presAssocID="{2EF2F87C-94A2-40EF-B7E5-5ECE6FA453EF}" presName="hierChild3" presStyleCnt="0"/>
      <dgm:spPr/>
    </dgm:pt>
  </dgm:ptLst>
  <dgm:cxnLst>
    <dgm:cxn modelId="{54A1A30B-177F-8B40-86ED-CD06B7E130FD}" type="presOf" srcId="{6FC9D371-3151-4FEB-AAFF-B5866CAAC886}" destId="{FDEFF561-B17B-4B76-96FA-CB4D02012D98}" srcOrd="1" destOrd="0" presId="urn:microsoft.com/office/officeart/2005/8/layout/orgChart1"/>
    <dgm:cxn modelId="{DFA54713-D2FA-AA41-93D8-CA3CB6C1BEAD}" srcId="{A8135733-994F-4EA6-A1C7-255D1BACE5B4}" destId="{E52A09E9-C46A-4545-BCA6-DC21AA000033}" srcOrd="1" destOrd="0" parTransId="{A7274C0E-F073-4CBA-8E20-3255256CEEA4}" sibTransId="{3D8012D0-C105-4BD4-BFE5-7EB6F305F34C}"/>
    <dgm:cxn modelId="{5CCFD72F-BD12-4E4E-9745-F0977BCB05FE}" srcId="{2EF2F87C-94A2-40EF-B7E5-5ECE6FA453EF}" destId="{A8135733-994F-4EA6-A1C7-255D1BACE5B4}" srcOrd="0" destOrd="0" parTransId="{6416A911-E734-40C7-B0D2-E4CE64BCD696}" sibTransId="{050AA456-9EFA-4EE2-A3B0-AEF03872C24B}"/>
    <dgm:cxn modelId="{C53CC734-352E-6B43-BF1D-489F13FBBF99}" type="presOf" srcId="{CAB47B28-12C3-4972-9DD5-51431190C483}" destId="{84F32B5A-B5D1-46D9-AC23-E75435614C54}" srcOrd="0" destOrd="0" presId="urn:microsoft.com/office/officeart/2005/8/layout/orgChart1"/>
    <dgm:cxn modelId="{9CF9303A-4902-214D-95A3-BB9975339998}" type="presOf" srcId="{D9BF7ED2-F434-4C17-B560-7235AA6FC5E2}" destId="{8970855A-E540-447F-B8EB-57F413789391}" srcOrd="1" destOrd="0" presId="urn:microsoft.com/office/officeart/2005/8/layout/orgChart1"/>
    <dgm:cxn modelId="{EB11253C-4608-F84B-AA29-4C5B93F2DDA7}" type="presOf" srcId="{42BB9F19-0795-4BB0-B8F3-3462C22BFC00}" destId="{F652B6D7-54BD-4E7D-A7B2-026B6E10CFAC}" srcOrd="0" destOrd="0" presId="urn:microsoft.com/office/officeart/2005/8/layout/orgChart1"/>
    <dgm:cxn modelId="{E8D0A03C-893E-6940-B549-AD87266C6FC9}" type="presOf" srcId="{A8135733-994F-4EA6-A1C7-255D1BACE5B4}" destId="{E874E69D-87CB-44A2-BD5E-A642F2C81AAC}" srcOrd="1" destOrd="0" presId="urn:microsoft.com/office/officeart/2005/8/layout/orgChart1"/>
    <dgm:cxn modelId="{FF26125B-8361-B34E-A9DC-27E562A442A7}" type="presOf" srcId="{CAB47B28-12C3-4972-9DD5-51431190C483}" destId="{2525428A-C7DB-45EB-B697-6954994F9D2C}" srcOrd="1" destOrd="0" presId="urn:microsoft.com/office/officeart/2005/8/layout/orgChart1"/>
    <dgm:cxn modelId="{5CCD6641-B42B-0E45-B886-9E4B21545970}" srcId="{A8135733-994F-4EA6-A1C7-255D1BACE5B4}" destId="{1B4B9D0B-758A-49E4-BD9B-0A625D43ED9E}" srcOrd="2" destOrd="0" parTransId="{37532399-39B2-4C18-92D0-C1AB76293F70}" sibTransId="{7FD4FBA3-264F-4D8A-BB51-4817A9AB783A}"/>
    <dgm:cxn modelId="{1C91AD41-1B0D-45F9-B648-01BD55DB6056}" srcId="{1B3BF99E-7B32-4D96-8E1A-82D1F5F32061}" destId="{2EF2F87C-94A2-40EF-B7E5-5ECE6FA453EF}" srcOrd="0" destOrd="0" parTransId="{5D85BD3B-87F2-430A-87BE-5B26D0D8205D}" sibTransId="{9738E33F-7755-496D-8CB9-BE942AB808C6}"/>
    <dgm:cxn modelId="{0CA0FF41-D490-4246-861F-C26046A414E0}" type="presOf" srcId="{1B3BF99E-7B32-4D96-8E1A-82D1F5F32061}" destId="{C96A046C-6149-428C-9ED1-5553975DA9B0}" srcOrd="0" destOrd="0" presId="urn:microsoft.com/office/officeart/2005/8/layout/orgChart1"/>
    <dgm:cxn modelId="{49DCF968-EA07-4C07-9F74-4BABD4FEF052}" srcId="{282AE108-D18D-43D5-B449-33D41C99C19F}" destId="{D9BF7ED2-F434-4C17-B560-7235AA6FC5E2}" srcOrd="0" destOrd="0" parTransId="{B30FC79A-17E1-4EB1-981A-E3ECE5FDA668}" sibTransId="{9ABF4FF7-FD10-491A-B014-023B2031CE45}"/>
    <dgm:cxn modelId="{FD7CBE4A-C5FA-6D48-AE7C-15F0B963EEC1}" type="presOf" srcId="{D9CA160E-F5EA-4F38-97D7-660C4FAB4A48}" destId="{61F108FA-6CBF-4D67-B303-60AF0C6E3594}" srcOrd="0" destOrd="0" presId="urn:microsoft.com/office/officeart/2005/8/layout/orgChart1"/>
    <dgm:cxn modelId="{B861A76F-9BCE-5840-B89E-E2B407AA16F8}" type="presOf" srcId="{1B4B9D0B-758A-49E4-BD9B-0A625D43ED9E}" destId="{3054FA9E-F6DF-4B2A-8B8D-E51120A722A1}" srcOrd="1" destOrd="0" presId="urn:microsoft.com/office/officeart/2005/8/layout/orgChart1"/>
    <dgm:cxn modelId="{19D72A73-D9F2-B240-9278-D7567D5309EF}" type="presOf" srcId="{A8135733-994F-4EA6-A1C7-255D1BACE5B4}" destId="{6A2C2D47-5928-4ED7-815B-EEBA2A5D9FFF}" srcOrd="0" destOrd="0" presId="urn:microsoft.com/office/officeart/2005/8/layout/orgChart1"/>
    <dgm:cxn modelId="{53A2C673-F23B-BD4A-8A8A-287A37DEC770}" type="presOf" srcId="{2D900B1D-CA7F-4901-8C08-F51C63C4E7B9}" destId="{CF916D9C-9386-43A5-9319-1220D52EA9B7}" srcOrd="0" destOrd="0" presId="urn:microsoft.com/office/officeart/2005/8/layout/orgChart1"/>
    <dgm:cxn modelId="{A9EE7276-EA35-FC46-B0F8-7FBD5456F211}" srcId="{2EF2F87C-94A2-40EF-B7E5-5ECE6FA453EF}" destId="{0D52615A-C58F-48B9-BE62-674A3A52F7A7}" srcOrd="2" destOrd="0" parTransId="{42BB9F19-0795-4BB0-B8F3-3462C22BFC00}" sibTransId="{EFA4B841-19E6-40FE-BC8C-AB4A8AF205CF}"/>
    <dgm:cxn modelId="{87546B78-9262-B74D-BBB9-B9A2FC71FBA2}" type="presOf" srcId="{E52A09E9-C46A-4545-BCA6-DC21AA000033}" destId="{8D9D03E8-E3F6-4888-8839-EE2399B78CDC}" srcOrd="1" destOrd="0" presId="urn:microsoft.com/office/officeart/2005/8/layout/orgChart1"/>
    <dgm:cxn modelId="{6A598E83-3C86-7F41-9E15-696D19B4974B}" type="presOf" srcId="{472DC513-2569-4AEE-8109-26C5EFC34A21}" destId="{461D9BB4-985C-4404-923A-3AF48BF495CD}" srcOrd="0" destOrd="0" presId="urn:microsoft.com/office/officeart/2005/8/layout/orgChart1"/>
    <dgm:cxn modelId="{0B3F4D84-FAAD-A548-8844-236A0D54C0D4}" type="presOf" srcId="{0D52615A-C58F-48B9-BE62-674A3A52F7A7}" destId="{3050201D-AE2B-43CF-BB8F-6A9269A70E44}" srcOrd="0" destOrd="0" presId="urn:microsoft.com/office/officeart/2005/8/layout/orgChart1"/>
    <dgm:cxn modelId="{8845F887-AB97-3A4E-BC90-E8AA4A769AB6}" type="presOf" srcId="{472DC513-2569-4AEE-8109-26C5EFC34A21}" destId="{F9C67A22-E349-44F4-8B16-749993DF8882}" srcOrd="1" destOrd="0" presId="urn:microsoft.com/office/officeart/2005/8/layout/orgChart1"/>
    <dgm:cxn modelId="{EFDA5996-E1E9-2041-BE32-20EB70D9DDB4}" type="presOf" srcId="{E52A09E9-C46A-4545-BCA6-DC21AA000033}" destId="{A781F2DA-5795-47F9-902D-47C3D76E5235}" srcOrd="0" destOrd="0" presId="urn:microsoft.com/office/officeart/2005/8/layout/orgChart1"/>
    <dgm:cxn modelId="{BD072099-962A-9646-9A19-6693E2D0DB06}" type="presOf" srcId="{837EE67B-85C4-40F0-901D-EE6441F33337}" destId="{BF18FEFE-1560-45E1-92F0-EDE3E1FEFFE9}" srcOrd="0" destOrd="0" presId="urn:microsoft.com/office/officeart/2005/8/layout/orgChart1"/>
    <dgm:cxn modelId="{43883D9A-AE64-8B4E-881B-0DBDC74C5DC8}" srcId="{A8135733-994F-4EA6-A1C7-255D1BACE5B4}" destId="{CAB47B28-12C3-4972-9DD5-51431190C483}" srcOrd="0" destOrd="0" parTransId="{2D900B1D-CA7F-4901-8C08-F51C63C4E7B9}" sibTransId="{E8982796-09B1-4E36-ACDB-8EEF27B38757}"/>
    <dgm:cxn modelId="{D095F89D-F516-4849-9A0A-6842C3422A39}" type="presOf" srcId="{6FC9D371-3151-4FEB-AAFF-B5866CAAC886}" destId="{881D2216-E15A-4557-A998-A8152221027C}" srcOrd="0" destOrd="0" presId="urn:microsoft.com/office/officeart/2005/8/layout/orgChart1"/>
    <dgm:cxn modelId="{58CB679E-BABA-6C4B-A779-720F914BBD09}" type="presOf" srcId="{6416A911-E734-40C7-B0D2-E4CE64BCD696}" destId="{0A1F9B46-EF30-44DA-91D0-6ACAF75FD0A8}" srcOrd="0" destOrd="0" presId="urn:microsoft.com/office/officeart/2005/8/layout/orgChart1"/>
    <dgm:cxn modelId="{ED89909F-112B-C647-BEF2-CE4ED4927494}" type="presOf" srcId="{D9BF7ED2-F434-4C17-B560-7235AA6FC5E2}" destId="{21941B1E-FE79-4D6B-B5DD-89B9CD6F90A2}" srcOrd="0" destOrd="0" presId="urn:microsoft.com/office/officeart/2005/8/layout/orgChart1"/>
    <dgm:cxn modelId="{798FF79F-4A41-B44A-B459-7526E9159869}" type="presOf" srcId="{282AE108-D18D-43D5-B449-33D41C99C19F}" destId="{814B629B-A52E-48ED-BF85-609371E2A43D}" srcOrd="1" destOrd="0" presId="urn:microsoft.com/office/officeart/2005/8/layout/orgChart1"/>
    <dgm:cxn modelId="{CB5F5EA0-2D67-BC42-BD85-D568F72D9C0E}" type="presOf" srcId="{0D52615A-C58F-48B9-BE62-674A3A52F7A7}" destId="{4C53370A-87D3-43C9-B4BB-F6E50A02C1B3}" srcOrd="1" destOrd="0" presId="urn:microsoft.com/office/officeart/2005/8/layout/orgChart1"/>
    <dgm:cxn modelId="{32FD50B4-4CB8-3647-8445-45D3688C42BF}" type="presOf" srcId="{282AE108-D18D-43D5-B449-33D41C99C19F}" destId="{4EAF079C-A6C1-4A14-8E66-E466BA9CF973}" srcOrd="0" destOrd="0" presId="urn:microsoft.com/office/officeart/2005/8/layout/orgChart1"/>
    <dgm:cxn modelId="{FA2722B5-9915-1443-A224-C0F2090D654E}" type="presOf" srcId="{2EF2F87C-94A2-40EF-B7E5-5ECE6FA453EF}" destId="{98ABD1B7-C062-45EB-8470-9259D2D3E311}" srcOrd="1" destOrd="0" presId="urn:microsoft.com/office/officeart/2005/8/layout/orgChart1"/>
    <dgm:cxn modelId="{E25717BC-8FBF-BE45-A4F6-17F328F53B10}" type="presOf" srcId="{2EF2F87C-94A2-40EF-B7E5-5ECE6FA453EF}" destId="{61929C9B-F583-4185-A96F-EF628928AF22}" srcOrd="0" destOrd="0" presId="urn:microsoft.com/office/officeart/2005/8/layout/orgChart1"/>
    <dgm:cxn modelId="{26CD86C6-8670-6A4E-8F7C-37A6812081AF}" type="presOf" srcId="{B30FC79A-17E1-4EB1-981A-E3ECE5FDA668}" destId="{6C6C0076-76E8-4B04-8D8F-1BEC1E68A3D8}" srcOrd="0" destOrd="0" presId="urn:microsoft.com/office/officeart/2005/8/layout/orgChart1"/>
    <dgm:cxn modelId="{A1E394D1-DF1E-314D-8330-C5B38C7728BE}" type="presOf" srcId="{37532399-39B2-4C18-92D0-C1AB76293F70}" destId="{B72F3837-FE0B-4046-91CF-CFF9CBD7C7DB}" srcOrd="0" destOrd="0" presId="urn:microsoft.com/office/officeart/2005/8/layout/orgChart1"/>
    <dgm:cxn modelId="{AEB3FFD5-22E2-9144-9F35-314EC8D73BB2}" type="presOf" srcId="{A7274C0E-F073-4CBA-8E20-3255256CEEA4}" destId="{0C501C0A-5443-4922-8511-A6123829AB39}" srcOrd="0" destOrd="0" presId="urn:microsoft.com/office/officeart/2005/8/layout/orgChart1"/>
    <dgm:cxn modelId="{1E005ED9-DFC4-47D2-B01C-7D92DE497D72}" srcId="{0D52615A-C58F-48B9-BE62-674A3A52F7A7}" destId="{6FC9D371-3151-4FEB-AAFF-B5866CAAC886}" srcOrd="1" destOrd="0" parTransId="{837EE67B-85C4-40F0-901D-EE6441F33337}" sibTransId="{002A6F15-E2A9-42E2-976E-93AB506D1460}"/>
    <dgm:cxn modelId="{20AFEDDD-5214-9F4F-9A1E-E0D3F75278A0}" type="presOf" srcId="{692C1DD9-CD63-4397-9C17-10C38D85C918}" destId="{25B569A1-0AC4-4FF1-AF1F-8C97941DB502}" srcOrd="0" destOrd="0" presId="urn:microsoft.com/office/officeart/2005/8/layout/orgChart1"/>
    <dgm:cxn modelId="{8CCFF6ED-9DEC-45B7-96A0-4FC7C4B85E88}" srcId="{0D52615A-C58F-48B9-BE62-674A3A52F7A7}" destId="{472DC513-2569-4AEE-8109-26C5EFC34A21}" srcOrd="0" destOrd="0" parTransId="{692C1DD9-CD63-4397-9C17-10C38D85C918}" sibTransId="{DD2E414C-1989-4847-A518-5B5B30D1A03F}"/>
    <dgm:cxn modelId="{8E0CFFFA-E1C1-2B41-9679-4CB4CA420BA6}" type="presOf" srcId="{1B4B9D0B-758A-49E4-BD9B-0A625D43ED9E}" destId="{7718AD50-E3F7-486B-93E3-EEADD08E36D7}" srcOrd="0" destOrd="0" presId="urn:microsoft.com/office/officeart/2005/8/layout/orgChart1"/>
    <dgm:cxn modelId="{09DBEFFC-F7E3-4108-B970-350EF12A7700}" srcId="{2EF2F87C-94A2-40EF-B7E5-5ECE6FA453EF}" destId="{282AE108-D18D-43D5-B449-33D41C99C19F}" srcOrd="1" destOrd="0" parTransId="{D9CA160E-F5EA-4F38-97D7-660C4FAB4A48}" sibTransId="{E087A0B8-5159-4A6A-8167-51D05B9D2386}"/>
    <dgm:cxn modelId="{6533D7BA-AD16-1741-A12B-7FB7240AD1AC}" type="presParOf" srcId="{C96A046C-6149-428C-9ED1-5553975DA9B0}" destId="{C951F039-9AC1-48C5-9A84-AC99F3FE33DC}" srcOrd="0" destOrd="0" presId="urn:microsoft.com/office/officeart/2005/8/layout/orgChart1"/>
    <dgm:cxn modelId="{F96688FE-73B2-8741-8321-983787AEE87D}" type="presParOf" srcId="{C951F039-9AC1-48C5-9A84-AC99F3FE33DC}" destId="{FA05F074-DC06-4E7A-BF44-8FE2FCDF407F}" srcOrd="0" destOrd="0" presId="urn:microsoft.com/office/officeart/2005/8/layout/orgChart1"/>
    <dgm:cxn modelId="{477C6187-103A-E346-8048-231CCB3FA470}" type="presParOf" srcId="{FA05F074-DC06-4E7A-BF44-8FE2FCDF407F}" destId="{61929C9B-F583-4185-A96F-EF628928AF22}" srcOrd="0" destOrd="0" presId="urn:microsoft.com/office/officeart/2005/8/layout/orgChart1"/>
    <dgm:cxn modelId="{44D0A340-EBCD-3049-8D29-37891233C114}" type="presParOf" srcId="{FA05F074-DC06-4E7A-BF44-8FE2FCDF407F}" destId="{98ABD1B7-C062-45EB-8470-9259D2D3E311}" srcOrd="1" destOrd="0" presId="urn:microsoft.com/office/officeart/2005/8/layout/orgChart1"/>
    <dgm:cxn modelId="{5B5DAA68-C19A-3E42-AF83-9011C47CA1EC}" type="presParOf" srcId="{C951F039-9AC1-48C5-9A84-AC99F3FE33DC}" destId="{9F89950A-72CC-4876-A642-044FF7935D1F}" srcOrd="1" destOrd="0" presId="urn:microsoft.com/office/officeart/2005/8/layout/orgChart1"/>
    <dgm:cxn modelId="{59956DDC-3569-304D-AD76-814D69BDADF6}" type="presParOf" srcId="{9F89950A-72CC-4876-A642-044FF7935D1F}" destId="{0A1F9B46-EF30-44DA-91D0-6ACAF75FD0A8}" srcOrd="0" destOrd="0" presId="urn:microsoft.com/office/officeart/2005/8/layout/orgChart1"/>
    <dgm:cxn modelId="{BB4DA14C-5A4E-3C45-82F9-6B2A3C6C1D7F}" type="presParOf" srcId="{9F89950A-72CC-4876-A642-044FF7935D1F}" destId="{578521B4-D330-43AD-A995-E979107FDA18}" srcOrd="1" destOrd="0" presId="urn:microsoft.com/office/officeart/2005/8/layout/orgChart1"/>
    <dgm:cxn modelId="{564203EF-0618-334C-96D9-DD60D0797CCD}" type="presParOf" srcId="{578521B4-D330-43AD-A995-E979107FDA18}" destId="{8958F803-3866-4B73-8488-27CF377180A3}" srcOrd="0" destOrd="0" presId="urn:microsoft.com/office/officeart/2005/8/layout/orgChart1"/>
    <dgm:cxn modelId="{BA7E9509-0B47-C642-88A6-25C54180EE79}" type="presParOf" srcId="{8958F803-3866-4B73-8488-27CF377180A3}" destId="{6A2C2D47-5928-4ED7-815B-EEBA2A5D9FFF}" srcOrd="0" destOrd="0" presId="urn:microsoft.com/office/officeart/2005/8/layout/orgChart1"/>
    <dgm:cxn modelId="{B5711BC7-BD58-9F44-A1A5-752A41E551F7}" type="presParOf" srcId="{8958F803-3866-4B73-8488-27CF377180A3}" destId="{E874E69D-87CB-44A2-BD5E-A642F2C81AAC}" srcOrd="1" destOrd="0" presId="urn:microsoft.com/office/officeart/2005/8/layout/orgChart1"/>
    <dgm:cxn modelId="{754880BF-B22D-584B-981D-17D2F091A098}" type="presParOf" srcId="{578521B4-D330-43AD-A995-E979107FDA18}" destId="{DFA6B4DD-3995-49A4-8CE2-5EC70ED39B22}" srcOrd="1" destOrd="0" presId="urn:microsoft.com/office/officeart/2005/8/layout/orgChart1"/>
    <dgm:cxn modelId="{3B04F81A-5EE6-8246-BCDE-04A2C24C5CD7}" type="presParOf" srcId="{DFA6B4DD-3995-49A4-8CE2-5EC70ED39B22}" destId="{CF916D9C-9386-43A5-9319-1220D52EA9B7}" srcOrd="0" destOrd="0" presId="urn:microsoft.com/office/officeart/2005/8/layout/orgChart1"/>
    <dgm:cxn modelId="{7FC426AD-2E14-2344-B8AE-3F185A2FD8FB}" type="presParOf" srcId="{DFA6B4DD-3995-49A4-8CE2-5EC70ED39B22}" destId="{3A999F5E-5AC5-41EA-AADB-C82A7FEB4250}" srcOrd="1" destOrd="0" presId="urn:microsoft.com/office/officeart/2005/8/layout/orgChart1"/>
    <dgm:cxn modelId="{12DB217C-4168-224E-A861-F230B106B6BE}" type="presParOf" srcId="{3A999F5E-5AC5-41EA-AADB-C82A7FEB4250}" destId="{A664D038-99A5-4086-87F6-85FCE94ECA50}" srcOrd="0" destOrd="0" presId="urn:microsoft.com/office/officeart/2005/8/layout/orgChart1"/>
    <dgm:cxn modelId="{8F75D3FB-47A2-4D41-B568-0B6EB0C4FC90}" type="presParOf" srcId="{A664D038-99A5-4086-87F6-85FCE94ECA50}" destId="{84F32B5A-B5D1-46D9-AC23-E75435614C54}" srcOrd="0" destOrd="0" presId="urn:microsoft.com/office/officeart/2005/8/layout/orgChart1"/>
    <dgm:cxn modelId="{1BE195DF-79EA-DE4E-8CD1-FB64333CA088}" type="presParOf" srcId="{A664D038-99A5-4086-87F6-85FCE94ECA50}" destId="{2525428A-C7DB-45EB-B697-6954994F9D2C}" srcOrd="1" destOrd="0" presId="urn:microsoft.com/office/officeart/2005/8/layout/orgChart1"/>
    <dgm:cxn modelId="{C2D724EB-69CD-E54C-9132-AA4FC9E32489}" type="presParOf" srcId="{3A999F5E-5AC5-41EA-AADB-C82A7FEB4250}" destId="{4FEFC111-1822-4D70-9E43-CDB75AC26810}" srcOrd="1" destOrd="0" presId="urn:microsoft.com/office/officeart/2005/8/layout/orgChart1"/>
    <dgm:cxn modelId="{C44BD628-6025-7940-83BE-F67613995F6E}" type="presParOf" srcId="{3A999F5E-5AC5-41EA-AADB-C82A7FEB4250}" destId="{80047E16-6837-414C-B43B-4B77C4A7A137}" srcOrd="2" destOrd="0" presId="urn:microsoft.com/office/officeart/2005/8/layout/orgChart1"/>
    <dgm:cxn modelId="{081091BA-5C98-A846-936E-EA65B29E0C73}" type="presParOf" srcId="{DFA6B4DD-3995-49A4-8CE2-5EC70ED39B22}" destId="{0C501C0A-5443-4922-8511-A6123829AB39}" srcOrd="2" destOrd="0" presId="urn:microsoft.com/office/officeart/2005/8/layout/orgChart1"/>
    <dgm:cxn modelId="{408B3DFD-D681-554B-9F8A-5C9DE9F14C4E}" type="presParOf" srcId="{DFA6B4DD-3995-49A4-8CE2-5EC70ED39B22}" destId="{2A3136A3-5BE2-4403-896C-7D4CC058CCE3}" srcOrd="3" destOrd="0" presId="urn:microsoft.com/office/officeart/2005/8/layout/orgChart1"/>
    <dgm:cxn modelId="{384DD5C5-A712-0144-ABB3-04973E454661}" type="presParOf" srcId="{2A3136A3-5BE2-4403-896C-7D4CC058CCE3}" destId="{F77EC33A-E5F2-4E2D-BE12-434B827D065C}" srcOrd="0" destOrd="0" presId="urn:microsoft.com/office/officeart/2005/8/layout/orgChart1"/>
    <dgm:cxn modelId="{F0D1CF2E-57AE-B242-96CA-AE270DD1AB17}" type="presParOf" srcId="{F77EC33A-E5F2-4E2D-BE12-434B827D065C}" destId="{A781F2DA-5795-47F9-902D-47C3D76E5235}" srcOrd="0" destOrd="0" presId="urn:microsoft.com/office/officeart/2005/8/layout/orgChart1"/>
    <dgm:cxn modelId="{487CA885-0FC9-4C48-A919-4292030017B9}" type="presParOf" srcId="{F77EC33A-E5F2-4E2D-BE12-434B827D065C}" destId="{8D9D03E8-E3F6-4888-8839-EE2399B78CDC}" srcOrd="1" destOrd="0" presId="urn:microsoft.com/office/officeart/2005/8/layout/orgChart1"/>
    <dgm:cxn modelId="{2E903E5E-D540-B148-942D-4FFB7C4C67C5}" type="presParOf" srcId="{2A3136A3-5BE2-4403-896C-7D4CC058CCE3}" destId="{40680A3C-FBFF-4592-9034-3FEBB07E4CA0}" srcOrd="1" destOrd="0" presId="urn:microsoft.com/office/officeart/2005/8/layout/orgChart1"/>
    <dgm:cxn modelId="{849F985A-58D3-C540-8E63-CD3C0EF8BBA8}" type="presParOf" srcId="{2A3136A3-5BE2-4403-896C-7D4CC058CCE3}" destId="{2B992D44-7EFB-4C86-8EFD-40774AE1E7D2}" srcOrd="2" destOrd="0" presId="urn:microsoft.com/office/officeart/2005/8/layout/orgChart1"/>
    <dgm:cxn modelId="{786B224F-D798-E947-A6A7-9DC6D0A2DE5D}" type="presParOf" srcId="{DFA6B4DD-3995-49A4-8CE2-5EC70ED39B22}" destId="{B72F3837-FE0B-4046-91CF-CFF9CBD7C7DB}" srcOrd="4" destOrd="0" presId="urn:microsoft.com/office/officeart/2005/8/layout/orgChart1"/>
    <dgm:cxn modelId="{7F722321-0BD2-C94A-BFC6-C955B5FD5C8A}" type="presParOf" srcId="{DFA6B4DD-3995-49A4-8CE2-5EC70ED39B22}" destId="{AB4C0882-E92A-4EB2-B15F-027D15DE149C}" srcOrd="5" destOrd="0" presId="urn:microsoft.com/office/officeart/2005/8/layout/orgChart1"/>
    <dgm:cxn modelId="{5B9C92EF-C6E3-454D-A749-202BAC10DFF3}" type="presParOf" srcId="{AB4C0882-E92A-4EB2-B15F-027D15DE149C}" destId="{63AE2B66-EFA5-4111-A290-54EFBF760FF6}" srcOrd="0" destOrd="0" presId="urn:microsoft.com/office/officeart/2005/8/layout/orgChart1"/>
    <dgm:cxn modelId="{34296B46-3D3F-C345-B957-2E5BA8A60F8E}" type="presParOf" srcId="{63AE2B66-EFA5-4111-A290-54EFBF760FF6}" destId="{7718AD50-E3F7-486B-93E3-EEADD08E36D7}" srcOrd="0" destOrd="0" presId="urn:microsoft.com/office/officeart/2005/8/layout/orgChart1"/>
    <dgm:cxn modelId="{60116DDD-2E78-5D4B-B486-BE6A3E242EFD}" type="presParOf" srcId="{63AE2B66-EFA5-4111-A290-54EFBF760FF6}" destId="{3054FA9E-F6DF-4B2A-8B8D-E51120A722A1}" srcOrd="1" destOrd="0" presId="urn:microsoft.com/office/officeart/2005/8/layout/orgChart1"/>
    <dgm:cxn modelId="{B3EB80DE-6567-3144-AA98-A842122E8FB3}" type="presParOf" srcId="{AB4C0882-E92A-4EB2-B15F-027D15DE149C}" destId="{FAB45223-5399-40DB-8632-9030A10E2D53}" srcOrd="1" destOrd="0" presId="urn:microsoft.com/office/officeart/2005/8/layout/orgChart1"/>
    <dgm:cxn modelId="{87475284-FEF6-3249-B1EA-D61E454B57C0}" type="presParOf" srcId="{AB4C0882-E92A-4EB2-B15F-027D15DE149C}" destId="{234E4B9F-C2AE-485F-90F0-C81855151EE3}" srcOrd="2" destOrd="0" presId="urn:microsoft.com/office/officeart/2005/8/layout/orgChart1"/>
    <dgm:cxn modelId="{CC21CA61-B111-9846-A277-C05E3EF4CB91}" type="presParOf" srcId="{578521B4-D330-43AD-A995-E979107FDA18}" destId="{C0ABB160-1B7B-4712-8442-E5E79654E04E}" srcOrd="2" destOrd="0" presId="urn:microsoft.com/office/officeart/2005/8/layout/orgChart1"/>
    <dgm:cxn modelId="{C1E505A4-4999-4442-910B-C8763ED1D677}" type="presParOf" srcId="{9F89950A-72CC-4876-A642-044FF7935D1F}" destId="{61F108FA-6CBF-4D67-B303-60AF0C6E3594}" srcOrd="2" destOrd="0" presId="urn:microsoft.com/office/officeart/2005/8/layout/orgChart1"/>
    <dgm:cxn modelId="{E2577634-D179-7149-9945-608DA4BF6B8F}" type="presParOf" srcId="{9F89950A-72CC-4876-A642-044FF7935D1F}" destId="{BC7779D7-F864-4601-9AB0-4929B9020D23}" srcOrd="3" destOrd="0" presId="urn:microsoft.com/office/officeart/2005/8/layout/orgChart1"/>
    <dgm:cxn modelId="{BF4D94DA-FB55-2B43-A44A-A6B262A98555}" type="presParOf" srcId="{BC7779D7-F864-4601-9AB0-4929B9020D23}" destId="{8C94B462-7BCD-4FC8-B015-BA314E04A884}" srcOrd="0" destOrd="0" presId="urn:microsoft.com/office/officeart/2005/8/layout/orgChart1"/>
    <dgm:cxn modelId="{162D6E9F-9D04-2E49-9CDD-801161F62061}" type="presParOf" srcId="{8C94B462-7BCD-4FC8-B015-BA314E04A884}" destId="{4EAF079C-A6C1-4A14-8E66-E466BA9CF973}" srcOrd="0" destOrd="0" presId="urn:microsoft.com/office/officeart/2005/8/layout/orgChart1"/>
    <dgm:cxn modelId="{91E89153-7CA4-424E-A065-231F959BBDCB}" type="presParOf" srcId="{8C94B462-7BCD-4FC8-B015-BA314E04A884}" destId="{814B629B-A52E-48ED-BF85-609371E2A43D}" srcOrd="1" destOrd="0" presId="urn:microsoft.com/office/officeart/2005/8/layout/orgChart1"/>
    <dgm:cxn modelId="{AD05206E-7991-5440-887D-81EE2B0DD258}" type="presParOf" srcId="{BC7779D7-F864-4601-9AB0-4929B9020D23}" destId="{85D877D3-FCC7-426C-87CD-822B88B78108}" srcOrd="1" destOrd="0" presId="urn:microsoft.com/office/officeart/2005/8/layout/orgChart1"/>
    <dgm:cxn modelId="{9B0A31FB-1F26-4548-8FC4-FFBD985D166F}" type="presParOf" srcId="{85D877D3-FCC7-426C-87CD-822B88B78108}" destId="{6C6C0076-76E8-4B04-8D8F-1BEC1E68A3D8}" srcOrd="0" destOrd="0" presId="urn:microsoft.com/office/officeart/2005/8/layout/orgChart1"/>
    <dgm:cxn modelId="{51FDB3A5-40F5-E041-9B45-0EA018671306}" type="presParOf" srcId="{85D877D3-FCC7-426C-87CD-822B88B78108}" destId="{B5D1132F-9223-46A9-94E4-54FC6F004692}" srcOrd="1" destOrd="0" presId="urn:microsoft.com/office/officeart/2005/8/layout/orgChart1"/>
    <dgm:cxn modelId="{21D13787-3796-9745-AAC8-5FB070238B4C}" type="presParOf" srcId="{B5D1132F-9223-46A9-94E4-54FC6F004692}" destId="{DCEB1FD3-409A-4608-8D49-EE693782FBBE}" srcOrd="0" destOrd="0" presId="urn:microsoft.com/office/officeart/2005/8/layout/orgChart1"/>
    <dgm:cxn modelId="{84887104-CA74-EE4F-A8AD-D9188363D53E}" type="presParOf" srcId="{DCEB1FD3-409A-4608-8D49-EE693782FBBE}" destId="{21941B1E-FE79-4D6B-B5DD-89B9CD6F90A2}" srcOrd="0" destOrd="0" presId="urn:microsoft.com/office/officeart/2005/8/layout/orgChart1"/>
    <dgm:cxn modelId="{4C76DD7E-20BB-C242-B9D0-55B94E247840}" type="presParOf" srcId="{DCEB1FD3-409A-4608-8D49-EE693782FBBE}" destId="{8970855A-E540-447F-B8EB-57F413789391}" srcOrd="1" destOrd="0" presId="urn:microsoft.com/office/officeart/2005/8/layout/orgChart1"/>
    <dgm:cxn modelId="{A2307BD8-DEA0-9742-AAE2-6D83EC2DE0BC}" type="presParOf" srcId="{B5D1132F-9223-46A9-94E4-54FC6F004692}" destId="{A2FC849C-7D64-48A8-9EE7-597C2B0ECC0D}" srcOrd="1" destOrd="0" presId="urn:microsoft.com/office/officeart/2005/8/layout/orgChart1"/>
    <dgm:cxn modelId="{A58556EF-880C-DA46-B348-4A4AD124C121}" type="presParOf" srcId="{B5D1132F-9223-46A9-94E4-54FC6F004692}" destId="{0297393E-3CA6-42F8-8CE3-D0D425F2E926}" srcOrd="2" destOrd="0" presId="urn:microsoft.com/office/officeart/2005/8/layout/orgChart1"/>
    <dgm:cxn modelId="{1F5D8D54-C5AA-2342-8BA0-2F203C195BE7}" type="presParOf" srcId="{BC7779D7-F864-4601-9AB0-4929B9020D23}" destId="{4FE9F9F6-8514-40B7-AD0F-DF46A16C63CD}" srcOrd="2" destOrd="0" presId="urn:microsoft.com/office/officeart/2005/8/layout/orgChart1"/>
    <dgm:cxn modelId="{9504C144-D88D-1449-8CFD-C1C2DD9A4013}" type="presParOf" srcId="{9F89950A-72CC-4876-A642-044FF7935D1F}" destId="{F652B6D7-54BD-4E7D-A7B2-026B6E10CFAC}" srcOrd="4" destOrd="0" presId="urn:microsoft.com/office/officeart/2005/8/layout/orgChart1"/>
    <dgm:cxn modelId="{9808ABA4-0E84-984C-8005-4B06A6B2BB1F}" type="presParOf" srcId="{9F89950A-72CC-4876-A642-044FF7935D1F}" destId="{BE98BA26-7E76-4282-8883-2D5B1572BA8A}" srcOrd="5" destOrd="0" presId="urn:microsoft.com/office/officeart/2005/8/layout/orgChart1"/>
    <dgm:cxn modelId="{47A268C5-9BD8-294C-9FEF-C37691419168}" type="presParOf" srcId="{BE98BA26-7E76-4282-8883-2D5B1572BA8A}" destId="{744913AD-2060-489B-8C5D-4AB398D5410D}" srcOrd="0" destOrd="0" presId="urn:microsoft.com/office/officeart/2005/8/layout/orgChart1"/>
    <dgm:cxn modelId="{3C746A06-348F-F146-8190-0CD7E9E0D4B3}" type="presParOf" srcId="{744913AD-2060-489B-8C5D-4AB398D5410D}" destId="{3050201D-AE2B-43CF-BB8F-6A9269A70E44}" srcOrd="0" destOrd="0" presId="urn:microsoft.com/office/officeart/2005/8/layout/orgChart1"/>
    <dgm:cxn modelId="{92FC79BC-5B0D-734B-BC86-45D0D2DEFC1C}" type="presParOf" srcId="{744913AD-2060-489B-8C5D-4AB398D5410D}" destId="{4C53370A-87D3-43C9-B4BB-F6E50A02C1B3}" srcOrd="1" destOrd="0" presId="urn:microsoft.com/office/officeart/2005/8/layout/orgChart1"/>
    <dgm:cxn modelId="{1EC02990-33A4-7E40-A50B-6372DF72F859}" type="presParOf" srcId="{BE98BA26-7E76-4282-8883-2D5B1572BA8A}" destId="{8426ED04-A09A-4682-9D32-44C9F112DC27}" srcOrd="1" destOrd="0" presId="urn:microsoft.com/office/officeart/2005/8/layout/orgChart1"/>
    <dgm:cxn modelId="{F342FE44-FE2D-EC4F-B5F8-1C5696244E18}" type="presParOf" srcId="{8426ED04-A09A-4682-9D32-44C9F112DC27}" destId="{25B569A1-0AC4-4FF1-AF1F-8C97941DB502}" srcOrd="0" destOrd="0" presId="urn:microsoft.com/office/officeart/2005/8/layout/orgChart1"/>
    <dgm:cxn modelId="{C2DF0427-8878-8743-93A6-4D75AEF6CA9F}" type="presParOf" srcId="{8426ED04-A09A-4682-9D32-44C9F112DC27}" destId="{07D0C29D-BF8F-44F6-B8A8-E3DBB161E245}" srcOrd="1" destOrd="0" presId="urn:microsoft.com/office/officeart/2005/8/layout/orgChart1"/>
    <dgm:cxn modelId="{C7530950-B6AC-734A-8105-D20C29701CCA}" type="presParOf" srcId="{07D0C29D-BF8F-44F6-B8A8-E3DBB161E245}" destId="{8C9CE98C-B660-4E86-A50E-A8EC5C69ACFD}" srcOrd="0" destOrd="0" presId="urn:microsoft.com/office/officeart/2005/8/layout/orgChart1"/>
    <dgm:cxn modelId="{D6CE0579-1B87-D74E-ADE7-C56095E0B066}" type="presParOf" srcId="{8C9CE98C-B660-4E86-A50E-A8EC5C69ACFD}" destId="{461D9BB4-985C-4404-923A-3AF48BF495CD}" srcOrd="0" destOrd="0" presId="urn:microsoft.com/office/officeart/2005/8/layout/orgChart1"/>
    <dgm:cxn modelId="{88DF632D-8FA6-7145-8B81-1AB9C23BA336}" type="presParOf" srcId="{8C9CE98C-B660-4E86-A50E-A8EC5C69ACFD}" destId="{F9C67A22-E349-44F4-8B16-749993DF8882}" srcOrd="1" destOrd="0" presId="urn:microsoft.com/office/officeart/2005/8/layout/orgChart1"/>
    <dgm:cxn modelId="{B5EC60D1-CD4B-0D46-B33F-1F4F8B6F9E51}" type="presParOf" srcId="{07D0C29D-BF8F-44F6-B8A8-E3DBB161E245}" destId="{1831D865-1879-4BA8-8295-8C8AB5D117F9}" srcOrd="1" destOrd="0" presId="urn:microsoft.com/office/officeart/2005/8/layout/orgChart1"/>
    <dgm:cxn modelId="{641F45BE-A99A-B14B-9BF0-87330E0E0844}" type="presParOf" srcId="{07D0C29D-BF8F-44F6-B8A8-E3DBB161E245}" destId="{201CED82-06B8-4953-A58F-20B33B1E60A9}" srcOrd="2" destOrd="0" presId="urn:microsoft.com/office/officeart/2005/8/layout/orgChart1"/>
    <dgm:cxn modelId="{0441D51F-560A-4F44-865C-6C58A8A140AB}" type="presParOf" srcId="{8426ED04-A09A-4682-9D32-44C9F112DC27}" destId="{BF18FEFE-1560-45E1-92F0-EDE3E1FEFFE9}" srcOrd="2" destOrd="0" presId="urn:microsoft.com/office/officeart/2005/8/layout/orgChart1"/>
    <dgm:cxn modelId="{07DC2406-A897-E44E-87EC-C10E6D640093}" type="presParOf" srcId="{8426ED04-A09A-4682-9D32-44C9F112DC27}" destId="{98EABF12-F313-45AA-BF8D-3452CD0B13AF}" srcOrd="3" destOrd="0" presId="urn:microsoft.com/office/officeart/2005/8/layout/orgChart1"/>
    <dgm:cxn modelId="{35F261EA-3116-CD49-A63A-BCA5781E2FFD}" type="presParOf" srcId="{98EABF12-F313-45AA-BF8D-3452CD0B13AF}" destId="{EB00826E-22C3-4EFA-8E32-F11B643A903C}" srcOrd="0" destOrd="0" presId="urn:microsoft.com/office/officeart/2005/8/layout/orgChart1"/>
    <dgm:cxn modelId="{D9C2B463-0C5F-114D-B72D-FE47B10027D4}" type="presParOf" srcId="{EB00826E-22C3-4EFA-8E32-F11B643A903C}" destId="{881D2216-E15A-4557-A998-A8152221027C}" srcOrd="0" destOrd="0" presId="urn:microsoft.com/office/officeart/2005/8/layout/orgChart1"/>
    <dgm:cxn modelId="{10A6FD31-D926-1D4B-8FFE-72E8E1B51AC0}" type="presParOf" srcId="{EB00826E-22C3-4EFA-8E32-F11B643A903C}" destId="{FDEFF561-B17B-4B76-96FA-CB4D02012D98}" srcOrd="1" destOrd="0" presId="urn:microsoft.com/office/officeart/2005/8/layout/orgChart1"/>
    <dgm:cxn modelId="{DD901452-9968-294F-85CC-B78CCF2A6739}" type="presParOf" srcId="{98EABF12-F313-45AA-BF8D-3452CD0B13AF}" destId="{CEC58312-20E3-4AF0-84EE-25CC18183627}" srcOrd="1" destOrd="0" presId="urn:microsoft.com/office/officeart/2005/8/layout/orgChart1"/>
    <dgm:cxn modelId="{E8941B91-6256-E944-B520-6691B361B68E}" type="presParOf" srcId="{98EABF12-F313-45AA-BF8D-3452CD0B13AF}" destId="{98EA73ED-6ED3-426A-B2B4-6BB887DF573F}" srcOrd="2" destOrd="0" presId="urn:microsoft.com/office/officeart/2005/8/layout/orgChart1"/>
    <dgm:cxn modelId="{7BF41063-075E-4646-AAF3-56B721FABF56}" type="presParOf" srcId="{BE98BA26-7E76-4282-8883-2D5B1572BA8A}" destId="{AA83736D-0A95-4D27-8319-482773DD9055}" srcOrd="2" destOrd="0" presId="urn:microsoft.com/office/officeart/2005/8/layout/orgChart1"/>
    <dgm:cxn modelId="{3C74C38E-06F4-994B-B927-627088FE51FE}" type="presParOf" srcId="{C951F039-9AC1-48C5-9A84-AC99F3FE33DC}" destId="{4C4790C6-5A9A-4027-9929-A572F7D8F5A5}"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F99E-7B32-4D96-8E1A-82D1F5F32061}"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2EF2F87C-94A2-40EF-B7E5-5ECE6FA453EF}">
      <dgm:prSet phldrT="[Text]" phldr="0"/>
      <dgm:spPr/>
      <dgm:t>
        <a:bodyPr/>
        <a:lstStyle/>
        <a:p>
          <a:r>
            <a:rPr lang="en-US">
              <a:latin typeface="Calibri Light" panose="020F0302020204030204"/>
            </a:rPr>
            <a:t>EPS</a:t>
          </a:r>
          <a:endParaRPr lang="en-US"/>
        </a:p>
      </dgm:t>
    </dgm:pt>
    <dgm:pt modelId="{5D85BD3B-87F2-430A-87BE-5B26D0D8205D}" type="parTrans" cxnId="{1C91AD41-1B0D-45F9-B648-01BD55DB6056}">
      <dgm:prSet/>
      <dgm:spPr/>
      <dgm:t>
        <a:bodyPr/>
        <a:lstStyle/>
        <a:p>
          <a:endParaRPr lang="en-US"/>
        </a:p>
      </dgm:t>
    </dgm:pt>
    <dgm:pt modelId="{9738E33F-7755-496D-8CB9-BE942AB808C6}" type="sibTrans" cxnId="{1C91AD41-1B0D-45F9-B648-01BD55DB6056}">
      <dgm:prSet/>
      <dgm:spPr/>
      <dgm:t>
        <a:bodyPr/>
        <a:lstStyle/>
        <a:p>
          <a:endParaRPr lang="en-US"/>
        </a:p>
      </dgm:t>
    </dgm:pt>
    <dgm:pt modelId="{282AE108-D18D-43D5-B449-33D41C99C19F}">
      <dgm:prSet phldrT="[Text]" phldr="0"/>
      <dgm:spPr/>
      <dgm:t>
        <a:bodyPr/>
        <a:lstStyle/>
        <a:p>
          <a:pPr rtl="0"/>
          <a:r>
            <a:rPr lang="en-US">
              <a:latin typeface="Calibri Light"/>
            </a:rPr>
            <a:t>Power Harness</a:t>
          </a:r>
        </a:p>
      </dgm:t>
    </dgm:pt>
    <dgm:pt modelId="{D9CA160E-F5EA-4F38-97D7-660C4FAB4A48}" type="parTrans" cxnId="{09DBEFFC-F7E3-4108-B970-350EF12A7700}">
      <dgm:prSet/>
      <dgm:spPr>
        <a:ln>
          <a:solidFill>
            <a:schemeClr val="bg1"/>
          </a:solidFill>
        </a:ln>
      </dgm:spPr>
      <dgm:t>
        <a:bodyPr/>
        <a:lstStyle/>
        <a:p>
          <a:endParaRPr lang="en-US"/>
        </a:p>
      </dgm:t>
    </dgm:pt>
    <dgm:pt modelId="{E087A0B8-5159-4A6A-8167-51D05B9D2386}" type="sibTrans" cxnId="{09DBEFFC-F7E3-4108-B970-350EF12A7700}">
      <dgm:prSet/>
      <dgm:spPr/>
      <dgm:t>
        <a:bodyPr/>
        <a:lstStyle/>
        <a:p>
          <a:endParaRPr lang="en-US"/>
        </a:p>
      </dgm:t>
    </dgm:pt>
    <dgm:pt modelId="{303454D7-4722-4B76-BAC6-69863D67F1A4}">
      <dgm:prSet phldr="0"/>
      <dgm:spPr/>
      <dgm:t>
        <a:bodyPr/>
        <a:lstStyle/>
        <a:p>
          <a:pPr rtl="0"/>
          <a:r>
            <a:rPr lang="en-US">
              <a:latin typeface="Calibri Light" panose="020F0302020204030204"/>
            </a:rPr>
            <a:t> Power Distribution</a:t>
          </a:r>
          <a:endParaRPr lang="en-US"/>
        </a:p>
      </dgm:t>
    </dgm:pt>
    <dgm:pt modelId="{4D110923-BD2D-4B67-9291-A89D31132013}" type="parTrans" cxnId="{B736F51E-4CE8-4342-A2AD-9D27AE466350}">
      <dgm:prSet/>
      <dgm:spPr/>
      <dgm:t>
        <a:bodyPr/>
        <a:lstStyle/>
        <a:p>
          <a:endParaRPr lang="en-GB"/>
        </a:p>
      </dgm:t>
    </dgm:pt>
    <dgm:pt modelId="{CD9FA3C6-85BD-4BDB-9E8F-E5E2A02EDA93}" type="sibTrans" cxnId="{B736F51E-4CE8-4342-A2AD-9D27AE466350}">
      <dgm:prSet/>
      <dgm:spPr/>
      <dgm:t>
        <a:bodyPr/>
        <a:lstStyle/>
        <a:p>
          <a:endParaRPr lang="en-GB"/>
        </a:p>
      </dgm:t>
    </dgm:pt>
    <dgm:pt modelId="{68ECC1CC-F2FE-4616-B44F-21D94AA4C321}">
      <dgm:prSet phldr="0"/>
      <dgm:spPr/>
      <dgm:t>
        <a:bodyPr/>
        <a:lstStyle/>
        <a:p>
          <a:pPr rtl="0"/>
          <a:r>
            <a:rPr lang="en-US">
              <a:latin typeface="Calibri Light" panose="020F0302020204030204"/>
            </a:rPr>
            <a:t>Solar Array</a:t>
          </a:r>
        </a:p>
      </dgm:t>
    </dgm:pt>
    <dgm:pt modelId="{1CF13D5C-DC49-4010-9AA5-81B7D068DC9F}" type="parTrans" cxnId="{D58B41EB-671C-4C6B-9CE2-7F2187F23BF0}">
      <dgm:prSet/>
      <dgm:spPr>
        <a:ln>
          <a:solidFill>
            <a:schemeClr val="bg1"/>
          </a:solidFill>
        </a:ln>
      </dgm:spPr>
      <dgm:t>
        <a:bodyPr/>
        <a:lstStyle/>
        <a:p>
          <a:endParaRPr lang="en-GB"/>
        </a:p>
      </dgm:t>
    </dgm:pt>
    <dgm:pt modelId="{82E23D54-54E6-42E4-8273-3265831E803E}" type="sibTrans" cxnId="{D58B41EB-671C-4C6B-9CE2-7F2187F23BF0}">
      <dgm:prSet/>
      <dgm:spPr/>
      <dgm:t>
        <a:bodyPr/>
        <a:lstStyle/>
        <a:p>
          <a:endParaRPr lang="en-GB"/>
        </a:p>
      </dgm:t>
    </dgm:pt>
    <dgm:pt modelId="{C9A27C1C-046E-43BD-BDFD-541F01D20E9E}">
      <dgm:prSet phldr="0"/>
      <dgm:spPr/>
      <dgm:t>
        <a:bodyPr/>
        <a:lstStyle/>
        <a:p>
          <a:pPr rtl="0"/>
          <a:r>
            <a:rPr lang="en-US">
              <a:latin typeface="Calibri Light" panose="020F0302020204030204"/>
            </a:rPr>
            <a:t>Battery pack</a:t>
          </a:r>
          <a:endParaRPr lang="en-US"/>
        </a:p>
      </dgm:t>
    </dgm:pt>
    <dgm:pt modelId="{4E594331-0D1C-45EC-954B-37DAFEC13BF0}" type="parTrans" cxnId="{7ED7790F-3AA6-41F7-9E65-D2BEC1688C20}">
      <dgm:prSet/>
      <dgm:spPr>
        <a:ln>
          <a:solidFill>
            <a:schemeClr val="bg1"/>
          </a:solidFill>
        </a:ln>
      </dgm:spPr>
      <dgm:t>
        <a:bodyPr/>
        <a:lstStyle/>
        <a:p>
          <a:endParaRPr lang="en-GB"/>
        </a:p>
      </dgm:t>
    </dgm:pt>
    <dgm:pt modelId="{99620E7B-0232-44C9-8801-48199869F45F}" type="sibTrans" cxnId="{7ED7790F-3AA6-41F7-9E65-D2BEC1688C20}">
      <dgm:prSet/>
      <dgm:spPr/>
      <dgm:t>
        <a:bodyPr/>
        <a:lstStyle/>
        <a:p>
          <a:endParaRPr lang="en-GB"/>
        </a:p>
      </dgm:t>
    </dgm:pt>
    <dgm:pt modelId="{2A60422C-D8C3-48C9-AB51-D922C8124B9A}">
      <dgm:prSet phldr="0"/>
      <dgm:spPr/>
      <dgm:t>
        <a:bodyPr/>
        <a:lstStyle/>
        <a:p>
          <a:pPr rtl="0"/>
          <a:r>
            <a:rPr lang="en-US">
              <a:latin typeface="Calibri Light" panose="020F0302020204030204"/>
            </a:rPr>
            <a:t>Power Storage</a:t>
          </a:r>
        </a:p>
      </dgm:t>
    </dgm:pt>
    <dgm:pt modelId="{D5FF5A67-1477-49DB-954D-B54B77D78419}" type="parTrans" cxnId="{5F564D6C-8C78-47E0-AF3D-B20DADA0A8C2}">
      <dgm:prSet/>
      <dgm:spPr>
        <a:ln>
          <a:solidFill>
            <a:schemeClr val="bg1"/>
          </a:solidFill>
        </a:ln>
      </dgm:spPr>
      <dgm:t>
        <a:bodyPr/>
        <a:lstStyle/>
        <a:p>
          <a:endParaRPr lang="en-GB"/>
        </a:p>
      </dgm:t>
    </dgm:pt>
    <dgm:pt modelId="{A4C53474-E780-4022-B6B2-CDCCBE5A0D20}" type="sibTrans" cxnId="{5F564D6C-8C78-47E0-AF3D-B20DADA0A8C2}">
      <dgm:prSet/>
      <dgm:spPr/>
      <dgm:t>
        <a:bodyPr/>
        <a:lstStyle/>
        <a:p>
          <a:endParaRPr lang="en-GB"/>
        </a:p>
      </dgm:t>
    </dgm:pt>
    <dgm:pt modelId="{A2202133-8AB7-478E-B171-8DBB9F74F19A}">
      <dgm:prSet phldr="0"/>
      <dgm:spPr/>
      <dgm:t>
        <a:bodyPr/>
        <a:lstStyle/>
        <a:p>
          <a:r>
            <a:rPr lang="en-US">
              <a:latin typeface="Calibri Light" panose="020F0302020204030204"/>
            </a:rPr>
            <a:t>PDU</a:t>
          </a:r>
        </a:p>
      </dgm:t>
    </dgm:pt>
    <dgm:pt modelId="{CC20BF8D-7A62-4512-B738-4F87312CEF01}" type="parTrans" cxnId="{C7DB1786-3520-4D9C-9881-F5D34A5EC610}">
      <dgm:prSet/>
      <dgm:spPr>
        <a:ln>
          <a:solidFill>
            <a:schemeClr val="bg1"/>
          </a:solidFill>
        </a:ln>
      </dgm:spPr>
      <dgm:t>
        <a:bodyPr/>
        <a:lstStyle/>
        <a:p>
          <a:endParaRPr lang="en-GB"/>
        </a:p>
      </dgm:t>
    </dgm:pt>
    <dgm:pt modelId="{95F9BC98-65A4-45B8-88F6-605CA372D671}" type="sibTrans" cxnId="{C7DB1786-3520-4D9C-9881-F5D34A5EC610}">
      <dgm:prSet/>
      <dgm:spPr/>
      <dgm:t>
        <a:bodyPr/>
        <a:lstStyle/>
        <a:p>
          <a:endParaRPr lang="en-GB"/>
        </a:p>
      </dgm:t>
    </dgm:pt>
    <dgm:pt modelId="{269FA116-6764-43F6-A929-6B5FC314D3AE}">
      <dgm:prSet phldr="0"/>
      <dgm:spPr/>
      <dgm:t>
        <a:bodyPr/>
        <a:lstStyle/>
        <a:p>
          <a:pPr rtl="0"/>
          <a:r>
            <a:rPr lang="en-US">
              <a:latin typeface="Calibri Light" panose="020F0302020204030204"/>
            </a:rPr>
            <a:t>Power Harness</a:t>
          </a:r>
        </a:p>
      </dgm:t>
    </dgm:pt>
    <dgm:pt modelId="{B5E234EA-BEC0-4F6F-9035-2D2EEB7B8112}" type="parTrans" cxnId="{C4797E24-CDAB-4C84-BEC3-6D984F36E4CB}">
      <dgm:prSet/>
      <dgm:spPr>
        <a:ln>
          <a:solidFill>
            <a:schemeClr val="bg1"/>
          </a:solidFill>
        </a:ln>
      </dgm:spPr>
      <dgm:t>
        <a:bodyPr/>
        <a:lstStyle/>
        <a:p>
          <a:endParaRPr lang="en-GB"/>
        </a:p>
      </dgm:t>
    </dgm:pt>
    <dgm:pt modelId="{1CAFDC63-2D5A-43D4-86EF-AF44B8A3FDC2}" type="sibTrans" cxnId="{C4797E24-CDAB-4C84-BEC3-6D984F36E4CB}">
      <dgm:prSet/>
      <dgm:spPr/>
      <dgm:t>
        <a:bodyPr/>
        <a:lstStyle/>
        <a:p>
          <a:endParaRPr lang="en-GB"/>
        </a:p>
      </dgm:t>
    </dgm:pt>
    <dgm:pt modelId="{3F3A56ED-07FE-424C-B30B-4E810DE1C3A7}">
      <dgm:prSet phldr="0"/>
      <dgm:spPr/>
      <dgm:t>
        <a:bodyPr/>
        <a:lstStyle/>
        <a:p>
          <a:r>
            <a:rPr lang="en-US">
              <a:latin typeface="Calibri Light" panose="020F0302020204030204"/>
            </a:rPr>
            <a:t>BMU</a:t>
          </a:r>
        </a:p>
      </dgm:t>
    </dgm:pt>
    <dgm:pt modelId="{D60570EF-AF27-4395-93F5-A03F668F7711}" type="parTrans" cxnId="{28A517CC-62FB-4565-833D-6791AA9D5781}">
      <dgm:prSet/>
      <dgm:spPr>
        <a:ln>
          <a:solidFill>
            <a:schemeClr val="bg1"/>
          </a:solidFill>
        </a:ln>
      </dgm:spPr>
      <dgm:t>
        <a:bodyPr/>
        <a:lstStyle/>
        <a:p>
          <a:endParaRPr lang="en-GB"/>
        </a:p>
      </dgm:t>
    </dgm:pt>
    <dgm:pt modelId="{661CF217-302D-4B9B-A076-27901FD27378}" type="sibTrans" cxnId="{28A517CC-62FB-4565-833D-6791AA9D5781}">
      <dgm:prSet/>
      <dgm:spPr/>
      <dgm:t>
        <a:bodyPr/>
        <a:lstStyle/>
        <a:p>
          <a:endParaRPr lang="en-GB"/>
        </a:p>
      </dgm:t>
    </dgm:pt>
    <dgm:pt modelId="{C96A046C-6149-428C-9ED1-5553975DA9B0}" type="pres">
      <dgm:prSet presAssocID="{1B3BF99E-7B32-4D96-8E1A-82D1F5F32061}" presName="hierChild1" presStyleCnt="0">
        <dgm:presLayoutVars>
          <dgm:orgChart val="1"/>
          <dgm:chPref val="1"/>
          <dgm:dir/>
          <dgm:animOne val="branch"/>
          <dgm:animLvl val="lvl"/>
          <dgm:resizeHandles/>
        </dgm:presLayoutVars>
      </dgm:prSet>
      <dgm:spPr/>
    </dgm:pt>
    <dgm:pt modelId="{C951F039-9AC1-48C5-9A84-AC99F3FE33DC}" type="pres">
      <dgm:prSet presAssocID="{2EF2F87C-94A2-40EF-B7E5-5ECE6FA453EF}" presName="hierRoot1" presStyleCnt="0">
        <dgm:presLayoutVars>
          <dgm:hierBranch val="init"/>
        </dgm:presLayoutVars>
      </dgm:prSet>
      <dgm:spPr/>
    </dgm:pt>
    <dgm:pt modelId="{FA05F074-DC06-4E7A-BF44-8FE2FCDF407F}" type="pres">
      <dgm:prSet presAssocID="{2EF2F87C-94A2-40EF-B7E5-5ECE6FA453EF}" presName="rootComposite1" presStyleCnt="0"/>
      <dgm:spPr/>
    </dgm:pt>
    <dgm:pt modelId="{61929C9B-F583-4185-A96F-EF628928AF22}" type="pres">
      <dgm:prSet presAssocID="{2EF2F87C-94A2-40EF-B7E5-5ECE6FA453EF}" presName="rootText1" presStyleLbl="node0" presStyleIdx="0" presStyleCnt="1">
        <dgm:presLayoutVars>
          <dgm:chPref val="3"/>
        </dgm:presLayoutVars>
      </dgm:prSet>
      <dgm:spPr/>
    </dgm:pt>
    <dgm:pt modelId="{98ABD1B7-C062-45EB-8470-9259D2D3E311}" type="pres">
      <dgm:prSet presAssocID="{2EF2F87C-94A2-40EF-B7E5-5ECE6FA453EF}" presName="rootConnector1" presStyleLbl="node1" presStyleIdx="0" presStyleCnt="0"/>
      <dgm:spPr/>
    </dgm:pt>
    <dgm:pt modelId="{9F89950A-72CC-4876-A642-044FF7935D1F}" type="pres">
      <dgm:prSet presAssocID="{2EF2F87C-94A2-40EF-B7E5-5ECE6FA453EF}" presName="hierChild2" presStyleCnt="0"/>
      <dgm:spPr/>
    </dgm:pt>
    <dgm:pt modelId="{3227167C-48F9-4693-BF32-9C7E7D1E7290}" type="pres">
      <dgm:prSet presAssocID="{D9CA160E-F5EA-4F38-97D7-660C4FAB4A48}" presName="Name37" presStyleLbl="parChTrans1D2" presStyleIdx="0" presStyleCnt="3"/>
      <dgm:spPr/>
    </dgm:pt>
    <dgm:pt modelId="{8AEBEA02-B554-415E-A3B7-D50533051CF2}" type="pres">
      <dgm:prSet presAssocID="{282AE108-D18D-43D5-B449-33D41C99C19F}" presName="hierRoot2" presStyleCnt="0">
        <dgm:presLayoutVars>
          <dgm:hierBranch val="init"/>
        </dgm:presLayoutVars>
      </dgm:prSet>
      <dgm:spPr/>
    </dgm:pt>
    <dgm:pt modelId="{A0DD9A85-A00B-452B-A666-CC7CCA1F4C6A}" type="pres">
      <dgm:prSet presAssocID="{282AE108-D18D-43D5-B449-33D41C99C19F}" presName="rootComposite" presStyleCnt="0"/>
      <dgm:spPr/>
    </dgm:pt>
    <dgm:pt modelId="{3551BA60-485D-4CA4-8F77-A242C3090F2A}" type="pres">
      <dgm:prSet presAssocID="{282AE108-D18D-43D5-B449-33D41C99C19F}" presName="rootText" presStyleLbl="node2" presStyleIdx="0" presStyleCnt="3">
        <dgm:presLayoutVars>
          <dgm:chPref val="3"/>
        </dgm:presLayoutVars>
      </dgm:prSet>
      <dgm:spPr/>
    </dgm:pt>
    <dgm:pt modelId="{F8E2BC9A-B9DA-4B9E-884D-F651DD64C12C}" type="pres">
      <dgm:prSet presAssocID="{282AE108-D18D-43D5-B449-33D41C99C19F}" presName="rootConnector" presStyleLbl="node2" presStyleIdx="0" presStyleCnt="3"/>
      <dgm:spPr/>
    </dgm:pt>
    <dgm:pt modelId="{4770CE03-2616-4863-972B-385BD61AF95C}" type="pres">
      <dgm:prSet presAssocID="{282AE108-D18D-43D5-B449-33D41C99C19F}" presName="hierChild4" presStyleCnt="0"/>
      <dgm:spPr/>
    </dgm:pt>
    <dgm:pt modelId="{90840642-932F-4974-9C15-BDA12122757A}" type="pres">
      <dgm:prSet presAssocID="{1CF13D5C-DC49-4010-9AA5-81B7D068DC9F}" presName="Name37" presStyleLbl="parChTrans1D3" presStyleIdx="0" presStyleCnt="5"/>
      <dgm:spPr/>
    </dgm:pt>
    <dgm:pt modelId="{3C5C4012-8157-4788-B043-4B01A4F8D870}" type="pres">
      <dgm:prSet presAssocID="{68ECC1CC-F2FE-4616-B44F-21D94AA4C321}" presName="hierRoot2" presStyleCnt="0">
        <dgm:presLayoutVars>
          <dgm:hierBranch val="init"/>
        </dgm:presLayoutVars>
      </dgm:prSet>
      <dgm:spPr/>
    </dgm:pt>
    <dgm:pt modelId="{48C5D372-188A-48A1-920C-4B2FBB5F43A4}" type="pres">
      <dgm:prSet presAssocID="{68ECC1CC-F2FE-4616-B44F-21D94AA4C321}" presName="rootComposite" presStyleCnt="0"/>
      <dgm:spPr/>
    </dgm:pt>
    <dgm:pt modelId="{0AACCCB4-C3C6-4CE0-8E7E-0468840506E1}" type="pres">
      <dgm:prSet presAssocID="{68ECC1CC-F2FE-4616-B44F-21D94AA4C321}" presName="rootText" presStyleLbl="node3" presStyleIdx="0" presStyleCnt="5">
        <dgm:presLayoutVars>
          <dgm:chPref val="3"/>
        </dgm:presLayoutVars>
      </dgm:prSet>
      <dgm:spPr/>
    </dgm:pt>
    <dgm:pt modelId="{B5A6C072-7F8E-4349-9E80-3A9103D65599}" type="pres">
      <dgm:prSet presAssocID="{68ECC1CC-F2FE-4616-B44F-21D94AA4C321}" presName="rootConnector" presStyleLbl="node3" presStyleIdx="0" presStyleCnt="5"/>
      <dgm:spPr/>
    </dgm:pt>
    <dgm:pt modelId="{1C2E304D-710A-45A8-8631-ACBB254508E5}" type="pres">
      <dgm:prSet presAssocID="{68ECC1CC-F2FE-4616-B44F-21D94AA4C321}" presName="hierChild4" presStyleCnt="0"/>
      <dgm:spPr/>
    </dgm:pt>
    <dgm:pt modelId="{9103C5B1-1706-4AA2-B7BB-907812B04684}" type="pres">
      <dgm:prSet presAssocID="{68ECC1CC-F2FE-4616-B44F-21D94AA4C321}" presName="hierChild5" presStyleCnt="0"/>
      <dgm:spPr/>
    </dgm:pt>
    <dgm:pt modelId="{A7A03DA2-588E-4D53-BF8C-49F35F571FA6}" type="pres">
      <dgm:prSet presAssocID="{282AE108-D18D-43D5-B449-33D41C99C19F}" presName="hierChild5" presStyleCnt="0"/>
      <dgm:spPr/>
    </dgm:pt>
    <dgm:pt modelId="{0D961ADE-3CB7-40BE-A7CF-4EA0CE680BD1}" type="pres">
      <dgm:prSet presAssocID="{4D110923-BD2D-4B67-9291-A89D31132013}" presName="Name37" presStyleLbl="parChTrans1D2" presStyleIdx="1" presStyleCnt="3"/>
      <dgm:spPr/>
    </dgm:pt>
    <dgm:pt modelId="{96F321C2-888B-4172-A3FE-51F126C76423}" type="pres">
      <dgm:prSet presAssocID="{303454D7-4722-4B76-BAC6-69863D67F1A4}" presName="hierRoot2" presStyleCnt="0">
        <dgm:presLayoutVars>
          <dgm:hierBranch val="init"/>
        </dgm:presLayoutVars>
      </dgm:prSet>
      <dgm:spPr/>
    </dgm:pt>
    <dgm:pt modelId="{7F014861-D35C-46D5-A7AF-D4626495FFE0}" type="pres">
      <dgm:prSet presAssocID="{303454D7-4722-4B76-BAC6-69863D67F1A4}" presName="rootComposite" presStyleCnt="0"/>
      <dgm:spPr/>
    </dgm:pt>
    <dgm:pt modelId="{A74D27EA-93A1-4313-9CAC-AF9705991CD5}" type="pres">
      <dgm:prSet presAssocID="{303454D7-4722-4B76-BAC6-69863D67F1A4}" presName="rootText" presStyleLbl="node2" presStyleIdx="1" presStyleCnt="3">
        <dgm:presLayoutVars>
          <dgm:chPref val="3"/>
        </dgm:presLayoutVars>
      </dgm:prSet>
      <dgm:spPr/>
    </dgm:pt>
    <dgm:pt modelId="{D9C49033-FDF9-453C-9B6F-2A095E649529}" type="pres">
      <dgm:prSet presAssocID="{303454D7-4722-4B76-BAC6-69863D67F1A4}" presName="rootConnector" presStyleLbl="node2" presStyleIdx="1" presStyleCnt="3"/>
      <dgm:spPr/>
    </dgm:pt>
    <dgm:pt modelId="{16E25AD3-074A-45C1-A700-58B428395BAB}" type="pres">
      <dgm:prSet presAssocID="{303454D7-4722-4B76-BAC6-69863D67F1A4}" presName="hierChild4" presStyleCnt="0"/>
      <dgm:spPr/>
    </dgm:pt>
    <dgm:pt modelId="{16DB45F6-B571-4805-9E72-C5A9ACB7B598}" type="pres">
      <dgm:prSet presAssocID="{CC20BF8D-7A62-4512-B738-4F87312CEF01}" presName="Name37" presStyleLbl="parChTrans1D3" presStyleIdx="1" presStyleCnt="5"/>
      <dgm:spPr/>
    </dgm:pt>
    <dgm:pt modelId="{4DEAD828-CECE-4548-B5A2-274726C4BA24}" type="pres">
      <dgm:prSet presAssocID="{A2202133-8AB7-478E-B171-8DBB9F74F19A}" presName="hierRoot2" presStyleCnt="0">
        <dgm:presLayoutVars>
          <dgm:hierBranch val="init"/>
        </dgm:presLayoutVars>
      </dgm:prSet>
      <dgm:spPr/>
    </dgm:pt>
    <dgm:pt modelId="{4A1C0602-794B-4456-8077-F9EDD181F5A0}" type="pres">
      <dgm:prSet presAssocID="{A2202133-8AB7-478E-B171-8DBB9F74F19A}" presName="rootComposite" presStyleCnt="0"/>
      <dgm:spPr/>
    </dgm:pt>
    <dgm:pt modelId="{0B905B35-09C1-4FED-A8E4-7376EB64FDCE}" type="pres">
      <dgm:prSet presAssocID="{A2202133-8AB7-478E-B171-8DBB9F74F19A}" presName="rootText" presStyleLbl="node3" presStyleIdx="1" presStyleCnt="5">
        <dgm:presLayoutVars>
          <dgm:chPref val="3"/>
        </dgm:presLayoutVars>
      </dgm:prSet>
      <dgm:spPr/>
    </dgm:pt>
    <dgm:pt modelId="{262C2DCC-2485-4B88-9B53-B5313FD5DD05}" type="pres">
      <dgm:prSet presAssocID="{A2202133-8AB7-478E-B171-8DBB9F74F19A}" presName="rootConnector" presStyleLbl="node3" presStyleIdx="1" presStyleCnt="5"/>
      <dgm:spPr/>
    </dgm:pt>
    <dgm:pt modelId="{EA477038-D79F-46A9-816B-C0C64A9F99B8}" type="pres">
      <dgm:prSet presAssocID="{A2202133-8AB7-478E-B171-8DBB9F74F19A}" presName="hierChild4" presStyleCnt="0"/>
      <dgm:spPr/>
    </dgm:pt>
    <dgm:pt modelId="{D026E1D0-E08A-4CA0-A132-FF40BE9FC805}" type="pres">
      <dgm:prSet presAssocID="{A2202133-8AB7-478E-B171-8DBB9F74F19A}" presName="hierChild5" presStyleCnt="0"/>
      <dgm:spPr/>
    </dgm:pt>
    <dgm:pt modelId="{5BAAC4F7-80A2-4D9F-8804-A8C7453ECA4C}" type="pres">
      <dgm:prSet presAssocID="{B5E234EA-BEC0-4F6F-9035-2D2EEB7B8112}" presName="Name37" presStyleLbl="parChTrans1D3" presStyleIdx="2" presStyleCnt="5"/>
      <dgm:spPr/>
    </dgm:pt>
    <dgm:pt modelId="{F80BA3FA-5266-47D3-ACF3-61E5AB28387C}" type="pres">
      <dgm:prSet presAssocID="{269FA116-6764-43F6-A929-6B5FC314D3AE}" presName="hierRoot2" presStyleCnt="0">
        <dgm:presLayoutVars>
          <dgm:hierBranch val="init"/>
        </dgm:presLayoutVars>
      </dgm:prSet>
      <dgm:spPr/>
    </dgm:pt>
    <dgm:pt modelId="{3C218456-FD39-4183-9322-EB6D5B601C2C}" type="pres">
      <dgm:prSet presAssocID="{269FA116-6764-43F6-A929-6B5FC314D3AE}" presName="rootComposite" presStyleCnt="0"/>
      <dgm:spPr/>
    </dgm:pt>
    <dgm:pt modelId="{8BE0787C-DF6F-4254-8EEA-792DAD55E31C}" type="pres">
      <dgm:prSet presAssocID="{269FA116-6764-43F6-A929-6B5FC314D3AE}" presName="rootText" presStyleLbl="node3" presStyleIdx="2" presStyleCnt="5">
        <dgm:presLayoutVars>
          <dgm:chPref val="3"/>
        </dgm:presLayoutVars>
      </dgm:prSet>
      <dgm:spPr/>
    </dgm:pt>
    <dgm:pt modelId="{06A02B70-6179-42C4-80A8-52C1F3E27826}" type="pres">
      <dgm:prSet presAssocID="{269FA116-6764-43F6-A929-6B5FC314D3AE}" presName="rootConnector" presStyleLbl="node3" presStyleIdx="2" presStyleCnt="5"/>
      <dgm:spPr/>
    </dgm:pt>
    <dgm:pt modelId="{9B179871-EA26-43B2-9551-4A4C7E4A9A52}" type="pres">
      <dgm:prSet presAssocID="{269FA116-6764-43F6-A929-6B5FC314D3AE}" presName="hierChild4" presStyleCnt="0"/>
      <dgm:spPr/>
    </dgm:pt>
    <dgm:pt modelId="{443C4986-D1C0-4524-9697-B3AC5A26119D}" type="pres">
      <dgm:prSet presAssocID="{269FA116-6764-43F6-A929-6B5FC314D3AE}" presName="hierChild5" presStyleCnt="0"/>
      <dgm:spPr/>
    </dgm:pt>
    <dgm:pt modelId="{E8A2E5DC-C166-47E9-BD41-A0726476058B}" type="pres">
      <dgm:prSet presAssocID="{303454D7-4722-4B76-BAC6-69863D67F1A4}" presName="hierChild5" presStyleCnt="0"/>
      <dgm:spPr/>
    </dgm:pt>
    <dgm:pt modelId="{317D0F92-603A-4299-BA29-908CCFEEC10B}" type="pres">
      <dgm:prSet presAssocID="{D5FF5A67-1477-49DB-954D-B54B77D78419}" presName="Name37" presStyleLbl="parChTrans1D2" presStyleIdx="2" presStyleCnt="3"/>
      <dgm:spPr/>
    </dgm:pt>
    <dgm:pt modelId="{B1B97964-9540-435F-9857-C17360DE45A0}" type="pres">
      <dgm:prSet presAssocID="{2A60422C-D8C3-48C9-AB51-D922C8124B9A}" presName="hierRoot2" presStyleCnt="0">
        <dgm:presLayoutVars>
          <dgm:hierBranch val="init"/>
        </dgm:presLayoutVars>
      </dgm:prSet>
      <dgm:spPr/>
    </dgm:pt>
    <dgm:pt modelId="{BFA36475-54EF-4EBE-B425-C62FD0738D57}" type="pres">
      <dgm:prSet presAssocID="{2A60422C-D8C3-48C9-AB51-D922C8124B9A}" presName="rootComposite" presStyleCnt="0"/>
      <dgm:spPr/>
    </dgm:pt>
    <dgm:pt modelId="{2593907E-A14D-41AE-B71A-03F136C3F6BE}" type="pres">
      <dgm:prSet presAssocID="{2A60422C-D8C3-48C9-AB51-D922C8124B9A}" presName="rootText" presStyleLbl="node2" presStyleIdx="2" presStyleCnt="3">
        <dgm:presLayoutVars>
          <dgm:chPref val="3"/>
        </dgm:presLayoutVars>
      </dgm:prSet>
      <dgm:spPr/>
    </dgm:pt>
    <dgm:pt modelId="{134BCC4A-F490-414F-A069-988A340C659F}" type="pres">
      <dgm:prSet presAssocID="{2A60422C-D8C3-48C9-AB51-D922C8124B9A}" presName="rootConnector" presStyleLbl="node2" presStyleIdx="2" presStyleCnt="3"/>
      <dgm:spPr/>
    </dgm:pt>
    <dgm:pt modelId="{99E7F16B-CFBD-404C-801E-859942BBD42F}" type="pres">
      <dgm:prSet presAssocID="{2A60422C-D8C3-48C9-AB51-D922C8124B9A}" presName="hierChild4" presStyleCnt="0"/>
      <dgm:spPr/>
    </dgm:pt>
    <dgm:pt modelId="{359BE289-7868-4CB0-B9E6-11AA2362A228}" type="pres">
      <dgm:prSet presAssocID="{4E594331-0D1C-45EC-954B-37DAFEC13BF0}" presName="Name37" presStyleLbl="parChTrans1D3" presStyleIdx="3" presStyleCnt="5"/>
      <dgm:spPr/>
    </dgm:pt>
    <dgm:pt modelId="{1D1A2581-AB45-4B29-A24E-FA15CCD688F6}" type="pres">
      <dgm:prSet presAssocID="{C9A27C1C-046E-43BD-BDFD-541F01D20E9E}" presName="hierRoot2" presStyleCnt="0">
        <dgm:presLayoutVars>
          <dgm:hierBranch val="init"/>
        </dgm:presLayoutVars>
      </dgm:prSet>
      <dgm:spPr/>
    </dgm:pt>
    <dgm:pt modelId="{A43B8054-6436-4A2F-955C-80916EFD48D2}" type="pres">
      <dgm:prSet presAssocID="{C9A27C1C-046E-43BD-BDFD-541F01D20E9E}" presName="rootComposite" presStyleCnt="0"/>
      <dgm:spPr/>
    </dgm:pt>
    <dgm:pt modelId="{B016228A-3BDD-491A-91B5-91190C8637F2}" type="pres">
      <dgm:prSet presAssocID="{C9A27C1C-046E-43BD-BDFD-541F01D20E9E}" presName="rootText" presStyleLbl="node3" presStyleIdx="3" presStyleCnt="5">
        <dgm:presLayoutVars>
          <dgm:chPref val="3"/>
        </dgm:presLayoutVars>
      </dgm:prSet>
      <dgm:spPr/>
    </dgm:pt>
    <dgm:pt modelId="{4813D762-1DF3-4495-B210-5525AB8265E6}" type="pres">
      <dgm:prSet presAssocID="{C9A27C1C-046E-43BD-BDFD-541F01D20E9E}" presName="rootConnector" presStyleLbl="node3" presStyleIdx="3" presStyleCnt="5"/>
      <dgm:spPr/>
    </dgm:pt>
    <dgm:pt modelId="{009D9F29-2EB9-409F-B423-AB0505B23BB7}" type="pres">
      <dgm:prSet presAssocID="{C9A27C1C-046E-43BD-BDFD-541F01D20E9E}" presName="hierChild4" presStyleCnt="0"/>
      <dgm:spPr/>
    </dgm:pt>
    <dgm:pt modelId="{457A9048-8311-42BC-B7A2-50D33C5C0EF0}" type="pres">
      <dgm:prSet presAssocID="{C9A27C1C-046E-43BD-BDFD-541F01D20E9E}" presName="hierChild5" presStyleCnt="0"/>
      <dgm:spPr/>
    </dgm:pt>
    <dgm:pt modelId="{A1D4F59F-A046-4501-8452-98ED7BDE3436}" type="pres">
      <dgm:prSet presAssocID="{D60570EF-AF27-4395-93F5-A03F668F7711}" presName="Name37" presStyleLbl="parChTrans1D3" presStyleIdx="4" presStyleCnt="5"/>
      <dgm:spPr/>
    </dgm:pt>
    <dgm:pt modelId="{279BD278-F2B0-4FD0-9817-A270145E9F1A}" type="pres">
      <dgm:prSet presAssocID="{3F3A56ED-07FE-424C-B30B-4E810DE1C3A7}" presName="hierRoot2" presStyleCnt="0">
        <dgm:presLayoutVars>
          <dgm:hierBranch val="init"/>
        </dgm:presLayoutVars>
      </dgm:prSet>
      <dgm:spPr/>
    </dgm:pt>
    <dgm:pt modelId="{B4D70EE6-4663-4EF4-B324-16638410589C}" type="pres">
      <dgm:prSet presAssocID="{3F3A56ED-07FE-424C-B30B-4E810DE1C3A7}" presName="rootComposite" presStyleCnt="0"/>
      <dgm:spPr/>
    </dgm:pt>
    <dgm:pt modelId="{9FADB699-834F-409E-B847-CD1069C2D30F}" type="pres">
      <dgm:prSet presAssocID="{3F3A56ED-07FE-424C-B30B-4E810DE1C3A7}" presName="rootText" presStyleLbl="node3" presStyleIdx="4" presStyleCnt="5">
        <dgm:presLayoutVars>
          <dgm:chPref val="3"/>
        </dgm:presLayoutVars>
      </dgm:prSet>
      <dgm:spPr/>
    </dgm:pt>
    <dgm:pt modelId="{142C46B9-E951-42F8-9AAA-80EA304EB971}" type="pres">
      <dgm:prSet presAssocID="{3F3A56ED-07FE-424C-B30B-4E810DE1C3A7}" presName="rootConnector" presStyleLbl="node3" presStyleIdx="4" presStyleCnt="5"/>
      <dgm:spPr/>
    </dgm:pt>
    <dgm:pt modelId="{5D200E26-4695-454A-9059-8716FC94A92D}" type="pres">
      <dgm:prSet presAssocID="{3F3A56ED-07FE-424C-B30B-4E810DE1C3A7}" presName="hierChild4" presStyleCnt="0"/>
      <dgm:spPr/>
    </dgm:pt>
    <dgm:pt modelId="{51EA0E9B-AA32-4D0F-A0E3-7210893A6B64}" type="pres">
      <dgm:prSet presAssocID="{3F3A56ED-07FE-424C-B30B-4E810DE1C3A7}" presName="hierChild5" presStyleCnt="0"/>
      <dgm:spPr/>
    </dgm:pt>
    <dgm:pt modelId="{63163FC5-3363-4012-897D-FDE63DEF5C12}" type="pres">
      <dgm:prSet presAssocID="{2A60422C-D8C3-48C9-AB51-D922C8124B9A}" presName="hierChild5" presStyleCnt="0"/>
      <dgm:spPr/>
    </dgm:pt>
    <dgm:pt modelId="{4C4790C6-5A9A-4027-9929-A572F7D8F5A5}" type="pres">
      <dgm:prSet presAssocID="{2EF2F87C-94A2-40EF-B7E5-5ECE6FA453EF}" presName="hierChild3" presStyleCnt="0"/>
      <dgm:spPr/>
    </dgm:pt>
  </dgm:ptLst>
  <dgm:cxnLst>
    <dgm:cxn modelId="{E003E407-F627-48E9-82E0-4A78EDBCAEE8}" type="presOf" srcId="{C9A27C1C-046E-43BD-BDFD-541F01D20E9E}" destId="{B016228A-3BDD-491A-91B5-91190C8637F2}" srcOrd="0" destOrd="0" presId="urn:microsoft.com/office/officeart/2005/8/layout/orgChart1"/>
    <dgm:cxn modelId="{7ED7790F-3AA6-41F7-9E65-D2BEC1688C20}" srcId="{2A60422C-D8C3-48C9-AB51-D922C8124B9A}" destId="{C9A27C1C-046E-43BD-BDFD-541F01D20E9E}" srcOrd="0" destOrd="0" parTransId="{4E594331-0D1C-45EC-954B-37DAFEC13BF0}" sibTransId="{99620E7B-0232-44C9-8801-48199869F45F}"/>
    <dgm:cxn modelId="{18199813-AEE2-4543-A653-7203D089AD5B}" type="presOf" srcId="{D5FF5A67-1477-49DB-954D-B54B77D78419}" destId="{317D0F92-603A-4299-BA29-908CCFEEC10B}" srcOrd="0" destOrd="0" presId="urn:microsoft.com/office/officeart/2005/8/layout/orgChart1"/>
    <dgm:cxn modelId="{B736F51E-4CE8-4342-A2AD-9D27AE466350}" srcId="{2EF2F87C-94A2-40EF-B7E5-5ECE6FA453EF}" destId="{303454D7-4722-4B76-BAC6-69863D67F1A4}" srcOrd="1" destOrd="0" parTransId="{4D110923-BD2D-4B67-9291-A89D31132013}" sibTransId="{CD9FA3C6-85BD-4BDB-9E8F-E5E2A02EDA93}"/>
    <dgm:cxn modelId="{EFC0F61E-35EA-4AB7-B8A6-FE646D169D51}" type="presOf" srcId="{4D110923-BD2D-4B67-9291-A89D31132013}" destId="{0D961ADE-3CB7-40BE-A7CF-4EA0CE680BD1}" srcOrd="0" destOrd="0" presId="urn:microsoft.com/office/officeart/2005/8/layout/orgChart1"/>
    <dgm:cxn modelId="{8B6B8F22-6DBB-41FD-9585-6DFC35492E0D}" type="presOf" srcId="{2EF2F87C-94A2-40EF-B7E5-5ECE6FA453EF}" destId="{61929C9B-F583-4185-A96F-EF628928AF22}" srcOrd="0" destOrd="0" presId="urn:microsoft.com/office/officeart/2005/8/layout/orgChart1"/>
    <dgm:cxn modelId="{C4797E24-CDAB-4C84-BEC3-6D984F36E4CB}" srcId="{303454D7-4722-4B76-BAC6-69863D67F1A4}" destId="{269FA116-6764-43F6-A929-6B5FC314D3AE}" srcOrd="1" destOrd="0" parTransId="{B5E234EA-BEC0-4F6F-9035-2D2EEB7B8112}" sibTransId="{1CAFDC63-2D5A-43D4-86EF-AF44B8A3FDC2}"/>
    <dgm:cxn modelId="{D5C64337-D0EB-4D3E-B894-D5CEB0DC32FF}" type="presOf" srcId="{282AE108-D18D-43D5-B449-33D41C99C19F}" destId="{F8E2BC9A-B9DA-4B9E-884D-F651DD64C12C}" srcOrd="1" destOrd="0" presId="urn:microsoft.com/office/officeart/2005/8/layout/orgChart1"/>
    <dgm:cxn modelId="{EEFF5037-C5EE-47BB-AB12-CC0B9AD4EE83}" type="presOf" srcId="{A2202133-8AB7-478E-B171-8DBB9F74F19A}" destId="{0B905B35-09C1-4FED-A8E4-7376EB64FDCE}" srcOrd="0" destOrd="0" presId="urn:microsoft.com/office/officeart/2005/8/layout/orgChart1"/>
    <dgm:cxn modelId="{2A0C6B3F-1CB3-4309-B9F3-26370A058DA1}" type="presOf" srcId="{C9A27C1C-046E-43BD-BDFD-541F01D20E9E}" destId="{4813D762-1DF3-4495-B210-5525AB8265E6}" srcOrd="1" destOrd="0" presId="urn:microsoft.com/office/officeart/2005/8/layout/orgChart1"/>
    <dgm:cxn modelId="{7F881E61-523F-4509-84CE-1B583641FE73}" type="presOf" srcId="{B5E234EA-BEC0-4F6F-9035-2D2EEB7B8112}" destId="{5BAAC4F7-80A2-4D9F-8804-A8C7453ECA4C}" srcOrd="0" destOrd="0" presId="urn:microsoft.com/office/officeart/2005/8/layout/orgChart1"/>
    <dgm:cxn modelId="{1C91AD41-1B0D-45F9-B648-01BD55DB6056}" srcId="{1B3BF99E-7B32-4D96-8E1A-82D1F5F32061}" destId="{2EF2F87C-94A2-40EF-B7E5-5ECE6FA453EF}" srcOrd="0" destOrd="0" parTransId="{5D85BD3B-87F2-430A-87BE-5B26D0D8205D}" sibTransId="{9738E33F-7755-496D-8CB9-BE942AB808C6}"/>
    <dgm:cxn modelId="{0CA0FF41-D490-4246-861F-C26046A414E0}" type="presOf" srcId="{1B3BF99E-7B32-4D96-8E1A-82D1F5F32061}" destId="{C96A046C-6149-428C-9ED1-5553975DA9B0}" srcOrd="0" destOrd="0" presId="urn:microsoft.com/office/officeart/2005/8/layout/orgChart1"/>
    <dgm:cxn modelId="{3B76FB65-137F-439D-8FD7-985D51D71BF8}" type="presOf" srcId="{303454D7-4722-4B76-BAC6-69863D67F1A4}" destId="{A74D27EA-93A1-4313-9CAC-AF9705991CD5}" srcOrd="0" destOrd="0" presId="urn:microsoft.com/office/officeart/2005/8/layout/orgChart1"/>
    <dgm:cxn modelId="{CD56524A-BBD1-491C-A63A-39261A8D88D3}" type="presOf" srcId="{2A60422C-D8C3-48C9-AB51-D922C8124B9A}" destId="{2593907E-A14D-41AE-B71A-03F136C3F6BE}" srcOrd="0" destOrd="0" presId="urn:microsoft.com/office/officeart/2005/8/layout/orgChart1"/>
    <dgm:cxn modelId="{5F564D6C-8C78-47E0-AF3D-B20DADA0A8C2}" srcId="{2EF2F87C-94A2-40EF-B7E5-5ECE6FA453EF}" destId="{2A60422C-D8C3-48C9-AB51-D922C8124B9A}" srcOrd="2" destOrd="0" parTransId="{D5FF5A67-1477-49DB-954D-B54B77D78419}" sibTransId="{A4C53474-E780-4022-B6B2-CDCCBE5A0D20}"/>
    <dgm:cxn modelId="{A1F4DC4D-305C-408F-AE4A-E7749F6F3C9D}" type="presOf" srcId="{2EF2F87C-94A2-40EF-B7E5-5ECE6FA453EF}" destId="{98ABD1B7-C062-45EB-8470-9259D2D3E311}" srcOrd="1" destOrd="0" presId="urn:microsoft.com/office/officeart/2005/8/layout/orgChart1"/>
    <dgm:cxn modelId="{7767DC71-5662-4029-88DF-CF0BF703FC07}" type="presOf" srcId="{3F3A56ED-07FE-424C-B30B-4E810DE1C3A7}" destId="{142C46B9-E951-42F8-9AAA-80EA304EB971}" srcOrd="1" destOrd="0" presId="urn:microsoft.com/office/officeart/2005/8/layout/orgChart1"/>
    <dgm:cxn modelId="{ABA8E076-2C01-41BF-AD46-BC7A24F34480}" type="presOf" srcId="{4E594331-0D1C-45EC-954B-37DAFEC13BF0}" destId="{359BE289-7868-4CB0-B9E6-11AA2362A228}" srcOrd="0" destOrd="0" presId="urn:microsoft.com/office/officeart/2005/8/layout/orgChart1"/>
    <dgm:cxn modelId="{7DF01A77-40EA-4C70-9BF2-F471B01418DB}" type="presOf" srcId="{D60570EF-AF27-4395-93F5-A03F668F7711}" destId="{A1D4F59F-A046-4501-8452-98ED7BDE3436}" srcOrd="0" destOrd="0" presId="urn:microsoft.com/office/officeart/2005/8/layout/orgChart1"/>
    <dgm:cxn modelId="{41CA9277-9FA3-4385-BD44-CBEC1CF0D67F}" type="presOf" srcId="{1CF13D5C-DC49-4010-9AA5-81B7D068DC9F}" destId="{90840642-932F-4974-9C15-BDA12122757A}" srcOrd="0" destOrd="0" presId="urn:microsoft.com/office/officeart/2005/8/layout/orgChart1"/>
    <dgm:cxn modelId="{E257ED59-636B-45BC-8D62-2C74F5291F05}" type="presOf" srcId="{282AE108-D18D-43D5-B449-33D41C99C19F}" destId="{3551BA60-485D-4CA4-8F77-A242C3090F2A}" srcOrd="0" destOrd="0" presId="urn:microsoft.com/office/officeart/2005/8/layout/orgChart1"/>
    <dgm:cxn modelId="{8F4EDD7F-5EFE-47BF-B0DB-9BA3B9B265FE}" type="presOf" srcId="{3F3A56ED-07FE-424C-B30B-4E810DE1C3A7}" destId="{9FADB699-834F-409E-B847-CD1069C2D30F}" srcOrd="0" destOrd="0" presId="urn:microsoft.com/office/officeart/2005/8/layout/orgChart1"/>
    <dgm:cxn modelId="{C7DB1786-3520-4D9C-9881-F5D34A5EC610}" srcId="{303454D7-4722-4B76-BAC6-69863D67F1A4}" destId="{A2202133-8AB7-478E-B171-8DBB9F74F19A}" srcOrd="0" destOrd="0" parTransId="{CC20BF8D-7A62-4512-B738-4F87312CEF01}" sibTransId="{95F9BC98-65A4-45B8-88F6-605CA372D671}"/>
    <dgm:cxn modelId="{0EDAA690-F8AF-4C75-9E17-201C0BC82A19}" type="presOf" srcId="{68ECC1CC-F2FE-4616-B44F-21D94AA4C321}" destId="{0AACCCB4-C3C6-4CE0-8E7E-0468840506E1}" srcOrd="0" destOrd="0" presId="urn:microsoft.com/office/officeart/2005/8/layout/orgChart1"/>
    <dgm:cxn modelId="{C8879C99-B19B-4CC0-93A6-33B90CEDB496}" type="presOf" srcId="{68ECC1CC-F2FE-4616-B44F-21D94AA4C321}" destId="{B5A6C072-7F8E-4349-9E80-3A9103D65599}" srcOrd="1" destOrd="0" presId="urn:microsoft.com/office/officeart/2005/8/layout/orgChart1"/>
    <dgm:cxn modelId="{4996B09E-FE43-4736-890C-7808E4BF2CF5}" type="presOf" srcId="{D9CA160E-F5EA-4F38-97D7-660C4FAB4A48}" destId="{3227167C-48F9-4693-BF32-9C7E7D1E7290}" srcOrd="0" destOrd="0" presId="urn:microsoft.com/office/officeart/2005/8/layout/orgChart1"/>
    <dgm:cxn modelId="{164ABCA5-4906-4F6C-A6A2-090E843700A3}" type="presOf" srcId="{303454D7-4722-4B76-BAC6-69863D67F1A4}" destId="{D9C49033-FDF9-453C-9B6F-2A095E649529}" srcOrd="1" destOrd="0" presId="urn:microsoft.com/office/officeart/2005/8/layout/orgChart1"/>
    <dgm:cxn modelId="{99A054AB-F50C-4EA5-9D4F-F5E63BAED7ED}" type="presOf" srcId="{2A60422C-D8C3-48C9-AB51-D922C8124B9A}" destId="{134BCC4A-F490-414F-A069-988A340C659F}" srcOrd="1" destOrd="0" presId="urn:microsoft.com/office/officeart/2005/8/layout/orgChart1"/>
    <dgm:cxn modelId="{0A3BF6AC-AC89-4FDF-B062-2A4418E8A506}" type="presOf" srcId="{269FA116-6764-43F6-A929-6B5FC314D3AE}" destId="{06A02B70-6179-42C4-80A8-52C1F3E27826}" srcOrd="1" destOrd="0" presId="urn:microsoft.com/office/officeart/2005/8/layout/orgChart1"/>
    <dgm:cxn modelId="{87965BB0-D65D-457D-9B2D-07F75D5367B3}" type="presOf" srcId="{CC20BF8D-7A62-4512-B738-4F87312CEF01}" destId="{16DB45F6-B571-4805-9E72-C5A9ACB7B598}" srcOrd="0" destOrd="0" presId="urn:microsoft.com/office/officeart/2005/8/layout/orgChart1"/>
    <dgm:cxn modelId="{28A517CC-62FB-4565-833D-6791AA9D5781}" srcId="{2A60422C-D8C3-48C9-AB51-D922C8124B9A}" destId="{3F3A56ED-07FE-424C-B30B-4E810DE1C3A7}" srcOrd="1" destOrd="0" parTransId="{D60570EF-AF27-4395-93F5-A03F668F7711}" sibTransId="{661CF217-302D-4B9B-A076-27901FD27378}"/>
    <dgm:cxn modelId="{404AC9DB-097D-4B9C-A90F-707B8CD63DE9}" type="presOf" srcId="{A2202133-8AB7-478E-B171-8DBB9F74F19A}" destId="{262C2DCC-2485-4B88-9B53-B5313FD5DD05}" srcOrd="1" destOrd="0" presId="urn:microsoft.com/office/officeart/2005/8/layout/orgChart1"/>
    <dgm:cxn modelId="{D58B41EB-671C-4C6B-9CE2-7F2187F23BF0}" srcId="{282AE108-D18D-43D5-B449-33D41C99C19F}" destId="{68ECC1CC-F2FE-4616-B44F-21D94AA4C321}" srcOrd="0" destOrd="0" parTransId="{1CF13D5C-DC49-4010-9AA5-81B7D068DC9F}" sibTransId="{82E23D54-54E6-42E4-8273-3265831E803E}"/>
    <dgm:cxn modelId="{81BFE8EB-CF50-4F15-AACE-9A11830E884D}" type="presOf" srcId="{269FA116-6764-43F6-A929-6B5FC314D3AE}" destId="{8BE0787C-DF6F-4254-8EEA-792DAD55E31C}" srcOrd="0" destOrd="0" presId="urn:microsoft.com/office/officeart/2005/8/layout/orgChart1"/>
    <dgm:cxn modelId="{09DBEFFC-F7E3-4108-B970-350EF12A7700}" srcId="{2EF2F87C-94A2-40EF-B7E5-5ECE6FA453EF}" destId="{282AE108-D18D-43D5-B449-33D41C99C19F}" srcOrd="0" destOrd="0" parTransId="{D9CA160E-F5EA-4F38-97D7-660C4FAB4A48}" sibTransId="{E087A0B8-5159-4A6A-8167-51D05B9D2386}"/>
    <dgm:cxn modelId="{CAF55C1A-5522-409E-9F60-F4EC29591EED}" type="presParOf" srcId="{C96A046C-6149-428C-9ED1-5553975DA9B0}" destId="{C951F039-9AC1-48C5-9A84-AC99F3FE33DC}" srcOrd="0" destOrd="0" presId="urn:microsoft.com/office/officeart/2005/8/layout/orgChart1"/>
    <dgm:cxn modelId="{4CF127CD-8550-49D5-99F5-619ED200B426}" type="presParOf" srcId="{C951F039-9AC1-48C5-9A84-AC99F3FE33DC}" destId="{FA05F074-DC06-4E7A-BF44-8FE2FCDF407F}" srcOrd="0" destOrd="0" presId="urn:microsoft.com/office/officeart/2005/8/layout/orgChart1"/>
    <dgm:cxn modelId="{5D5F128B-CA52-4EF8-BE21-34B33C44502D}" type="presParOf" srcId="{FA05F074-DC06-4E7A-BF44-8FE2FCDF407F}" destId="{61929C9B-F583-4185-A96F-EF628928AF22}" srcOrd="0" destOrd="0" presId="urn:microsoft.com/office/officeart/2005/8/layout/orgChart1"/>
    <dgm:cxn modelId="{832C0E2A-FC28-48FC-91F4-9DA627B96DAD}" type="presParOf" srcId="{FA05F074-DC06-4E7A-BF44-8FE2FCDF407F}" destId="{98ABD1B7-C062-45EB-8470-9259D2D3E311}" srcOrd="1" destOrd="0" presId="urn:microsoft.com/office/officeart/2005/8/layout/orgChart1"/>
    <dgm:cxn modelId="{3465FF74-D5C0-4623-B459-7A7906366497}" type="presParOf" srcId="{C951F039-9AC1-48C5-9A84-AC99F3FE33DC}" destId="{9F89950A-72CC-4876-A642-044FF7935D1F}" srcOrd="1" destOrd="0" presId="urn:microsoft.com/office/officeart/2005/8/layout/orgChart1"/>
    <dgm:cxn modelId="{C3EE210F-CC94-444F-82C3-5B6C2E0703DB}" type="presParOf" srcId="{9F89950A-72CC-4876-A642-044FF7935D1F}" destId="{3227167C-48F9-4693-BF32-9C7E7D1E7290}" srcOrd="0" destOrd="0" presId="urn:microsoft.com/office/officeart/2005/8/layout/orgChart1"/>
    <dgm:cxn modelId="{B964498B-39B3-409F-8804-677E5928548F}" type="presParOf" srcId="{9F89950A-72CC-4876-A642-044FF7935D1F}" destId="{8AEBEA02-B554-415E-A3B7-D50533051CF2}" srcOrd="1" destOrd="0" presId="urn:microsoft.com/office/officeart/2005/8/layout/orgChart1"/>
    <dgm:cxn modelId="{B647B3C5-4822-409C-B021-83E40810464E}" type="presParOf" srcId="{8AEBEA02-B554-415E-A3B7-D50533051CF2}" destId="{A0DD9A85-A00B-452B-A666-CC7CCA1F4C6A}" srcOrd="0" destOrd="0" presId="urn:microsoft.com/office/officeart/2005/8/layout/orgChart1"/>
    <dgm:cxn modelId="{3AAE59B2-D313-4E1F-AF35-3115555D9C5E}" type="presParOf" srcId="{A0DD9A85-A00B-452B-A666-CC7CCA1F4C6A}" destId="{3551BA60-485D-4CA4-8F77-A242C3090F2A}" srcOrd="0" destOrd="0" presId="urn:microsoft.com/office/officeart/2005/8/layout/orgChart1"/>
    <dgm:cxn modelId="{F41662F8-5624-4791-913B-1AD00F4B7530}" type="presParOf" srcId="{A0DD9A85-A00B-452B-A666-CC7CCA1F4C6A}" destId="{F8E2BC9A-B9DA-4B9E-884D-F651DD64C12C}" srcOrd="1" destOrd="0" presId="urn:microsoft.com/office/officeart/2005/8/layout/orgChart1"/>
    <dgm:cxn modelId="{FE86A0C9-4245-4AAD-8B9F-1FF520896B24}" type="presParOf" srcId="{8AEBEA02-B554-415E-A3B7-D50533051CF2}" destId="{4770CE03-2616-4863-972B-385BD61AF95C}" srcOrd="1" destOrd="0" presId="urn:microsoft.com/office/officeart/2005/8/layout/orgChart1"/>
    <dgm:cxn modelId="{332A94AA-CD2E-4BF2-9B20-9915209CBC39}" type="presParOf" srcId="{4770CE03-2616-4863-972B-385BD61AF95C}" destId="{90840642-932F-4974-9C15-BDA12122757A}" srcOrd="0" destOrd="0" presId="urn:microsoft.com/office/officeart/2005/8/layout/orgChart1"/>
    <dgm:cxn modelId="{4161472A-0CA1-4191-9C14-8A90B3E1FC92}" type="presParOf" srcId="{4770CE03-2616-4863-972B-385BD61AF95C}" destId="{3C5C4012-8157-4788-B043-4B01A4F8D870}" srcOrd="1" destOrd="0" presId="urn:microsoft.com/office/officeart/2005/8/layout/orgChart1"/>
    <dgm:cxn modelId="{9FAB14E3-B3C9-4144-A6D0-CF007F076810}" type="presParOf" srcId="{3C5C4012-8157-4788-B043-4B01A4F8D870}" destId="{48C5D372-188A-48A1-920C-4B2FBB5F43A4}" srcOrd="0" destOrd="0" presId="urn:microsoft.com/office/officeart/2005/8/layout/orgChart1"/>
    <dgm:cxn modelId="{14B7D912-6D39-4E84-BC30-AC4823D236FE}" type="presParOf" srcId="{48C5D372-188A-48A1-920C-4B2FBB5F43A4}" destId="{0AACCCB4-C3C6-4CE0-8E7E-0468840506E1}" srcOrd="0" destOrd="0" presId="urn:microsoft.com/office/officeart/2005/8/layout/orgChart1"/>
    <dgm:cxn modelId="{B3A5FBD3-AAF3-42BA-A63B-64BF529E4922}" type="presParOf" srcId="{48C5D372-188A-48A1-920C-4B2FBB5F43A4}" destId="{B5A6C072-7F8E-4349-9E80-3A9103D65599}" srcOrd="1" destOrd="0" presId="urn:microsoft.com/office/officeart/2005/8/layout/orgChart1"/>
    <dgm:cxn modelId="{023ED0A4-412E-482A-B20D-2CFB74A2B41A}" type="presParOf" srcId="{3C5C4012-8157-4788-B043-4B01A4F8D870}" destId="{1C2E304D-710A-45A8-8631-ACBB254508E5}" srcOrd="1" destOrd="0" presId="urn:microsoft.com/office/officeart/2005/8/layout/orgChart1"/>
    <dgm:cxn modelId="{40C2ADD5-8B5A-4596-9347-C080FD6BA4B1}" type="presParOf" srcId="{3C5C4012-8157-4788-B043-4B01A4F8D870}" destId="{9103C5B1-1706-4AA2-B7BB-907812B04684}" srcOrd="2" destOrd="0" presId="urn:microsoft.com/office/officeart/2005/8/layout/orgChart1"/>
    <dgm:cxn modelId="{DFB5E76F-5A9D-4352-AFCB-376BB36D463C}" type="presParOf" srcId="{8AEBEA02-B554-415E-A3B7-D50533051CF2}" destId="{A7A03DA2-588E-4D53-BF8C-49F35F571FA6}" srcOrd="2" destOrd="0" presId="urn:microsoft.com/office/officeart/2005/8/layout/orgChart1"/>
    <dgm:cxn modelId="{9C366685-9F43-4EDF-861D-E388A499422F}" type="presParOf" srcId="{9F89950A-72CC-4876-A642-044FF7935D1F}" destId="{0D961ADE-3CB7-40BE-A7CF-4EA0CE680BD1}" srcOrd="2" destOrd="0" presId="urn:microsoft.com/office/officeart/2005/8/layout/orgChart1"/>
    <dgm:cxn modelId="{1973535F-C73F-493A-965D-783990F1F17B}" type="presParOf" srcId="{9F89950A-72CC-4876-A642-044FF7935D1F}" destId="{96F321C2-888B-4172-A3FE-51F126C76423}" srcOrd="3" destOrd="0" presId="urn:microsoft.com/office/officeart/2005/8/layout/orgChart1"/>
    <dgm:cxn modelId="{61C0E7C7-1A21-413D-B914-946AE40D1E21}" type="presParOf" srcId="{96F321C2-888B-4172-A3FE-51F126C76423}" destId="{7F014861-D35C-46D5-A7AF-D4626495FFE0}" srcOrd="0" destOrd="0" presId="urn:microsoft.com/office/officeart/2005/8/layout/orgChart1"/>
    <dgm:cxn modelId="{FAEE8381-D769-473A-AE93-5DA698CE5924}" type="presParOf" srcId="{7F014861-D35C-46D5-A7AF-D4626495FFE0}" destId="{A74D27EA-93A1-4313-9CAC-AF9705991CD5}" srcOrd="0" destOrd="0" presId="urn:microsoft.com/office/officeart/2005/8/layout/orgChart1"/>
    <dgm:cxn modelId="{E39D9ACC-CEE9-4AB5-9C26-5726696A1694}" type="presParOf" srcId="{7F014861-D35C-46D5-A7AF-D4626495FFE0}" destId="{D9C49033-FDF9-453C-9B6F-2A095E649529}" srcOrd="1" destOrd="0" presId="urn:microsoft.com/office/officeart/2005/8/layout/orgChart1"/>
    <dgm:cxn modelId="{CE59C177-D2CE-4B18-9F00-FE9568209724}" type="presParOf" srcId="{96F321C2-888B-4172-A3FE-51F126C76423}" destId="{16E25AD3-074A-45C1-A700-58B428395BAB}" srcOrd="1" destOrd="0" presId="urn:microsoft.com/office/officeart/2005/8/layout/orgChart1"/>
    <dgm:cxn modelId="{F231D1F1-406B-4E3D-B386-948D8B18A615}" type="presParOf" srcId="{16E25AD3-074A-45C1-A700-58B428395BAB}" destId="{16DB45F6-B571-4805-9E72-C5A9ACB7B598}" srcOrd="0" destOrd="0" presId="urn:microsoft.com/office/officeart/2005/8/layout/orgChart1"/>
    <dgm:cxn modelId="{61455F1F-F4A9-4795-836E-65E28D68F287}" type="presParOf" srcId="{16E25AD3-074A-45C1-A700-58B428395BAB}" destId="{4DEAD828-CECE-4548-B5A2-274726C4BA24}" srcOrd="1" destOrd="0" presId="urn:microsoft.com/office/officeart/2005/8/layout/orgChart1"/>
    <dgm:cxn modelId="{6FFFE593-EF4B-4552-85E1-220759EDB54E}" type="presParOf" srcId="{4DEAD828-CECE-4548-B5A2-274726C4BA24}" destId="{4A1C0602-794B-4456-8077-F9EDD181F5A0}" srcOrd="0" destOrd="0" presId="urn:microsoft.com/office/officeart/2005/8/layout/orgChart1"/>
    <dgm:cxn modelId="{8FF49421-C555-4995-8053-2E1AE5A5FC9A}" type="presParOf" srcId="{4A1C0602-794B-4456-8077-F9EDD181F5A0}" destId="{0B905B35-09C1-4FED-A8E4-7376EB64FDCE}" srcOrd="0" destOrd="0" presId="urn:microsoft.com/office/officeart/2005/8/layout/orgChart1"/>
    <dgm:cxn modelId="{88E1D2FA-FC7D-49DF-942C-C7CE35A3625F}" type="presParOf" srcId="{4A1C0602-794B-4456-8077-F9EDD181F5A0}" destId="{262C2DCC-2485-4B88-9B53-B5313FD5DD05}" srcOrd="1" destOrd="0" presId="urn:microsoft.com/office/officeart/2005/8/layout/orgChart1"/>
    <dgm:cxn modelId="{02A2D45D-874F-40AD-A3A8-137AFBF6C714}" type="presParOf" srcId="{4DEAD828-CECE-4548-B5A2-274726C4BA24}" destId="{EA477038-D79F-46A9-816B-C0C64A9F99B8}" srcOrd="1" destOrd="0" presId="urn:microsoft.com/office/officeart/2005/8/layout/orgChart1"/>
    <dgm:cxn modelId="{ED6B16AA-0EB4-4F09-9233-C63417C5E991}" type="presParOf" srcId="{4DEAD828-CECE-4548-B5A2-274726C4BA24}" destId="{D026E1D0-E08A-4CA0-A132-FF40BE9FC805}" srcOrd="2" destOrd="0" presId="urn:microsoft.com/office/officeart/2005/8/layout/orgChart1"/>
    <dgm:cxn modelId="{7838B872-3618-433F-A898-486C7A70016D}" type="presParOf" srcId="{16E25AD3-074A-45C1-A700-58B428395BAB}" destId="{5BAAC4F7-80A2-4D9F-8804-A8C7453ECA4C}" srcOrd="2" destOrd="0" presId="urn:microsoft.com/office/officeart/2005/8/layout/orgChart1"/>
    <dgm:cxn modelId="{CEB5BADE-644C-4228-9257-43C4C4FF7F84}" type="presParOf" srcId="{16E25AD3-074A-45C1-A700-58B428395BAB}" destId="{F80BA3FA-5266-47D3-ACF3-61E5AB28387C}" srcOrd="3" destOrd="0" presId="urn:microsoft.com/office/officeart/2005/8/layout/orgChart1"/>
    <dgm:cxn modelId="{F6264D39-A332-428A-8F7E-CAA106E498E0}" type="presParOf" srcId="{F80BA3FA-5266-47D3-ACF3-61E5AB28387C}" destId="{3C218456-FD39-4183-9322-EB6D5B601C2C}" srcOrd="0" destOrd="0" presId="urn:microsoft.com/office/officeart/2005/8/layout/orgChart1"/>
    <dgm:cxn modelId="{A858ADC4-625E-4AF9-8CF4-77BBDA37DCA1}" type="presParOf" srcId="{3C218456-FD39-4183-9322-EB6D5B601C2C}" destId="{8BE0787C-DF6F-4254-8EEA-792DAD55E31C}" srcOrd="0" destOrd="0" presId="urn:microsoft.com/office/officeart/2005/8/layout/orgChart1"/>
    <dgm:cxn modelId="{488F3A60-7C68-4448-97E1-5D470EA28E6F}" type="presParOf" srcId="{3C218456-FD39-4183-9322-EB6D5B601C2C}" destId="{06A02B70-6179-42C4-80A8-52C1F3E27826}" srcOrd="1" destOrd="0" presId="urn:microsoft.com/office/officeart/2005/8/layout/orgChart1"/>
    <dgm:cxn modelId="{B6213B99-F049-4869-B67D-3109AF3360FC}" type="presParOf" srcId="{F80BA3FA-5266-47D3-ACF3-61E5AB28387C}" destId="{9B179871-EA26-43B2-9551-4A4C7E4A9A52}" srcOrd="1" destOrd="0" presId="urn:microsoft.com/office/officeart/2005/8/layout/orgChart1"/>
    <dgm:cxn modelId="{28FDE98B-7709-4503-99F7-3C86CA789BD5}" type="presParOf" srcId="{F80BA3FA-5266-47D3-ACF3-61E5AB28387C}" destId="{443C4986-D1C0-4524-9697-B3AC5A26119D}" srcOrd="2" destOrd="0" presId="urn:microsoft.com/office/officeart/2005/8/layout/orgChart1"/>
    <dgm:cxn modelId="{3AEFE0FE-325F-44A1-969F-83235A68868C}" type="presParOf" srcId="{96F321C2-888B-4172-A3FE-51F126C76423}" destId="{E8A2E5DC-C166-47E9-BD41-A0726476058B}" srcOrd="2" destOrd="0" presId="urn:microsoft.com/office/officeart/2005/8/layout/orgChart1"/>
    <dgm:cxn modelId="{8CEA36A2-6B51-43D6-8F81-145CB510D9B4}" type="presParOf" srcId="{9F89950A-72CC-4876-A642-044FF7935D1F}" destId="{317D0F92-603A-4299-BA29-908CCFEEC10B}" srcOrd="4" destOrd="0" presId="urn:microsoft.com/office/officeart/2005/8/layout/orgChart1"/>
    <dgm:cxn modelId="{8D56D775-2DE9-4C10-B926-D0012AD2C92C}" type="presParOf" srcId="{9F89950A-72CC-4876-A642-044FF7935D1F}" destId="{B1B97964-9540-435F-9857-C17360DE45A0}" srcOrd="5" destOrd="0" presId="urn:microsoft.com/office/officeart/2005/8/layout/orgChart1"/>
    <dgm:cxn modelId="{BA89F6F4-A215-4173-95F0-F8CABEA99572}" type="presParOf" srcId="{B1B97964-9540-435F-9857-C17360DE45A0}" destId="{BFA36475-54EF-4EBE-B425-C62FD0738D57}" srcOrd="0" destOrd="0" presId="urn:microsoft.com/office/officeart/2005/8/layout/orgChart1"/>
    <dgm:cxn modelId="{7B2C3D7D-15DB-4472-8B09-FF51CE73F8FE}" type="presParOf" srcId="{BFA36475-54EF-4EBE-B425-C62FD0738D57}" destId="{2593907E-A14D-41AE-B71A-03F136C3F6BE}" srcOrd="0" destOrd="0" presId="urn:microsoft.com/office/officeart/2005/8/layout/orgChart1"/>
    <dgm:cxn modelId="{BC46582F-295C-4E2B-8834-6958D6A137FC}" type="presParOf" srcId="{BFA36475-54EF-4EBE-B425-C62FD0738D57}" destId="{134BCC4A-F490-414F-A069-988A340C659F}" srcOrd="1" destOrd="0" presId="urn:microsoft.com/office/officeart/2005/8/layout/orgChart1"/>
    <dgm:cxn modelId="{2D6DC39A-B302-4514-B396-FD330E001038}" type="presParOf" srcId="{B1B97964-9540-435F-9857-C17360DE45A0}" destId="{99E7F16B-CFBD-404C-801E-859942BBD42F}" srcOrd="1" destOrd="0" presId="urn:microsoft.com/office/officeart/2005/8/layout/orgChart1"/>
    <dgm:cxn modelId="{4D6E921F-1144-4D64-A0FA-7A24DCA7DF6B}" type="presParOf" srcId="{99E7F16B-CFBD-404C-801E-859942BBD42F}" destId="{359BE289-7868-4CB0-B9E6-11AA2362A228}" srcOrd="0" destOrd="0" presId="urn:microsoft.com/office/officeart/2005/8/layout/orgChart1"/>
    <dgm:cxn modelId="{93BD0ED3-71B1-4CDF-8E6A-88939D20E1E4}" type="presParOf" srcId="{99E7F16B-CFBD-404C-801E-859942BBD42F}" destId="{1D1A2581-AB45-4B29-A24E-FA15CCD688F6}" srcOrd="1" destOrd="0" presId="urn:microsoft.com/office/officeart/2005/8/layout/orgChart1"/>
    <dgm:cxn modelId="{5A939366-E0A7-408E-A77B-4F189E7968A5}" type="presParOf" srcId="{1D1A2581-AB45-4B29-A24E-FA15CCD688F6}" destId="{A43B8054-6436-4A2F-955C-80916EFD48D2}" srcOrd="0" destOrd="0" presId="urn:microsoft.com/office/officeart/2005/8/layout/orgChart1"/>
    <dgm:cxn modelId="{0C9495FE-80A6-4570-9766-734D24460CE9}" type="presParOf" srcId="{A43B8054-6436-4A2F-955C-80916EFD48D2}" destId="{B016228A-3BDD-491A-91B5-91190C8637F2}" srcOrd="0" destOrd="0" presId="urn:microsoft.com/office/officeart/2005/8/layout/orgChart1"/>
    <dgm:cxn modelId="{00376DC5-8A45-40F5-8736-34C3210694AF}" type="presParOf" srcId="{A43B8054-6436-4A2F-955C-80916EFD48D2}" destId="{4813D762-1DF3-4495-B210-5525AB8265E6}" srcOrd="1" destOrd="0" presId="urn:microsoft.com/office/officeart/2005/8/layout/orgChart1"/>
    <dgm:cxn modelId="{DCD24343-DCAC-4141-BEE1-4668EE5330C8}" type="presParOf" srcId="{1D1A2581-AB45-4B29-A24E-FA15CCD688F6}" destId="{009D9F29-2EB9-409F-B423-AB0505B23BB7}" srcOrd="1" destOrd="0" presId="urn:microsoft.com/office/officeart/2005/8/layout/orgChart1"/>
    <dgm:cxn modelId="{DC9291D5-0E73-4FBD-8011-940A00803364}" type="presParOf" srcId="{1D1A2581-AB45-4B29-A24E-FA15CCD688F6}" destId="{457A9048-8311-42BC-B7A2-50D33C5C0EF0}" srcOrd="2" destOrd="0" presId="urn:microsoft.com/office/officeart/2005/8/layout/orgChart1"/>
    <dgm:cxn modelId="{6271A252-A653-47A6-A7DE-1C9FA1B9F374}" type="presParOf" srcId="{99E7F16B-CFBD-404C-801E-859942BBD42F}" destId="{A1D4F59F-A046-4501-8452-98ED7BDE3436}" srcOrd="2" destOrd="0" presId="urn:microsoft.com/office/officeart/2005/8/layout/orgChart1"/>
    <dgm:cxn modelId="{B21CC284-75CB-4DEE-A6BB-398FB6F8A739}" type="presParOf" srcId="{99E7F16B-CFBD-404C-801E-859942BBD42F}" destId="{279BD278-F2B0-4FD0-9817-A270145E9F1A}" srcOrd="3" destOrd="0" presId="urn:microsoft.com/office/officeart/2005/8/layout/orgChart1"/>
    <dgm:cxn modelId="{3C1008E3-2FB5-4197-91D3-1C4CC45C63A3}" type="presParOf" srcId="{279BD278-F2B0-4FD0-9817-A270145E9F1A}" destId="{B4D70EE6-4663-4EF4-B324-16638410589C}" srcOrd="0" destOrd="0" presId="urn:microsoft.com/office/officeart/2005/8/layout/orgChart1"/>
    <dgm:cxn modelId="{10F63248-4ACC-41A9-9BD2-D981FBF5F60A}" type="presParOf" srcId="{B4D70EE6-4663-4EF4-B324-16638410589C}" destId="{9FADB699-834F-409E-B847-CD1069C2D30F}" srcOrd="0" destOrd="0" presId="urn:microsoft.com/office/officeart/2005/8/layout/orgChart1"/>
    <dgm:cxn modelId="{76A75902-A659-421A-A3F0-CDD7B309AD25}" type="presParOf" srcId="{B4D70EE6-4663-4EF4-B324-16638410589C}" destId="{142C46B9-E951-42F8-9AAA-80EA304EB971}" srcOrd="1" destOrd="0" presId="urn:microsoft.com/office/officeart/2005/8/layout/orgChart1"/>
    <dgm:cxn modelId="{D1A17D4A-2DB0-46F8-AFF3-1AB8A1D9452E}" type="presParOf" srcId="{279BD278-F2B0-4FD0-9817-A270145E9F1A}" destId="{5D200E26-4695-454A-9059-8716FC94A92D}" srcOrd="1" destOrd="0" presId="urn:microsoft.com/office/officeart/2005/8/layout/orgChart1"/>
    <dgm:cxn modelId="{4012641C-ED8E-4B00-9375-872BD631FC5F}" type="presParOf" srcId="{279BD278-F2B0-4FD0-9817-A270145E9F1A}" destId="{51EA0E9B-AA32-4D0F-A0E3-7210893A6B64}" srcOrd="2" destOrd="0" presId="urn:microsoft.com/office/officeart/2005/8/layout/orgChart1"/>
    <dgm:cxn modelId="{592C9470-92C0-456D-8E64-DA5D406DB26D}" type="presParOf" srcId="{B1B97964-9540-435F-9857-C17360DE45A0}" destId="{63163FC5-3363-4012-897D-FDE63DEF5C12}" srcOrd="2" destOrd="0" presId="urn:microsoft.com/office/officeart/2005/8/layout/orgChart1"/>
    <dgm:cxn modelId="{4162158B-ED62-45B8-BBE2-2272C4D46335}" type="presParOf" srcId="{C951F039-9AC1-48C5-9A84-AC99F3FE33DC}" destId="{4C4790C6-5A9A-4027-9929-A572F7D8F5A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F99E-7B32-4D96-8E1A-82D1F5F32061}"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2EF2F87C-94A2-40EF-B7E5-5ECE6FA453EF}">
      <dgm:prSet phldrT="[Text]" phldr="0"/>
      <dgm:spPr/>
      <dgm:t>
        <a:bodyPr/>
        <a:lstStyle/>
        <a:p>
          <a:r>
            <a:rPr lang="en-US">
              <a:latin typeface="Arial"/>
              <a:cs typeface="Arial"/>
            </a:rPr>
            <a:t>AOCS</a:t>
          </a:r>
        </a:p>
      </dgm:t>
    </dgm:pt>
    <dgm:pt modelId="{5D85BD3B-87F2-430A-87BE-5B26D0D8205D}" type="parTrans" cxnId="{1C91AD41-1B0D-45F9-B648-01BD55DB6056}">
      <dgm:prSet/>
      <dgm:spPr/>
      <dgm:t>
        <a:bodyPr/>
        <a:lstStyle/>
        <a:p>
          <a:endParaRPr lang="en-US"/>
        </a:p>
      </dgm:t>
    </dgm:pt>
    <dgm:pt modelId="{9738E33F-7755-496D-8CB9-BE942AB808C6}" type="sibTrans" cxnId="{1C91AD41-1B0D-45F9-B648-01BD55DB6056}">
      <dgm:prSet/>
      <dgm:spPr/>
      <dgm:t>
        <a:bodyPr/>
        <a:lstStyle/>
        <a:p>
          <a:endParaRPr lang="en-US"/>
        </a:p>
      </dgm:t>
    </dgm:pt>
    <dgm:pt modelId="{303454D7-4722-4B76-BAC6-69863D67F1A4}">
      <dgm:prSet phldr="0"/>
      <dgm:spPr/>
      <dgm:t>
        <a:bodyPr/>
        <a:lstStyle/>
        <a:p>
          <a:pPr rtl="0"/>
          <a:r>
            <a:rPr lang="en-US">
              <a:latin typeface="Arial"/>
              <a:cs typeface="Arial"/>
            </a:rPr>
            <a:t> Rough Pointing</a:t>
          </a:r>
        </a:p>
      </dgm:t>
    </dgm:pt>
    <dgm:pt modelId="{4D110923-BD2D-4B67-9291-A89D31132013}" type="parTrans" cxnId="{B736F51E-4CE8-4342-A2AD-9D27AE466350}">
      <dgm:prSet/>
      <dgm:spPr/>
      <dgm:t>
        <a:bodyPr/>
        <a:lstStyle/>
        <a:p>
          <a:endParaRPr lang="en-GB"/>
        </a:p>
      </dgm:t>
    </dgm:pt>
    <dgm:pt modelId="{CD9FA3C6-85BD-4BDB-9E8F-E5E2A02EDA93}" type="sibTrans" cxnId="{B736F51E-4CE8-4342-A2AD-9D27AE466350}">
      <dgm:prSet/>
      <dgm:spPr/>
      <dgm:t>
        <a:bodyPr/>
        <a:lstStyle/>
        <a:p>
          <a:endParaRPr lang="en-GB"/>
        </a:p>
      </dgm:t>
    </dgm:pt>
    <dgm:pt modelId="{745D0D62-BC7E-4A41-9B4B-8CC4555A58B2}">
      <dgm:prSet phldr="0"/>
      <dgm:spPr/>
      <dgm:t>
        <a:bodyPr/>
        <a:lstStyle/>
        <a:p>
          <a:pPr rtl="0"/>
          <a:r>
            <a:rPr lang="en-US">
              <a:latin typeface="Arial"/>
              <a:cs typeface="Arial"/>
            </a:rPr>
            <a:t>Sensor</a:t>
          </a:r>
        </a:p>
      </dgm:t>
    </dgm:pt>
    <dgm:pt modelId="{CF513219-DEFA-4202-9F6B-AEADFB14447A}" type="parTrans" cxnId="{9DED36E6-9AB0-4F63-A218-F64E505758B5}">
      <dgm:prSet/>
      <dgm:spPr/>
      <dgm:t>
        <a:bodyPr/>
        <a:lstStyle/>
        <a:p>
          <a:endParaRPr lang="en-GB"/>
        </a:p>
      </dgm:t>
    </dgm:pt>
    <dgm:pt modelId="{D2A033B6-61B9-4F4D-8E16-CEFCF4CEC2F0}" type="sibTrans" cxnId="{9DED36E6-9AB0-4F63-A218-F64E505758B5}">
      <dgm:prSet/>
      <dgm:spPr/>
      <dgm:t>
        <a:bodyPr/>
        <a:lstStyle/>
        <a:p>
          <a:endParaRPr lang="en-GB"/>
        </a:p>
      </dgm:t>
    </dgm:pt>
    <dgm:pt modelId="{62F97464-C6B3-40F3-96DE-9A94F7EB8024}">
      <dgm:prSet phldr="0"/>
      <dgm:spPr/>
      <dgm:t>
        <a:bodyPr/>
        <a:lstStyle/>
        <a:p>
          <a:pPr rtl="0"/>
          <a:r>
            <a:rPr lang="en-US">
              <a:latin typeface="Arial"/>
              <a:cs typeface="Arial"/>
            </a:rPr>
            <a:t>Sun Sensor 6x (+6 spare)</a:t>
          </a:r>
        </a:p>
      </dgm:t>
    </dgm:pt>
    <dgm:pt modelId="{29879E7F-A4F0-4CE5-9697-94542F4DEE6A}" type="parTrans" cxnId="{2EBBCBCB-2C25-409D-B859-16CA8BD4C595}">
      <dgm:prSet/>
      <dgm:spPr/>
      <dgm:t>
        <a:bodyPr/>
        <a:lstStyle/>
        <a:p>
          <a:endParaRPr lang="en-GB"/>
        </a:p>
      </dgm:t>
    </dgm:pt>
    <dgm:pt modelId="{D668DB2F-2F72-44E1-BDAB-36DCA3921642}" type="sibTrans" cxnId="{2EBBCBCB-2C25-409D-B859-16CA8BD4C595}">
      <dgm:prSet/>
      <dgm:spPr/>
      <dgm:t>
        <a:bodyPr/>
        <a:lstStyle/>
        <a:p>
          <a:endParaRPr lang="en-GB"/>
        </a:p>
      </dgm:t>
    </dgm:pt>
    <dgm:pt modelId="{9AC8E5FA-DCBF-4931-B916-785D61CF516D}">
      <dgm:prSet phldr="0"/>
      <dgm:spPr/>
      <dgm:t>
        <a:bodyPr/>
        <a:lstStyle/>
        <a:p>
          <a:r>
            <a:rPr lang="en-US">
              <a:latin typeface="Arial"/>
              <a:cs typeface="Arial"/>
            </a:rPr>
            <a:t>Actuator</a:t>
          </a:r>
        </a:p>
      </dgm:t>
    </dgm:pt>
    <dgm:pt modelId="{07783845-ACA3-4BC9-8F6F-B6CE4F1B7A9C}" type="parTrans" cxnId="{6ACE100A-1061-4BA3-8355-0FBC232A2CA0}">
      <dgm:prSet/>
      <dgm:spPr/>
      <dgm:t>
        <a:bodyPr/>
        <a:lstStyle/>
        <a:p>
          <a:endParaRPr lang="en-GB"/>
        </a:p>
      </dgm:t>
    </dgm:pt>
    <dgm:pt modelId="{BEAEEE65-6DE8-4872-AE18-B9ACBABA7823}" type="sibTrans" cxnId="{6ACE100A-1061-4BA3-8355-0FBC232A2CA0}">
      <dgm:prSet/>
      <dgm:spPr/>
      <dgm:t>
        <a:bodyPr/>
        <a:lstStyle/>
        <a:p>
          <a:endParaRPr lang="en-GB"/>
        </a:p>
      </dgm:t>
    </dgm:pt>
    <dgm:pt modelId="{C1FB1235-03AB-49E4-8161-C410E6A8B630}">
      <dgm:prSet phldr="0"/>
      <dgm:spPr/>
      <dgm:t>
        <a:bodyPr/>
        <a:lstStyle/>
        <a:p>
          <a:pPr rtl="0"/>
          <a:r>
            <a:rPr lang="en-US">
              <a:latin typeface="Arial"/>
              <a:cs typeface="Arial"/>
            </a:rPr>
            <a:t>RCS 2x6 Thruster Unites</a:t>
          </a:r>
        </a:p>
      </dgm:t>
    </dgm:pt>
    <dgm:pt modelId="{1793B835-EDA3-4D53-AC71-BE892842503C}" type="parTrans" cxnId="{C834644E-9B24-4264-9F14-E04A6BCFFD6B}">
      <dgm:prSet/>
      <dgm:spPr/>
      <dgm:t>
        <a:bodyPr/>
        <a:lstStyle/>
        <a:p>
          <a:endParaRPr lang="en-GB"/>
        </a:p>
      </dgm:t>
    </dgm:pt>
    <dgm:pt modelId="{A2842FF7-EE8B-4BB5-96E5-E9425A647E3A}" type="sibTrans" cxnId="{C834644E-9B24-4264-9F14-E04A6BCFFD6B}">
      <dgm:prSet/>
      <dgm:spPr/>
      <dgm:t>
        <a:bodyPr/>
        <a:lstStyle/>
        <a:p>
          <a:endParaRPr lang="en-GB"/>
        </a:p>
      </dgm:t>
    </dgm:pt>
    <dgm:pt modelId="{4B7AF5F6-A87B-4E6D-83AD-DB76EDF66EC6}">
      <dgm:prSet phldr="0"/>
      <dgm:spPr/>
      <dgm:t>
        <a:bodyPr/>
        <a:lstStyle/>
        <a:p>
          <a:pPr rtl="0"/>
          <a:r>
            <a:rPr lang="en-US">
              <a:latin typeface="Arial"/>
              <a:cs typeface="Arial"/>
            </a:rPr>
            <a:t>N2 Tank</a:t>
          </a:r>
        </a:p>
      </dgm:t>
    </dgm:pt>
    <dgm:pt modelId="{98BAFBC6-1A99-44D6-B787-CD3AA6B4DC4C}" type="parTrans" cxnId="{3885B8FE-8577-4A11-890E-E59FE44228DC}">
      <dgm:prSet/>
      <dgm:spPr/>
      <dgm:t>
        <a:bodyPr/>
        <a:lstStyle/>
        <a:p>
          <a:endParaRPr lang="en-GB"/>
        </a:p>
      </dgm:t>
    </dgm:pt>
    <dgm:pt modelId="{A976245E-7192-4276-8E2A-13C4302952C1}" type="sibTrans" cxnId="{3885B8FE-8577-4A11-890E-E59FE44228DC}">
      <dgm:prSet/>
      <dgm:spPr/>
      <dgm:t>
        <a:bodyPr/>
        <a:lstStyle/>
        <a:p>
          <a:endParaRPr lang="en-GB"/>
        </a:p>
      </dgm:t>
    </dgm:pt>
    <dgm:pt modelId="{951566FF-6130-4994-8B82-7FC299A9091E}">
      <dgm:prSet phldr="0"/>
      <dgm:spPr/>
      <dgm:t>
        <a:bodyPr/>
        <a:lstStyle/>
        <a:p>
          <a:pPr rtl="0"/>
          <a:r>
            <a:rPr lang="en-US">
              <a:latin typeface="Arial"/>
              <a:cs typeface="Arial"/>
            </a:rPr>
            <a:t>MPS </a:t>
          </a:r>
        </a:p>
      </dgm:t>
    </dgm:pt>
    <dgm:pt modelId="{6189F288-BEA8-420E-8201-4A080348C333}" type="parTrans" cxnId="{17F13815-C0A1-4407-AE75-48E3E4C43863}">
      <dgm:prSet/>
      <dgm:spPr/>
      <dgm:t>
        <a:bodyPr/>
        <a:lstStyle/>
        <a:p>
          <a:endParaRPr lang="en-GB"/>
        </a:p>
      </dgm:t>
    </dgm:pt>
    <dgm:pt modelId="{C370F6E0-3364-4F4E-96F8-FF61C9633E0A}" type="sibTrans" cxnId="{17F13815-C0A1-4407-AE75-48E3E4C43863}">
      <dgm:prSet/>
      <dgm:spPr/>
      <dgm:t>
        <a:bodyPr/>
        <a:lstStyle/>
        <a:p>
          <a:endParaRPr lang="en-GB"/>
        </a:p>
      </dgm:t>
    </dgm:pt>
    <dgm:pt modelId="{B8A5E57B-1939-421A-ACD0-C049B3E19A93}">
      <dgm:prSet phldr="0"/>
      <dgm:spPr/>
      <dgm:t>
        <a:bodyPr/>
        <a:lstStyle/>
        <a:p>
          <a:pPr rtl="0"/>
          <a:r>
            <a:rPr lang="en-US">
              <a:latin typeface="Arial"/>
              <a:cs typeface="Arial"/>
            </a:rPr>
            <a:t>Fine Pointing</a:t>
          </a:r>
        </a:p>
      </dgm:t>
    </dgm:pt>
    <dgm:pt modelId="{130B9B54-CBE4-475B-B1CD-4DFC71610ACE}" type="parTrans" cxnId="{77C41BA8-25FA-46D8-96E3-108F0FD36E8A}">
      <dgm:prSet/>
      <dgm:spPr/>
      <dgm:t>
        <a:bodyPr/>
        <a:lstStyle/>
        <a:p>
          <a:endParaRPr lang="en-GB"/>
        </a:p>
      </dgm:t>
    </dgm:pt>
    <dgm:pt modelId="{F5C47862-6CCD-439B-8C27-68A6FD41BD88}" type="sibTrans" cxnId="{77C41BA8-25FA-46D8-96E3-108F0FD36E8A}">
      <dgm:prSet/>
      <dgm:spPr/>
      <dgm:t>
        <a:bodyPr/>
        <a:lstStyle/>
        <a:p>
          <a:endParaRPr lang="en-GB"/>
        </a:p>
      </dgm:t>
    </dgm:pt>
    <dgm:pt modelId="{AA346314-037E-4AA9-834F-55EDADC12C0C}">
      <dgm:prSet phldr="0"/>
      <dgm:spPr/>
      <dgm:t>
        <a:bodyPr/>
        <a:lstStyle/>
        <a:p>
          <a:r>
            <a:rPr lang="en-US">
              <a:latin typeface="Arial"/>
              <a:cs typeface="Arial"/>
            </a:rPr>
            <a:t>Sensor</a:t>
          </a:r>
        </a:p>
      </dgm:t>
    </dgm:pt>
    <dgm:pt modelId="{34B06BC1-17A6-4BDE-866D-E084988B1049}" type="parTrans" cxnId="{CD029E42-2068-470C-9DA8-976EB3A6F3A6}">
      <dgm:prSet/>
      <dgm:spPr/>
      <dgm:t>
        <a:bodyPr/>
        <a:lstStyle/>
        <a:p>
          <a:endParaRPr lang="en-GB"/>
        </a:p>
      </dgm:t>
    </dgm:pt>
    <dgm:pt modelId="{DA49782A-8A81-429B-BCBE-CBF0F39CD2AF}" type="sibTrans" cxnId="{CD029E42-2068-470C-9DA8-976EB3A6F3A6}">
      <dgm:prSet/>
      <dgm:spPr/>
      <dgm:t>
        <a:bodyPr/>
        <a:lstStyle/>
        <a:p>
          <a:endParaRPr lang="en-GB"/>
        </a:p>
      </dgm:t>
    </dgm:pt>
    <dgm:pt modelId="{FFEC06F1-9F8F-4243-9201-A97607C31594}">
      <dgm:prSet phldr="0"/>
      <dgm:spPr/>
      <dgm:t>
        <a:bodyPr/>
        <a:lstStyle/>
        <a:p>
          <a:r>
            <a:rPr lang="en-US">
              <a:latin typeface="Arial"/>
              <a:cs typeface="Arial"/>
            </a:rPr>
            <a:t>Actuator</a:t>
          </a:r>
        </a:p>
      </dgm:t>
    </dgm:pt>
    <dgm:pt modelId="{53EB8BB7-3A98-4171-ACC8-7E2C2D6C0C9D}" type="parTrans" cxnId="{3A277A8C-CE69-4ECF-ADD0-423B856CE81D}">
      <dgm:prSet/>
      <dgm:spPr/>
      <dgm:t>
        <a:bodyPr/>
        <a:lstStyle/>
        <a:p>
          <a:endParaRPr lang="en-GB"/>
        </a:p>
      </dgm:t>
    </dgm:pt>
    <dgm:pt modelId="{5D103D15-AAA4-4885-BA44-480A9D29240E}" type="sibTrans" cxnId="{3A277A8C-CE69-4ECF-ADD0-423B856CE81D}">
      <dgm:prSet/>
      <dgm:spPr/>
      <dgm:t>
        <a:bodyPr/>
        <a:lstStyle/>
        <a:p>
          <a:endParaRPr lang="en-GB"/>
        </a:p>
      </dgm:t>
    </dgm:pt>
    <dgm:pt modelId="{F71C2E97-A639-4E00-8398-CF2A2BB7ECF6}">
      <dgm:prSet phldr="0"/>
      <dgm:spPr/>
      <dgm:t>
        <a:bodyPr/>
        <a:lstStyle/>
        <a:p>
          <a:pPr rtl="0"/>
          <a:r>
            <a:rPr lang="en-US">
              <a:latin typeface="Arial"/>
              <a:cs typeface="Arial"/>
            </a:rPr>
            <a:t>RWs 3+1</a:t>
          </a:r>
          <a:endParaRPr lang="en-US"/>
        </a:p>
      </dgm:t>
    </dgm:pt>
    <dgm:pt modelId="{54F76DE9-C51E-4D2A-A1F5-6387AB2CE4C9}" type="parTrans" cxnId="{92794F77-3DF9-4FDE-8BE9-D87E38C1D50D}">
      <dgm:prSet/>
      <dgm:spPr/>
      <dgm:t>
        <a:bodyPr/>
        <a:lstStyle/>
        <a:p>
          <a:endParaRPr lang="en-GB"/>
        </a:p>
      </dgm:t>
    </dgm:pt>
    <dgm:pt modelId="{B31FA1D4-9F3D-47CA-9E9B-CEC16EC6D555}" type="sibTrans" cxnId="{92794F77-3DF9-4FDE-8BE9-D87E38C1D50D}">
      <dgm:prSet/>
      <dgm:spPr/>
      <dgm:t>
        <a:bodyPr/>
        <a:lstStyle/>
        <a:p>
          <a:endParaRPr lang="en-GB"/>
        </a:p>
      </dgm:t>
    </dgm:pt>
    <dgm:pt modelId="{7D987EDF-1055-4CB1-BF09-210826244662}">
      <dgm:prSet phldr="0"/>
      <dgm:spPr/>
      <dgm:t>
        <a:bodyPr/>
        <a:lstStyle/>
        <a:p>
          <a:pPr rtl="0"/>
          <a:r>
            <a:rPr lang="en-US">
              <a:latin typeface="Arial"/>
              <a:cs typeface="Arial"/>
            </a:rPr>
            <a:t>Star Tracker3x</a:t>
          </a:r>
        </a:p>
      </dgm:t>
    </dgm:pt>
    <dgm:pt modelId="{0EA0FED0-920A-4913-8257-FDF6C3A1B42B}" type="parTrans" cxnId="{9266AFAE-5B54-4C54-8482-23594AB72D40}">
      <dgm:prSet/>
      <dgm:spPr/>
      <dgm:t>
        <a:bodyPr/>
        <a:lstStyle/>
        <a:p>
          <a:endParaRPr lang="en-GB"/>
        </a:p>
      </dgm:t>
    </dgm:pt>
    <dgm:pt modelId="{EF2EF949-7FDF-4F08-8393-BBE0CA88ED29}" type="sibTrans" cxnId="{9266AFAE-5B54-4C54-8482-23594AB72D40}">
      <dgm:prSet/>
      <dgm:spPr/>
      <dgm:t>
        <a:bodyPr/>
        <a:lstStyle/>
        <a:p>
          <a:endParaRPr lang="en-GB"/>
        </a:p>
      </dgm:t>
    </dgm:pt>
    <dgm:pt modelId="{703721AA-A4E4-4C00-9DBF-F9CE02E4F9FB}">
      <dgm:prSet phldr="0"/>
      <dgm:spPr/>
      <dgm:t>
        <a:bodyPr/>
        <a:lstStyle/>
        <a:p>
          <a:r>
            <a:rPr lang="en-US">
              <a:latin typeface="Arial"/>
              <a:cs typeface="Arial"/>
            </a:rPr>
            <a:t>FGS</a:t>
          </a:r>
        </a:p>
      </dgm:t>
    </dgm:pt>
    <dgm:pt modelId="{4C6A0A1A-F9E9-4BFB-B597-C463C375B15F}" type="parTrans" cxnId="{3460582F-F9BD-4933-8256-F0D3A4463C60}">
      <dgm:prSet/>
      <dgm:spPr/>
      <dgm:t>
        <a:bodyPr/>
        <a:lstStyle/>
        <a:p>
          <a:endParaRPr lang="en-GB"/>
        </a:p>
      </dgm:t>
    </dgm:pt>
    <dgm:pt modelId="{22446057-9513-456A-A67C-1A4302DA071D}" type="sibTrans" cxnId="{3460582F-F9BD-4933-8256-F0D3A4463C60}">
      <dgm:prSet/>
      <dgm:spPr/>
      <dgm:t>
        <a:bodyPr/>
        <a:lstStyle/>
        <a:p>
          <a:endParaRPr lang="en-GB"/>
        </a:p>
      </dgm:t>
    </dgm:pt>
    <dgm:pt modelId="{C96A046C-6149-428C-9ED1-5553975DA9B0}" type="pres">
      <dgm:prSet presAssocID="{1B3BF99E-7B32-4D96-8E1A-82D1F5F32061}" presName="hierChild1" presStyleCnt="0">
        <dgm:presLayoutVars>
          <dgm:orgChart val="1"/>
          <dgm:chPref val="1"/>
          <dgm:dir/>
          <dgm:animOne val="branch"/>
          <dgm:animLvl val="lvl"/>
          <dgm:resizeHandles/>
        </dgm:presLayoutVars>
      </dgm:prSet>
      <dgm:spPr/>
    </dgm:pt>
    <dgm:pt modelId="{C951F039-9AC1-48C5-9A84-AC99F3FE33DC}" type="pres">
      <dgm:prSet presAssocID="{2EF2F87C-94A2-40EF-B7E5-5ECE6FA453EF}" presName="hierRoot1" presStyleCnt="0">
        <dgm:presLayoutVars>
          <dgm:hierBranch val="init"/>
        </dgm:presLayoutVars>
      </dgm:prSet>
      <dgm:spPr/>
    </dgm:pt>
    <dgm:pt modelId="{FA05F074-DC06-4E7A-BF44-8FE2FCDF407F}" type="pres">
      <dgm:prSet presAssocID="{2EF2F87C-94A2-40EF-B7E5-5ECE6FA453EF}" presName="rootComposite1" presStyleCnt="0"/>
      <dgm:spPr/>
    </dgm:pt>
    <dgm:pt modelId="{61929C9B-F583-4185-A96F-EF628928AF22}" type="pres">
      <dgm:prSet presAssocID="{2EF2F87C-94A2-40EF-B7E5-5ECE6FA453EF}" presName="rootText1" presStyleLbl="node0" presStyleIdx="0" presStyleCnt="1">
        <dgm:presLayoutVars>
          <dgm:chPref val="3"/>
        </dgm:presLayoutVars>
      </dgm:prSet>
      <dgm:spPr/>
    </dgm:pt>
    <dgm:pt modelId="{98ABD1B7-C062-45EB-8470-9259D2D3E311}" type="pres">
      <dgm:prSet presAssocID="{2EF2F87C-94A2-40EF-B7E5-5ECE6FA453EF}" presName="rootConnector1" presStyleLbl="node1" presStyleIdx="0" presStyleCnt="0"/>
      <dgm:spPr/>
    </dgm:pt>
    <dgm:pt modelId="{9F89950A-72CC-4876-A642-044FF7935D1F}" type="pres">
      <dgm:prSet presAssocID="{2EF2F87C-94A2-40EF-B7E5-5ECE6FA453EF}" presName="hierChild2" presStyleCnt="0"/>
      <dgm:spPr/>
    </dgm:pt>
    <dgm:pt modelId="{0D961ADE-3CB7-40BE-A7CF-4EA0CE680BD1}" type="pres">
      <dgm:prSet presAssocID="{4D110923-BD2D-4B67-9291-A89D31132013}" presName="Name37" presStyleLbl="parChTrans1D2" presStyleIdx="0" presStyleCnt="2"/>
      <dgm:spPr/>
    </dgm:pt>
    <dgm:pt modelId="{96F321C2-888B-4172-A3FE-51F126C76423}" type="pres">
      <dgm:prSet presAssocID="{303454D7-4722-4B76-BAC6-69863D67F1A4}" presName="hierRoot2" presStyleCnt="0">
        <dgm:presLayoutVars>
          <dgm:hierBranch val="init"/>
        </dgm:presLayoutVars>
      </dgm:prSet>
      <dgm:spPr/>
    </dgm:pt>
    <dgm:pt modelId="{7F014861-D35C-46D5-A7AF-D4626495FFE0}" type="pres">
      <dgm:prSet presAssocID="{303454D7-4722-4B76-BAC6-69863D67F1A4}" presName="rootComposite" presStyleCnt="0"/>
      <dgm:spPr/>
    </dgm:pt>
    <dgm:pt modelId="{A74D27EA-93A1-4313-9CAC-AF9705991CD5}" type="pres">
      <dgm:prSet presAssocID="{303454D7-4722-4B76-BAC6-69863D67F1A4}" presName="rootText" presStyleLbl="node2" presStyleIdx="0" presStyleCnt="2">
        <dgm:presLayoutVars>
          <dgm:chPref val="3"/>
        </dgm:presLayoutVars>
      </dgm:prSet>
      <dgm:spPr/>
    </dgm:pt>
    <dgm:pt modelId="{D9C49033-FDF9-453C-9B6F-2A095E649529}" type="pres">
      <dgm:prSet presAssocID="{303454D7-4722-4B76-BAC6-69863D67F1A4}" presName="rootConnector" presStyleLbl="node2" presStyleIdx="0" presStyleCnt="2"/>
      <dgm:spPr/>
    </dgm:pt>
    <dgm:pt modelId="{16E25AD3-074A-45C1-A700-58B428395BAB}" type="pres">
      <dgm:prSet presAssocID="{303454D7-4722-4B76-BAC6-69863D67F1A4}" presName="hierChild4" presStyleCnt="0"/>
      <dgm:spPr/>
    </dgm:pt>
    <dgm:pt modelId="{1CB46746-7E97-45FD-9E7A-D7B2D60FBB7C}" type="pres">
      <dgm:prSet presAssocID="{CF513219-DEFA-4202-9F6B-AEADFB14447A}" presName="Name37" presStyleLbl="parChTrans1D3" presStyleIdx="0" presStyleCnt="4"/>
      <dgm:spPr/>
    </dgm:pt>
    <dgm:pt modelId="{C41AA724-DD05-4761-8F91-FB4C0F7FAB58}" type="pres">
      <dgm:prSet presAssocID="{745D0D62-BC7E-4A41-9B4B-8CC4555A58B2}" presName="hierRoot2" presStyleCnt="0">
        <dgm:presLayoutVars>
          <dgm:hierBranch val="init"/>
        </dgm:presLayoutVars>
      </dgm:prSet>
      <dgm:spPr/>
    </dgm:pt>
    <dgm:pt modelId="{066DAA12-F901-40CB-8FDC-CC6619A77BDD}" type="pres">
      <dgm:prSet presAssocID="{745D0D62-BC7E-4A41-9B4B-8CC4555A58B2}" presName="rootComposite" presStyleCnt="0"/>
      <dgm:spPr/>
    </dgm:pt>
    <dgm:pt modelId="{CD8809C1-1CFD-4C4E-85DE-D5B0F2D7252D}" type="pres">
      <dgm:prSet presAssocID="{745D0D62-BC7E-4A41-9B4B-8CC4555A58B2}" presName="rootText" presStyleLbl="node3" presStyleIdx="0" presStyleCnt="4">
        <dgm:presLayoutVars>
          <dgm:chPref val="3"/>
        </dgm:presLayoutVars>
      </dgm:prSet>
      <dgm:spPr/>
    </dgm:pt>
    <dgm:pt modelId="{12F62C06-D80E-4E96-A782-5453ADFD17AD}" type="pres">
      <dgm:prSet presAssocID="{745D0D62-BC7E-4A41-9B4B-8CC4555A58B2}" presName="rootConnector" presStyleLbl="node3" presStyleIdx="0" presStyleCnt="4"/>
      <dgm:spPr/>
    </dgm:pt>
    <dgm:pt modelId="{BDF4BBAC-49CA-48CB-BA59-569F71B8ABB8}" type="pres">
      <dgm:prSet presAssocID="{745D0D62-BC7E-4A41-9B4B-8CC4555A58B2}" presName="hierChild4" presStyleCnt="0"/>
      <dgm:spPr/>
    </dgm:pt>
    <dgm:pt modelId="{9AA67EBB-9761-412A-9540-684AD2DF23B5}" type="pres">
      <dgm:prSet presAssocID="{29879E7F-A4F0-4CE5-9697-94542F4DEE6A}" presName="Name37" presStyleLbl="parChTrans1D4" presStyleIdx="0" presStyleCnt="7"/>
      <dgm:spPr/>
    </dgm:pt>
    <dgm:pt modelId="{6F4D3F38-466B-4A2A-9B83-88273642310A}" type="pres">
      <dgm:prSet presAssocID="{62F97464-C6B3-40F3-96DE-9A94F7EB8024}" presName="hierRoot2" presStyleCnt="0">
        <dgm:presLayoutVars>
          <dgm:hierBranch val="init"/>
        </dgm:presLayoutVars>
      </dgm:prSet>
      <dgm:spPr/>
    </dgm:pt>
    <dgm:pt modelId="{215EB0B3-52E1-4629-BEE8-49AAB36EF209}" type="pres">
      <dgm:prSet presAssocID="{62F97464-C6B3-40F3-96DE-9A94F7EB8024}" presName="rootComposite" presStyleCnt="0"/>
      <dgm:spPr/>
    </dgm:pt>
    <dgm:pt modelId="{1F53F547-0CF7-45CA-BBF2-9AF5F82F2C5F}" type="pres">
      <dgm:prSet presAssocID="{62F97464-C6B3-40F3-96DE-9A94F7EB8024}" presName="rootText" presStyleLbl="node4" presStyleIdx="0" presStyleCnt="7">
        <dgm:presLayoutVars>
          <dgm:chPref val="3"/>
        </dgm:presLayoutVars>
      </dgm:prSet>
      <dgm:spPr/>
    </dgm:pt>
    <dgm:pt modelId="{8A3CBCA8-DDCF-4B38-B630-1682DEB30FF5}" type="pres">
      <dgm:prSet presAssocID="{62F97464-C6B3-40F3-96DE-9A94F7EB8024}" presName="rootConnector" presStyleLbl="node4" presStyleIdx="0" presStyleCnt="7"/>
      <dgm:spPr/>
    </dgm:pt>
    <dgm:pt modelId="{A9516240-4938-44AA-BD9E-79058F9EA48E}" type="pres">
      <dgm:prSet presAssocID="{62F97464-C6B3-40F3-96DE-9A94F7EB8024}" presName="hierChild4" presStyleCnt="0"/>
      <dgm:spPr/>
    </dgm:pt>
    <dgm:pt modelId="{8AA3B30C-2D9D-4E31-9926-9FF98313AD23}" type="pres">
      <dgm:prSet presAssocID="{62F97464-C6B3-40F3-96DE-9A94F7EB8024}" presName="hierChild5" presStyleCnt="0"/>
      <dgm:spPr/>
    </dgm:pt>
    <dgm:pt modelId="{7912D676-E2D7-419C-AA88-8EB109BFED2D}" type="pres">
      <dgm:prSet presAssocID="{745D0D62-BC7E-4A41-9B4B-8CC4555A58B2}" presName="hierChild5" presStyleCnt="0"/>
      <dgm:spPr/>
    </dgm:pt>
    <dgm:pt modelId="{9DA87799-0B58-41E8-B980-3DB0BFA3696C}" type="pres">
      <dgm:prSet presAssocID="{07783845-ACA3-4BC9-8F6F-B6CE4F1B7A9C}" presName="Name37" presStyleLbl="parChTrans1D3" presStyleIdx="1" presStyleCnt="4"/>
      <dgm:spPr/>
    </dgm:pt>
    <dgm:pt modelId="{BEEEA9EF-F081-4E3F-8629-0585F688B6DF}" type="pres">
      <dgm:prSet presAssocID="{9AC8E5FA-DCBF-4931-B916-785D61CF516D}" presName="hierRoot2" presStyleCnt="0">
        <dgm:presLayoutVars>
          <dgm:hierBranch val="init"/>
        </dgm:presLayoutVars>
      </dgm:prSet>
      <dgm:spPr/>
    </dgm:pt>
    <dgm:pt modelId="{2A5084D3-564E-414F-908B-1C4138B3BAD0}" type="pres">
      <dgm:prSet presAssocID="{9AC8E5FA-DCBF-4931-B916-785D61CF516D}" presName="rootComposite" presStyleCnt="0"/>
      <dgm:spPr/>
    </dgm:pt>
    <dgm:pt modelId="{0114FCD8-26C8-4384-A8C6-636B86D47BEA}" type="pres">
      <dgm:prSet presAssocID="{9AC8E5FA-DCBF-4931-B916-785D61CF516D}" presName="rootText" presStyleLbl="node3" presStyleIdx="1" presStyleCnt="4">
        <dgm:presLayoutVars>
          <dgm:chPref val="3"/>
        </dgm:presLayoutVars>
      </dgm:prSet>
      <dgm:spPr/>
    </dgm:pt>
    <dgm:pt modelId="{7A4AD21C-D209-4948-9B52-B4AAC41F7769}" type="pres">
      <dgm:prSet presAssocID="{9AC8E5FA-DCBF-4931-B916-785D61CF516D}" presName="rootConnector" presStyleLbl="node3" presStyleIdx="1" presStyleCnt="4"/>
      <dgm:spPr/>
    </dgm:pt>
    <dgm:pt modelId="{E6E44E2E-10FE-46A5-91D9-DC3342A988FC}" type="pres">
      <dgm:prSet presAssocID="{9AC8E5FA-DCBF-4931-B916-785D61CF516D}" presName="hierChild4" presStyleCnt="0"/>
      <dgm:spPr/>
    </dgm:pt>
    <dgm:pt modelId="{998CEEEB-D73D-49AE-AB55-5929179721C5}" type="pres">
      <dgm:prSet presAssocID="{6189F288-BEA8-420E-8201-4A080348C333}" presName="Name37" presStyleLbl="parChTrans1D4" presStyleIdx="1" presStyleCnt="7"/>
      <dgm:spPr/>
    </dgm:pt>
    <dgm:pt modelId="{8FBF75FD-9F85-4F8B-A11E-9E791766F5E9}" type="pres">
      <dgm:prSet presAssocID="{951566FF-6130-4994-8B82-7FC299A9091E}" presName="hierRoot2" presStyleCnt="0">
        <dgm:presLayoutVars>
          <dgm:hierBranch val="init"/>
        </dgm:presLayoutVars>
      </dgm:prSet>
      <dgm:spPr/>
    </dgm:pt>
    <dgm:pt modelId="{5746E55C-EB42-44F3-8A18-51194C5DAF9C}" type="pres">
      <dgm:prSet presAssocID="{951566FF-6130-4994-8B82-7FC299A9091E}" presName="rootComposite" presStyleCnt="0"/>
      <dgm:spPr/>
    </dgm:pt>
    <dgm:pt modelId="{553724F0-5999-4758-B7E1-50E7307AA222}" type="pres">
      <dgm:prSet presAssocID="{951566FF-6130-4994-8B82-7FC299A9091E}" presName="rootText" presStyleLbl="node4" presStyleIdx="1" presStyleCnt="7">
        <dgm:presLayoutVars>
          <dgm:chPref val="3"/>
        </dgm:presLayoutVars>
      </dgm:prSet>
      <dgm:spPr/>
    </dgm:pt>
    <dgm:pt modelId="{D54A267D-D1A3-40F2-9BA6-292DDE9F5226}" type="pres">
      <dgm:prSet presAssocID="{951566FF-6130-4994-8B82-7FC299A9091E}" presName="rootConnector" presStyleLbl="node4" presStyleIdx="1" presStyleCnt="7"/>
      <dgm:spPr/>
    </dgm:pt>
    <dgm:pt modelId="{5FEB096F-4DDF-42CF-A19C-3F4180B83BEA}" type="pres">
      <dgm:prSet presAssocID="{951566FF-6130-4994-8B82-7FC299A9091E}" presName="hierChild4" presStyleCnt="0"/>
      <dgm:spPr/>
    </dgm:pt>
    <dgm:pt modelId="{20ACACB9-29D2-477A-9FA5-C29DC6523D9F}" type="pres">
      <dgm:prSet presAssocID="{1793B835-EDA3-4D53-AC71-BE892842503C}" presName="Name37" presStyleLbl="parChTrans1D4" presStyleIdx="2" presStyleCnt="7"/>
      <dgm:spPr/>
    </dgm:pt>
    <dgm:pt modelId="{F9877AB7-DBC2-4DEA-B5F3-5A42D5ECF5A0}" type="pres">
      <dgm:prSet presAssocID="{C1FB1235-03AB-49E4-8161-C410E6A8B630}" presName="hierRoot2" presStyleCnt="0">
        <dgm:presLayoutVars>
          <dgm:hierBranch val="init"/>
        </dgm:presLayoutVars>
      </dgm:prSet>
      <dgm:spPr/>
    </dgm:pt>
    <dgm:pt modelId="{27B5F839-DDEA-425D-8512-7327E9E43E35}" type="pres">
      <dgm:prSet presAssocID="{C1FB1235-03AB-49E4-8161-C410E6A8B630}" presName="rootComposite" presStyleCnt="0"/>
      <dgm:spPr/>
    </dgm:pt>
    <dgm:pt modelId="{024BF904-6752-4389-8DD2-945C5D3C71F0}" type="pres">
      <dgm:prSet presAssocID="{C1FB1235-03AB-49E4-8161-C410E6A8B630}" presName="rootText" presStyleLbl="node4" presStyleIdx="2" presStyleCnt="7">
        <dgm:presLayoutVars>
          <dgm:chPref val="3"/>
        </dgm:presLayoutVars>
      </dgm:prSet>
      <dgm:spPr/>
    </dgm:pt>
    <dgm:pt modelId="{1D03333F-62E6-4E0D-8E91-B4746B36A4A0}" type="pres">
      <dgm:prSet presAssocID="{C1FB1235-03AB-49E4-8161-C410E6A8B630}" presName="rootConnector" presStyleLbl="node4" presStyleIdx="2" presStyleCnt="7"/>
      <dgm:spPr/>
    </dgm:pt>
    <dgm:pt modelId="{C9E8C8E2-4DEF-401A-9521-F3D1200E2E96}" type="pres">
      <dgm:prSet presAssocID="{C1FB1235-03AB-49E4-8161-C410E6A8B630}" presName="hierChild4" presStyleCnt="0"/>
      <dgm:spPr/>
    </dgm:pt>
    <dgm:pt modelId="{18453C1E-FC88-4351-8427-B6A1F894C8F0}" type="pres">
      <dgm:prSet presAssocID="{C1FB1235-03AB-49E4-8161-C410E6A8B630}" presName="hierChild5" presStyleCnt="0"/>
      <dgm:spPr/>
    </dgm:pt>
    <dgm:pt modelId="{36F0F278-B393-46A6-8F5A-AA231F9A96CD}" type="pres">
      <dgm:prSet presAssocID="{98BAFBC6-1A99-44D6-B787-CD3AA6B4DC4C}" presName="Name37" presStyleLbl="parChTrans1D4" presStyleIdx="3" presStyleCnt="7"/>
      <dgm:spPr/>
    </dgm:pt>
    <dgm:pt modelId="{D414DA15-472A-4DBA-80CC-B587F6E74177}" type="pres">
      <dgm:prSet presAssocID="{4B7AF5F6-A87B-4E6D-83AD-DB76EDF66EC6}" presName="hierRoot2" presStyleCnt="0">
        <dgm:presLayoutVars>
          <dgm:hierBranch val="init"/>
        </dgm:presLayoutVars>
      </dgm:prSet>
      <dgm:spPr/>
    </dgm:pt>
    <dgm:pt modelId="{61637924-6353-4A02-A16C-264FC8632F10}" type="pres">
      <dgm:prSet presAssocID="{4B7AF5F6-A87B-4E6D-83AD-DB76EDF66EC6}" presName="rootComposite" presStyleCnt="0"/>
      <dgm:spPr/>
    </dgm:pt>
    <dgm:pt modelId="{8F4EC34E-173E-4FDB-9B4C-5D563C4AA428}" type="pres">
      <dgm:prSet presAssocID="{4B7AF5F6-A87B-4E6D-83AD-DB76EDF66EC6}" presName="rootText" presStyleLbl="node4" presStyleIdx="3" presStyleCnt="7">
        <dgm:presLayoutVars>
          <dgm:chPref val="3"/>
        </dgm:presLayoutVars>
      </dgm:prSet>
      <dgm:spPr/>
    </dgm:pt>
    <dgm:pt modelId="{48C91D04-EA9A-40EE-B6F3-9117C111ECC3}" type="pres">
      <dgm:prSet presAssocID="{4B7AF5F6-A87B-4E6D-83AD-DB76EDF66EC6}" presName="rootConnector" presStyleLbl="node4" presStyleIdx="3" presStyleCnt="7"/>
      <dgm:spPr/>
    </dgm:pt>
    <dgm:pt modelId="{CA4A94F3-34A1-4487-BE60-8217E755A484}" type="pres">
      <dgm:prSet presAssocID="{4B7AF5F6-A87B-4E6D-83AD-DB76EDF66EC6}" presName="hierChild4" presStyleCnt="0"/>
      <dgm:spPr/>
    </dgm:pt>
    <dgm:pt modelId="{1092273A-3D30-4324-B993-573B0841DBD9}" type="pres">
      <dgm:prSet presAssocID="{4B7AF5F6-A87B-4E6D-83AD-DB76EDF66EC6}" presName="hierChild5" presStyleCnt="0"/>
      <dgm:spPr/>
    </dgm:pt>
    <dgm:pt modelId="{787848C5-2DFB-4FB3-9C44-40C762959963}" type="pres">
      <dgm:prSet presAssocID="{951566FF-6130-4994-8B82-7FC299A9091E}" presName="hierChild5" presStyleCnt="0"/>
      <dgm:spPr/>
    </dgm:pt>
    <dgm:pt modelId="{E1720844-9530-41EC-B87D-F921337E66F8}" type="pres">
      <dgm:prSet presAssocID="{9AC8E5FA-DCBF-4931-B916-785D61CF516D}" presName="hierChild5" presStyleCnt="0"/>
      <dgm:spPr/>
    </dgm:pt>
    <dgm:pt modelId="{E8A2E5DC-C166-47E9-BD41-A0726476058B}" type="pres">
      <dgm:prSet presAssocID="{303454D7-4722-4B76-BAC6-69863D67F1A4}" presName="hierChild5" presStyleCnt="0"/>
      <dgm:spPr/>
    </dgm:pt>
    <dgm:pt modelId="{CEE750E7-3535-4F21-9318-A28536FCD538}" type="pres">
      <dgm:prSet presAssocID="{130B9B54-CBE4-475B-B1CD-4DFC71610ACE}" presName="Name37" presStyleLbl="parChTrans1D2" presStyleIdx="1" presStyleCnt="2"/>
      <dgm:spPr/>
    </dgm:pt>
    <dgm:pt modelId="{3928BE28-CEC4-461E-9A42-575EA763D3EF}" type="pres">
      <dgm:prSet presAssocID="{B8A5E57B-1939-421A-ACD0-C049B3E19A93}" presName="hierRoot2" presStyleCnt="0">
        <dgm:presLayoutVars>
          <dgm:hierBranch val="init"/>
        </dgm:presLayoutVars>
      </dgm:prSet>
      <dgm:spPr/>
    </dgm:pt>
    <dgm:pt modelId="{8E8565D7-C4FD-4505-AA9C-35B804EE79E7}" type="pres">
      <dgm:prSet presAssocID="{B8A5E57B-1939-421A-ACD0-C049B3E19A93}" presName="rootComposite" presStyleCnt="0"/>
      <dgm:spPr/>
    </dgm:pt>
    <dgm:pt modelId="{5B4D551C-DB74-46B6-8B1C-F6CC8B4AF499}" type="pres">
      <dgm:prSet presAssocID="{B8A5E57B-1939-421A-ACD0-C049B3E19A93}" presName="rootText" presStyleLbl="node2" presStyleIdx="1" presStyleCnt="2">
        <dgm:presLayoutVars>
          <dgm:chPref val="3"/>
        </dgm:presLayoutVars>
      </dgm:prSet>
      <dgm:spPr/>
    </dgm:pt>
    <dgm:pt modelId="{93D1E3B3-75B2-4979-BD5C-76D63E58E158}" type="pres">
      <dgm:prSet presAssocID="{B8A5E57B-1939-421A-ACD0-C049B3E19A93}" presName="rootConnector" presStyleLbl="node2" presStyleIdx="1" presStyleCnt="2"/>
      <dgm:spPr/>
    </dgm:pt>
    <dgm:pt modelId="{01C4A37E-4BDF-4B1E-AB10-D74A1EB5C01A}" type="pres">
      <dgm:prSet presAssocID="{B8A5E57B-1939-421A-ACD0-C049B3E19A93}" presName="hierChild4" presStyleCnt="0"/>
      <dgm:spPr/>
    </dgm:pt>
    <dgm:pt modelId="{3E49ED73-C835-4AAA-BA0F-ADB72B9E1E6F}" type="pres">
      <dgm:prSet presAssocID="{34B06BC1-17A6-4BDE-866D-E084988B1049}" presName="Name37" presStyleLbl="parChTrans1D3" presStyleIdx="2" presStyleCnt="4"/>
      <dgm:spPr/>
    </dgm:pt>
    <dgm:pt modelId="{50FEF43A-B35A-436C-ABEE-51399BE6AF4D}" type="pres">
      <dgm:prSet presAssocID="{AA346314-037E-4AA9-834F-55EDADC12C0C}" presName="hierRoot2" presStyleCnt="0">
        <dgm:presLayoutVars>
          <dgm:hierBranch val="init"/>
        </dgm:presLayoutVars>
      </dgm:prSet>
      <dgm:spPr/>
    </dgm:pt>
    <dgm:pt modelId="{A99859A8-A9CD-4453-B56E-39FDB3386129}" type="pres">
      <dgm:prSet presAssocID="{AA346314-037E-4AA9-834F-55EDADC12C0C}" presName="rootComposite" presStyleCnt="0"/>
      <dgm:spPr/>
    </dgm:pt>
    <dgm:pt modelId="{F9FE7FF7-0CA5-4625-A36E-64A9C0601A0A}" type="pres">
      <dgm:prSet presAssocID="{AA346314-037E-4AA9-834F-55EDADC12C0C}" presName="rootText" presStyleLbl="node3" presStyleIdx="2" presStyleCnt="4">
        <dgm:presLayoutVars>
          <dgm:chPref val="3"/>
        </dgm:presLayoutVars>
      </dgm:prSet>
      <dgm:spPr/>
    </dgm:pt>
    <dgm:pt modelId="{3DBF7659-B8CE-4309-AF23-4F5534AEC4AF}" type="pres">
      <dgm:prSet presAssocID="{AA346314-037E-4AA9-834F-55EDADC12C0C}" presName="rootConnector" presStyleLbl="node3" presStyleIdx="2" presStyleCnt="4"/>
      <dgm:spPr/>
    </dgm:pt>
    <dgm:pt modelId="{A024B441-7063-4FCD-8152-756DBE8A171A}" type="pres">
      <dgm:prSet presAssocID="{AA346314-037E-4AA9-834F-55EDADC12C0C}" presName="hierChild4" presStyleCnt="0"/>
      <dgm:spPr/>
    </dgm:pt>
    <dgm:pt modelId="{6CA1B7BA-2674-438A-8A7F-175ED354C68E}" type="pres">
      <dgm:prSet presAssocID="{0EA0FED0-920A-4913-8257-FDF6C3A1B42B}" presName="Name37" presStyleLbl="parChTrans1D4" presStyleIdx="4" presStyleCnt="7"/>
      <dgm:spPr/>
    </dgm:pt>
    <dgm:pt modelId="{C7768F48-14F2-46BF-B1B5-FFDE4C4841A1}" type="pres">
      <dgm:prSet presAssocID="{7D987EDF-1055-4CB1-BF09-210826244662}" presName="hierRoot2" presStyleCnt="0">
        <dgm:presLayoutVars>
          <dgm:hierBranch val="init"/>
        </dgm:presLayoutVars>
      </dgm:prSet>
      <dgm:spPr/>
    </dgm:pt>
    <dgm:pt modelId="{FA6CFA73-83FF-459A-B1FD-0AFAF8EBEBF7}" type="pres">
      <dgm:prSet presAssocID="{7D987EDF-1055-4CB1-BF09-210826244662}" presName="rootComposite" presStyleCnt="0"/>
      <dgm:spPr/>
    </dgm:pt>
    <dgm:pt modelId="{C70586A0-2E0A-485C-9004-31C43106410D}" type="pres">
      <dgm:prSet presAssocID="{7D987EDF-1055-4CB1-BF09-210826244662}" presName="rootText" presStyleLbl="node4" presStyleIdx="4" presStyleCnt="7">
        <dgm:presLayoutVars>
          <dgm:chPref val="3"/>
        </dgm:presLayoutVars>
      </dgm:prSet>
      <dgm:spPr/>
    </dgm:pt>
    <dgm:pt modelId="{9F5FD7D8-0E34-4799-A802-034580A303E8}" type="pres">
      <dgm:prSet presAssocID="{7D987EDF-1055-4CB1-BF09-210826244662}" presName="rootConnector" presStyleLbl="node4" presStyleIdx="4" presStyleCnt="7"/>
      <dgm:spPr/>
    </dgm:pt>
    <dgm:pt modelId="{D4DC2A40-F0A0-4B14-B6BC-215CC2DA5D13}" type="pres">
      <dgm:prSet presAssocID="{7D987EDF-1055-4CB1-BF09-210826244662}" presName="hierChild4" presStyleCnt="0"/>
      <dgm:spPr/>
    </dgm:pt>
    <dgm:pt modelId="{8D4B153E-268A-4311-9EE0-9C67F877E912}" type="pres">
      <dgm:prSet presAssocID="{7D987EDF-1055-4CB1-BF09-210826244662}" presName="hierChild5" presStyleCnt="0"/>
      <dgm:spPr/>
    </dgm:pt>
    <dgm:pt modelId="{3ED4945A-D493-4963-A9CB-6AD68328C1E4}" type="pres">
      <dgm:prSet presAssocID="{4C6A0A1A-F9E9-4BFB-B597-C463C375B15F}" presName="Name37" presStyleLbl="parChTrans1D4" presStyleIdx="5" presStyleCnt="7"/>
      <dgm:spPr/>
    </dgm:pt>
    <dgm:pt modelId="{4394D643-E65E-4348-94A9-4B728BF6C4C4}" type="pres">
      <dgm:prSet presAssocID="{703721AA-A4E4-4C00-9DBF-F9CE02E4F9FB}" presName="hierRoot2" presStyleCnt="0">
        <dgm:presLayoutVars>
          <dgm:hierBranch val="init"/>
        </dgm:presLayoutVars>
      </dgm:prSet>
      <dgm:spPr/>
    </dgm:pt>
    <dgm:pt modelId="{14620C26-AE2E-477F-B5F3-BB232EFEEAB9}" type="pres">
      <dgm:prSet presAssocID="{703721AA-A4E4-4C00-9DBF-F9CE02E4F9FB}" presName="rootComposite" presStyleCnt="0"/>
      <dgm:spPr/>
    </dgm:pt>
    <dgm:pt modelId="{BF7AC534-2385-48E0-ADEA-42FD8E67B596}" type="pres">
      <dgm:prSet presAssocID="{703721AA-A4E4-4C00-9DBF-F9CE02E4F9FB}" presName="rootText" presStyleLbl="node4" presStyleIdx="5" presStyleCnt="7">
        <dgm:presLayoutVars>
          <dgm:chPref val="3"/>
        </dgm:presLayoutVars>
      </dgm:prSet>
      <dgm:spPr/>
    </dgm:pt>
    <dgm:pt modelId="{81251052-D560-4F02-ACC8-D2F61C3F7355}" type="pres">
      <dgm:prSet presAssocID="{703721AA-A4E4-4C00-9DBF-F9CE02E4F9FB}" presName="rootConnector" presStyleLbl="node4" presStyleIdx="5" presStyleCnt="7"/>
      <dgm:spPr/>
    </dgm:pt>
    <dgm:pt modelId="{B40A82B9-0602-4924-9A01-7F8134529D81}" type="pres">
      <dgm:prSet presAssocID="{703721AA-A4E4-4C00-9DBF-F9CE02E4F9FB}" presName="hierChild4" presStyleCnt="0"/>
      <dgm:spPr/>
    </dgm:pt>
    <dgm:pt modelId="{6ED3ADF3-60A4-4B35-9E86-9F7125D7D4C0}" type="pres">
      <dgm:prSet presAssocID="{703721AA-A4E4-4C00-9DBF-F9CE02E4F9FB}" presName="hierChild5" presStyleCnt="0"/>
      <dgm:spPr/>
    </dgm:pt>
    <dgm:pt modelId="{F2E74C76-1471-41E4-95DE-B74C758D7207}" type="pres">
      <dgm:prSet presAssocID="{AA346314-037E-4AA9-834F-55EDADC12C0C}" presName="hierChild5" presStyleCnt="0"/>
      <dgm:spPr/>
    </dgm:pt>
    <dgm:pt modelId="{E4FC2451-CA44-4716-A8E8-CC532CD20CB8}" type="pres">
      <dgm:prSet presAssocID="{53EB8BB7-3A98-4171-ACC8-7E2C2D6C0C9D}" presName="Name37" presStyleLbl="parChTrans1D3" presStyleIdx="3" presStyleCnt="4"/>
      <dgm:spPr/>
    </dgm:pt>
    <dgm:pt modelId="{E26EB30A-6A3B-4374-BE4E-70364FCEECFD}" type="pres">
      <dgm:prSet presAssocID="{FFEC06F1-9F8F-4243-9201-A97607C31594}" presName="hierRoot2" presStyleCnt="0">
        <dgm:presLayoutVars>
          <dgm:hierBranch val="init"/>
        </dgm:presLayoutVars>
      </dgm:prSet>
      <dgm:spPr/>
    </dgm:pt>
    <dgm:pt modelId="{2A2D9F6D-E187-4DEE-B88F-2249ED53F716}" type="pres">
      <dgm:prSet presAssocID="{FFEC06F1-9F8F-4243-9201-A97607C31594}" presName="rootComposite" presStyleCnt="0"/>
      <dgm:spPr/>
    </dgm:pt>
    <dgm:pt modelId="{B862D2D1-BF46-4D12-A493-25A407E50804}" type="pres">
      <dgm:prSet presAssocID="{FFEC06F1-9F8F-4243-9201-A97607C31594}" presName="rootText" presStyleLbl="node3" presStyleIdx="3" presStyleCnt="4">
        <dgm:presLayoutVars>
          <dgm:chPref val="3"/>
        </dgm:presLayoutVars>
      </dgm:prSet>
      <dgm:spPr/>
    </dgm:pt>
    <dgm:pt modelId="{46E45705-6B57-4A31-B698-63D2523358C0}" type="pres">
      <dgm:prSet presAssocID="{FFEC06F1-9F8F-4243-9201-A97607C31594}" presName="rootConnector" presStyleLbl="node3" presStyleIdx="3" presStyleCnt="4"/>
      <dgm:spPr/>
    </dgm:pt>
    <dgm:pt modelId="{AD08DBC9-24E3-4A00-A097-3B647657F22C}" type="pres">
      <dgm:prSet presAssocID="{FFEC06F1-9F8F-4243-9201-A97607C31594}" presName="hierChild4" presStyleCnt="0"/>
      <dgm:spPr/>
    </dgm:pt>
    <dgm:pt modelId="{26AA2A51-C8B7-45EC-B3EE-1D7320049FFB}" type="pres">
      <dgm:prSet presAssocID="{54F76DE9-C51E-4D2A-A1F5-6387AB2CE4C9}" presName="Name37" presStyleLbl="parChTrans1D4" presStyleIdx="6" presStyleCnt="7"/>
      <dgm:spPr/>
    </dgm:pt>
    <dgm:pt modelId="{D3A27731-F91F-4B44-97CC-1116097ADEF2}" type="pres">
      <dgm:prSet presAssocID="{F71C2E97-A639-4E00-8398-CF2A2BB7ECF6}" presName="hierRoot2" presStyleCnt="0">
        <dgm:presLayoutVars>
          <dgm:hierBranch val="init"/>
        </dgm:presLayoutVars>
      </dgm:prSet>
      <dgm:spPr/>
    </dgm:pt>
    <dgm:pt modelId="{4A8C1CE4-3311-4F76-89D5-56474A4107C3}" type="pres">
      <dgm:prSet presAssocID="{F71C2E97-A639-4E00-8398-CF2A2BB7ECF6}" presName="rootComposite" presStyleCnt="0"/>
      <dgm:spPr/>
    </dgm:pt>
    <dgm:pt modelId="{CDC835F3-D13D-4E04-8D93-3D31A359C8EC}" type="pres">
      <dgm:prSet presAssocID="{F71C2E97-A639-4E00-8398-CF2A2BB7ECF6}" presName="rootText" presStyleLbl="node4" presStyleIdx="6" presStyleCnt="7">
        <dgm:presLayoutVars>
          <dgm:chPref val="3"/>
        </dgm:presLayoutVars>
      </dgm:prSet>
      <dgm:spPr/>
    </dgm:pt>
    <dgm:pt modelId="{FFDDAED9-6161-4D84-B8C7-D677F7F3E365}" type="pres">
      <dgm:prSet presAssocID="{F71C2E97-A639-4E00-8398-CF2A2BB7ECF6}" presName="rootConnector" presStyleLbl="node4" presStyleIdx="6" presStyleCnt="7"/>
      <dgm:spPr/>
    </dgm:pt>
    <dgm:pt modelId="{4B1632E0-CED8-4BF8-98A1-63D68EEB8283}" type="pres">
      <dgm:prSet presAssocID="{F71C2E97-A639-4E00-8398-CF2A2BB7ECF6}" presName="hierChild4" presStyleCnt="0"/>
      <dgm:spPr/>
    </dgm:pt>
    <dgm:pt modelId="{88417FE1-AFF7-4470-A65F-7522C5B811C4}" type="pres">
      <dgm:prSet presAssocID="{F71C2E97-A639-4E00-8398-CF2A2BB7ECF6}" presName="hierChild5" presStyleCnt="0"/>
      <dgm:spPr/>
    </dgm:pt>
    <dgm:pt modelId="{5CFA24E7-7469-4180-8FBB-ED39C7402A73}" type="pres">
      <dgm:prSet presAssocID="{FFEC06F1-9F8F-4243-9201-A97607C31594}" presName="hierChild5" presStyleCnt="0"/>
      <dgm:spPr/>
    </dgm:pt>
    <dgm:pt modelId="{A25AD383-A6D6-4F55-B24E-34C1F0DB69DF}" type="pres">
      <dgm:prSet presAssocID="{B8A5E57B-1939-421A-ACD0-C049B3E19A93}" presName="hierChild5" presStyleCnt="0"/>
      <dgm:spPr/>
    </dgm:pt>
    <dgm:pt modelId="{4C4790C6-5A9A-4027-9929-A572F7D8F5A5}" type="pres">
      <dgm:prSet presAssocID="{2EF2F87C-94A2-40EF-B7E5-5ECE6FA453EF}" presName="hierChild3" presStyleCnt="0"/>
      <dgm:spPr/>
    </dgm:pt>
  </dgm:ptLst>
  <dgm:cxnLst>
    <dgm:cxn modelId="{B5564000-B9DC-4BFC-AEA7-B7FDF63C3F7C}" type="presOf" srcId="{C1FB1235-03AB-49E4-8161-C410E6A8B630}" destId="{1D03333F-62E6-4E0D-8E91-B4746B36A4A0}" srcOrd="1" destOrd="0" presId="urn:microsoft.com/office/officeart/2005/8/layout/orgChart1"/>
    <dgm:cxn modelId="{E8692606-7D32-4E38-A3D3-D21AE9F901AD}" type="presOf" srcId="{62F97464-C6B3-40F3-96DE-9A94F7EB8024}" destId="{1F53F547-0CF7-45CA-BBF2-9AF5F82F2C5F}" srcOrd="0" destOrd="0" presId="urn:microsoft.com/office/officeart/2005/8/layout/orgChart1"/>
    <dgm:cxn modelId="{6ACE100A-1061-4BA3-8355-0FBC232A2CA0}" srcId="{303454D7-4722-4B76-BAC6-69863D67F1A4}" destId="{9AC8E5FA-DCBF-4931-B916-785D61CF516D}" srcOrd="1" destOrd="0" parTransId="{07783845-ACA3-4BC9-8F6F-B6CE4F1B7A9C}" sibTransId="{BEAEEE65-6DE8-4872-AE18-B9ACBABA7823}"/>
    <dgm:cxn modelId="{EDDF4E0B-F2D8-4947-BF33-445058575FA2}" type="presOf" srcId="{C1FB1235-03AB-49E4-8161-C410E6A8B630}" destId="{024BF904-6752-4389-8DD2-945C5D3C71F0}" srcOrd="0" destOrd="0" presId="urn:microsoft.com/office/officeart/2005/8/layout/orgChart1"/>
    <dgm:cxn modelId="{43E08C0B-D253-4634-ABED-065C13F18CB8}" type="presOf" srcId="{703721AA-A4E4-4C00-9DBF-F9CE02E4F9FB}" destId="{BF7AC534-2385-48E0-ADEA-42FD8E67B596}" srcOrd="0" destOrd="0" presId="urn:microsoft.com/office/officeart/2005/8/layout/orgChart1"/>
    <dgm:cxn modelId="{56A44D0F-70BF-4B71-B278-483407528D44}" type="presOf" srcId="{951566FF-6130-4994-8B82-7FC299A9091E}" destId="{553724F0-5999-4758-B7E1-50E7307AA222}" srcOrd="0" destOrd="0" presId="urn:microsoft.com/office/officeart/2005/8/layout/orgChart1"/>
    <dgm:cxn modelId="{48793B12-48FA-47A5-AC17-E76450A4E4F3}" type="presOf" srcId="{CF513219-DEFA-4202-9F6B-AEADFB14447A}" destId="{1CB46746-7E97-45FD-9E7A-D7B2D60FBB7C}" srcOrd="0" destOrd="0" presId="urn:microsoft.com/office/officeart/2005/8/layout/orgChart1"/>
    <dgm:cxn modelId="{17F13815-C0A1-4407-AE75-48E3E4C43863}" srcId="{9AC8E5FA-DCBF-4931-B916-785D61CF516D}" destId="{951566FF-6130-4994-8B82-7FC299A9091E}" srcOrd="0" destOrd="0" parTransId="{6189F288-BEA8-420E-8201-4A080348C333}" sibTransId="{C370F6E0-3364-4F4E-96F8-FF61C9633E0A}"/>
    <dgm:cxn modelId="{4D035316-F3DE-4A62-BC3E-C8C4BAB5925B}" type="presOf" srcId="{F71C2E97-A639-4E00-8398-CF2A2BB7ECF6}" destId="{CDC835F3-D13D-4E04-8D93-3D31A359C8EC}" srcOrd="0" destOrd="0" presId="urn:microsoft.com/office/officeart/2005/8/layout/orgChart1"/>
    <dgm:cxn modelId="{682A311D-22A0-47F6-ACD3-1A4406AE1E65}" type="presOf" srcId="{745D0D62-BC7E-4A41-9B4B-8CC4555A58B2}" destId="{CD8809C1-1CFD-4C4E-85DE-D5B0F2D7252D}" srcOrd="0" destOrd="0" presId="urn:microsoft.com/office/officeart/2005/8/layout/orgChart1"/>
    <dgm:cxn modelId="{B736F51E-4CE8-4342-A2AD-9D27AE466350}" srcId="{2EF2F87C-94A2-40EF-B7E5-5ECE6FA453EF}" destId="{303454D7-4722-4B76-BAC6-69863D67F1A4}" srcOrd="0" destOrd="0" parTransId="{4D110923-BD2D-4B67-9291-A89D31132013}" sibTransId="{CD9FA3C6-85BD-4BDB-9E8F-E5E2A02EDA93}"/>
    <dgm:cxn modelId="{80BB8825-4D51-45A9-A2A6-82D4FBE35999}" type="presOf" srcId="{B8A5E57B-1939-421A-ACD0-C049B3E19A93}" destId="{93D1E3B3-75B2-4979-BD5C-76D63E58E158}" srcOrd="1" destOrd="0" presId="urn:microsoft.com/office/officeart/2005/8/layout/orgChart1"/>
    <dgm:cxn modelId="{C418D527-113F-4049-B7EA-71907EF6037F}" type="presOf" srcId="{4C6A0A1A-F9E9-4BFB-B597-C463C375B15F}" destId="{3ED4945A-D493-4963-A9CB-6AD68328C1E4}" srcOrd="0" destOrd="0" presId="urn:microsoft.com/office/officeart/2005/8/layout/orgChart1"/>
    <dgm:cxn modelId="{3460582F-F9BD-4933-8256-F0D3A4463C60}" srcId="{AA346314-037E-4AA9-834F-55EDADC12C0C}" destId="{703721AA-A4E4-4C00-9DBF-F9CE02E4F9FB}" srcOrd="1" destOrd="0" parTransId="{4C6A0A1A-F9E9-4BFB-B597-C463C375B15F}" sibTransId="{22446057-9513-456A-A67C-1A4302DA071D}"/>
    <dgm:cxn modelId="{CF18D131-80C8-45A1-A054-1D21BEF956B7}" type="presOf" srcId="{2EF2F87C-94A2-40EF-B7E5-5ECE6FA453EF}" destId="{98ABD1B7-C062-45EB-8470-9259D2D3E311}" srcOrd="1" destOrd="0" presId="urn:microsoft.com/office/officeart/2005/8/layout/orgChart1"/>
    <dgm:cxn modelId="{B75CE034-5E05-4DA8-B2EB-E42AC4B54D89}" type="presOf" srcId="{53EB8BB7-3A98-4171-ACC8-7E2C2D6C0C9D}" destId="{E4FC2451-CA44-4716-A8E8-CC532CD20CB8}" srcOrd="0" destOrd="0" presId="urn:microsoft.com/office/officeart/2005/8/layout/orgChart1"/>
    <dgm:cxn modelId="{3AF51C3B-B6D1-47D7-B5AF-55090AA3492C}" type="presOf" srcId="{6189F288-BEA8-420E-8201-4A080348C333}" destId="{998CEEEB-D73D-49AE-AB55-5929179721C5}" srcOrd="0" destOrd="0" presId="urn:microsoft.com/office/officeart/2005/8/layout/orgChart1"/>
    <dgm:cxn modelId="{DD3DB43B-CDE6-4430-89B3-BF9BC0BAC9FD}" type="presOf" srcId="{AA346314-037E-4AA9-834F-55EDADC12C0C}" destId="{3DBF7659-B8CE-4309-AF23-4F5534AEC4AF}" srcOrd="1" destOrd="0" presId="urn:microsoft.com/office/officeart/2005/8/layout/orgChart1"/>
    <dgm:cxn modelId="{CDD8385B-3FEF-470F-87C8-B1D6AE2EDC31}" type="presOf" srcId="{303454D7-4722-4B76-BAC6-69863D67F1A4}" destId="{D9C49033-FDF9-453C-9B6F-2A095E649529}" srcOrd="1" destOrd="0" presId="urn:microsoft.com/office/officeart/2005/8/layout/orgChart1"/>
    <dgm:cxn modelId="{CBB0705C-F72F-47B6-B376-8947F123EFBA}" type="presOf" srcId="{703721AA-A4E4-4C00-9DBF-F9CE02E4F9FB}" destId="{81251052-D560-4F02-ACC8-D2F61C3F7355}" srcOrd="1" destOrd="0" presId="urn:microsoft.com/office/officeart/2005/8/layout/orgChart1"/>
    <dgm:cxn modelId="{3E603F5E-56A0-4572-B744-D865AF5E84B2}" type="presOf" srcId="{745D0D62-BC7E-4A41-9B4B-8CC4555A58B2}" destId="{12F62C06-D80E-4E96-A782-5453ADFD17AD}" srcOrd="1" destOrd="0" presId="urn:microsoft.com/office/officeart/2005/8/layout/orgChart1"/>
    <dgm:cxn modelId="{1C91AD41-1B0D-45F9-B648-01BD55DB6056}" srcId="{1B3BF99E-7B32-4D96-8E1A-82D1F5F32061}" destId="{2EF2F87C-94A2-40EF-B7E5-5ECE6FA453EF}" srcOrd="0" destOrd="0" parTransId="{5D85BD3B-87F2-430A-87BE-5B26D0D8205D}" sibTransId="{9738E33F-7755-496D-8CB9-BE942AB808C6}"/>
    <dgm:cxn modelId="{0CA0FF41-D490-4246-861F-C26046A414E0}" type="presOf" srcId="{1B3BF99E-7B32-4D96-8E1A-82D1F5F32061}" destId="{C96A046C-6149-428C-9ED1-5553975DA9B0}" srcOrd="0" destOrd="0" presId="urn:microsoft.com/office/officeart/2005/8/layout/orgChart1"/>
    <dgm:cxn modelId="{CD029E42-2068-470C-9DA8-976EB3A6F3A6}" srcId="{B8A5E57B-1939-421A-ACD0-C049B3E19A93}" destId="{AA346314-037E-4AA9-834F-55EDADC12C0C}" srcOrd="0" destOrd="0" parTransId="{34B06BC1-17A6-4BDE-866D-E084988B1049}" sibTransId="{DA49782A-8A81-429B-BCBE-CBF0F39CD2AF}"/>
    <dgm:cxn modelId="{D291E564-C50F-492E-809D-126B0CAC1A36}" type="presOf" srcId="{07783845-ACA3-4BC9-8F6F-B6CE4F1B7A9C}" destId="{9DA87799-0B58-41E8-B980-3DB0BFA3696C}" srcOrd="0" destOrd="0" presId="urn:microsoft.com/office/officeart/2005/8/layout/orgChart1"/>
    <dgm:cxn modelId="{C06F9746-E5AA-492A-91C6-90FBFADB3ECA}" type="presOf" srcId="{0EA0FED0-920A-4913-8257-FDF6C3A1B42B}" destId="{6CA1B7BA-2674-438A-8A7F-175ED354C68E}" srcOrd="0" destOrd="0" presId="urn:microsoft.com/office/officeart/2005/8/layout/orgChart1"/>
    <dgm:cxn modelId="{BCDCA24A-DC0D-4FD4-BE98-7BD661AE7C0F}" type="presOf" srcId="{62F97464-C6B3-40F3-96DE-9A94F7EB8024}" destId="{8A3CBCA8-DDCF-4B38-B630-1682DEB30FF5}" srcOrd="1" destOrd="0" presId="urn:microsoft.com/office/officeart/2005/8/layout/orgChart1"/>
    <dgm:cxn modelId="{4A36DD6B-4583-4B98-8C42-5C0F2C8D648D}" type="presOf" srcId="{4B7AF5F6-A87B-4E6D-83AD-DB76EDF66EC6}" destId="{8F4EC34E-173E-4FDB-9B4C-5D563C4AA428}" srcOrd="0" destOrd="0" presId="urn:microsoft.com/office/officeart/2005/8/layout/orgChart1"/>
    <dgm:cxn modelId="{C834644E-9B24-4264-9F14-E04A6BCFFD6B}" srcId="{951566FF-6130-4994-8B82-7FC299A9091E}" destId="{C1FB1235-03AB-49E4-8161-C410E6A8B630}" srcOrd="0" destOrd="0" parTransId="{1793B835-EDA3-4D53-AC71-BE892842503C}" sibTransId="{A2842FF7-EE8B-4BB5-96E5-E9425A647E3A}"/>
    <dgm:cxn modelId="{CF6EB373-4B38-4EE3-9B83-45FC4024DBD5}" type="presOf" srcId="{951566FF-6130-4994-8B82-7FC299A9091E}" destId="{D54A267D-D1A3-40F2-9BA6-292DDE9F5226}" srcOrd="1" destOrd="0" presId="urn:microsoft.com/office/officeart/2005/8/layout/orgChart1"/>
    <dgm:cxn modelId="{73C50574-2DD6-40B5-82BC-3283D5D9FDC5}" type="presOf" srcId="{130B9B54-CBE4-475B-B1CD-4DFC71610ACE}" destId="{CEE750E7-3535-4F21-9318-A28536FCD538}" srcOrd="0" destOrd="0" presId="urn:microsoft.com/office/officeart/2005/8/layout/orgChart1"/>
    <dgm:cxn modelId="{E06F2654-102A-44F9-AA08-0D5FC69D1F8E}" type="presOf" srcId="{F71C2E97-A639-4E00-8398-CF2A2BB7ECF6}" destId="{FFDDAED9-6161-4D84-B8C7-D677F7F3E365}" srcOrd="1" destOrd="0" presId="urn:microsoft.com/office/officeart/2005/8/layout/orgChart1"/>
    <dgm:cxn modelId="{E23E0C77-55AC-48D4-8133-FA53AA77ADCC}" type="presOf" srcId="{29879E7F-A4F0-4CE5-9697-94542F4DEE6A}" destId="{9AA67EBB-9761-412A-9540-684AD2DF23B5}" srcOrd="0" destOrd="0" presId="urn:microsoft.com/office/officeart/2005/8/layout/orgChart1"/>
    <dgm:cxn modelId="{E5BD6A57-3DC4-46F5-82BC-C70B32D151E4}" type="presOf" srcId="{FFEC06F1-9F8F-4243-9201-A97607C31594}" destId="{B862D2D1-BF46-4D12-A493-25A407E50804}" srcOrd="0" destOrd="0" presId="urn:microsoft.com/office/officeart/2005/8/layout/orgChart1"/>
    <dgm:cxn modelId="{92794F77-3DF9-4FDE-8BE9-D87E38C1D50D}" srcId="{FFEC06F1-9F8F-4243-9201-A97607C31594}" destId="{F71C2E97-A639-4E00-8398-CF2A2BB7ECF6}" srcOrd="0" destOrd="0" parTransId="{54F76DE9-C51E-4D2A-A1F5-6387AB2CE4C9}" sibTransId="{B31FA1D4-9F3D-47CA-9E9B-CEC16EC6D555}"/>
    <dgm:cxn modelId="{35F85877-0B54-47F1-BABC-7B4F88252DA1}" type="presOf" srcId="{54F76DE9-C51E-4D2A-A1F5-6387AB2CE4C9}" destId="{26AA2A51-C8B7-45EC-B3EE-1D7320049FFB}" srcOrd="0" destOrd="0" presId="urn:microsoft.com/office/officeart/2005/8/layout/orgChart1"/>
    <dgm:cxn modelId="{22E9BA7C-5993-44E8-9F48-884F55AB53CC}" type="presOf" srcId="{34B06BC1-17A6-4BDE-866D-E084988B1049}" destId="{3E49ED73-C835-4AAA-BA0F-ADB72B9E1E6F}" srcOrd="0" destOrd="0" presId="urn:microsoft.com/office/officeart/2005/8/layout/orgChart1"/>
    <dgm:cxn modelId="{F53FC07F-EC84-4E87-8B79-7A4EAFAB15BA}" type="presOf" srcId="{FFEC06F1-9F8F-4243-9201-A97607C31594}" destId="{46E45705-6B57-4A31-B698-63D2523358C0}" srcOrd="1" destOrd="0" presId="urn:microsoft.com/office/officeart/2005/8/layout/orgChart1"/>
    <dgm:cxn modelId="{3A277A8C-CE69-4ECF-ADD0-423B856CE81D}" srcId="{B8A5E57B-1939-421A-ACD0-C049B3E19A93}" destId="{FFEC06F1-9F8F-4243-9201-A97607C31594}" srcOrd="1" destOrd="0" parTransId="{53EB8BB7-3A98-4171-ACC8-7E2C2D6C0C9D}" sibTransId="{5D103D15-AAA4-4885-BA44-480A9D29240E}"/>
    <dgm:cxn modelId="{B6058A97-3579-4DEC-8AB2-6965416AAA89}" type="presOf" srcId="{AA346314-037E-4AA9-834F-55EDADC12C0C}" destId="{F9FE7FF7-0CA5-4625-A36E-64A9C0601A0A}" srcOrd="0" destOrd="0" presId="urn:microsoft.com/office/officeart/2005/8/layout/orgChart1"/>
    <dgm:cxn modelId="{13CD1B9D-A78A-45AE-AE5D-7559E6034209}" type="presOf" srcId="{B8A5E57B-1939-421A-ACD0-C049B3E19A93}" destId="{5B4D551C-DB74-46B6-8B1C-F6CC8B4AF499}" srcOrd="0" destOrd="0" presId="urn:microsoft.com/office/officeart/2005/8/layout/orgChart1"/>
    <dgm:cxn modelId="{BC66FBA2-AA5A-4A79-B70C-2A251B4423E0}" type="presOf" srcId="{9AC8E5FA-DCBF-4931-B916-785D61CF516D}" destId="{7A4AD21C-D209-4948-9B52-B4AAC41F7769}" srcOrd="1" destOrd="0" presId="urn:microsoft.com/office/officeart/2005/8/layout/orgChart1"/>
    <dgm:cxn modelId="{77C41BA8-25FA-46D8-96E3-108F0FD36E8A}" srcId="{2EF2F87C-94A2-40EF-B7E5-5ECE6FA453EF}" destId="{B8A5E57B-1939-421A-ACD0-C049B3E19A93}" srcOrd="1" destOrd="0" parTransId="{130B9B54-CBE4-475B-B1CD-4DFC71610ACE}" sibTransId="{F5C47862-6CCD-439B-8C27-68A6FD41BD88}"/>
    <dgm:cxn modelId="{8ECB96AC-B4E9-4FFC-A77C-8700CCE1CA18}" type="presOf" srcId="{303454D7-4722-4B76-BAC6-69863D67F1A4}" destId="{A74D27EA-93A1-4313-9CAC-AF9705991CD5}" srcOrd="0" destOrd="0" presId="urn:microsoft.com/office/officeart/2005/8/layout/orgChart1"/>
    <dgm:cxn modelId="{9266AFAE-5B54-4C54-8482-23594AB72D40}" srcId="{AA346314-037E-4AA9-834F-55EDADC12C0C}" destId="{7D987EDF-1055-4CB1-BF09-210826244662}" srcOrd="0" destOrd="0" parTransId="{0EA0FED0-920A-4913-8257-FDF6C3A1B42B}" sibTransId="{EF2EF949-7FDF-4F08-8393-BBE0CA88ED29}"/>
    <dgm:cxn modelId="{6AFFBEAF-B5E9-4F46-A64C-BB3B478BB59A}" type="presOf" srcId="{4B7AF5F6-A87B-4E6D-83AD-DB76EDF66EC6}" destId="{48C91D04-EA9A-40EE-B6F3-9117C111ECC3}" srcOrd="1" destOrd="0" presId="urn:microsoft.com/office/officeart/2005/8/layout/orgChart1"/>
    <dgm:cxn modelId="{2D0BB6B2-9F45-41C8-B474-C5A41C8AAF9A}" type="presOf" srcId="{98BAFBC6-1A99-44D6-B787-CD3AA6B4DC4C}" destId="{36F0F278-B393-46A6-8F5A-AA231F9A96CD}" srcOrd="0" destOrd="0" presId="urn:microsoft.com/office/officeart/2005/8/layout/orgChart1"/>
    <dgm:cxn modelId="{1D24EFC4-4974-40ED-ADC1-E843B8195072}" type="presOf" srcId="{7D987EDF-1055-4CB1-BF09-210826244662}" destId="{9F5FD7D8-0E34-4799-A802-034580A303E8}" srcOrd="1" destOrd="0" presId="urn:microsoft.com/office/officeart/2005/8/layout/orgChart1"/>
    <dgm:cxn modelId="{2EBBCBCB-2C25-409D-B859-16CA8BD4C595}" srcId="{745D0D62-BC7E-4A41-9B4B-8CC4555A58B2}" destId="{62F97464-C6B3-40F3-96DE-9A94F7EB8024}" srcOrd="0" destOrd="0" parTransId="{29879E7F-A4F0-4CE5-9697-94542F4DEE6A}" sibTransId="{D668DB2F-2F72-44E1-BDAB-36DCA3921642}"/>
    <dgm:cxn modelId="{A46A8CD8-8D9F-467A-9743-B4778A4BF5C0}" type="presOf" srcId="{4D110923-BD2D-4B67-9291-A89D31132013}" destId="{0D961ADE-3CB7-40BE-A7CF-4EA0CE680BD1}" srcOrd="0" destOrd="0" presId="urn:microsoft.com/office/officeart/2005/8/layout/orgChart1"/>
    <dgm:cxn modelId="{99B86AD9-6EEA-4FB3-AA39-ED313A932491}" type="presOf" srcId="{1793B835-EDA3-4D53-AC71-BE892842503C}" destId="{20ACACB9-29D2-477A-9FA5-C29DC6523D9F}" srcOrd="0" destOrd="0" presId="urn:microsoft.com/office/officeart/2005/8/layout/orgChart1"/>
    <dgm:cxn modelId="{2A2CDEDD-C9CC-470A-94AA-61457DF770F9}" type="presOf" srcId="{7D987EDF-1055-4CB1-BF09-210826244662}" destId="{C70586A0-2E0A-485C-9004-31C43106410D}" srcOrd="0" destOrd="0" presId="urn:microsoft.com/office/officeart/2005/8/layout/orgChart1"/>
    <dgm:cxn modelId="{9DED36E6-9AB0-4F63-A218-F64E505758B5}" srcId="{303454D7-4722-4B76-BAC6-69863D67F1A4}" destId="{745D0D62-BC7E-4A41-9B4B-8CC4555A58B2}" srcOrd="0" destOrd="0" parTransId="{CF513219-DEFA-4202-9F6B-AEADFB14447A}" sibTransId="{D2A033B6-61B9-4F4D-8E16-CEFCF4CEC2F0}"/>
    <dgm:cxn modelId="{15C651EA-DD5D-42AB-87A4-C11A9CE43663}" type="presOf" srcId="{9AC8E5FA-DCBF-4931-B916-785D61CF516D}" destId="{0114FCD8-26C8-4384-A8C6-636B86D47BEA}" srcOrd="0" destOrd="0" presId="urn:microsoft.com/office/officeart/2005/8/layout/orgChart1"/>
    <dgm:cxn modelId="{839CF9F3-2674-48BC-9686-438F370CD91E}" type="presOf" srcId="{2EF2F87C-94A2-40EF-B7E5-5ECE6FA453EF}" destId="{61929C9B-F583-4185-A96F-EF628928AF22}" srcOrd="0" destOrd="0" presId="urn:microsoft.com/office/officeart/2005/8/layout/orgChart1"/>
    <dgm:cxn modelId="{3885B8FE-8577-4A11-890E-E59FE44228DC}" srcId="{951566FF-6130-4994-8B82-7FC299A9091E}" destId="{4B7AF5F6-A87B-4E6D-83AD-DB76EDF66EC6}" srcOrd="1" destOrd="0" parTransId="{98BAFBC6-1A99-44D6-B787-CD3AA6B4DC4C}" sibTransId="{A976245E-7192-4276-8E2A-13C4302952C1}"/>
    <dgm:cxn modelId="{D9352573-B2D9-44A9-88F5-9ADF77E9E305}" type="presParOf" srcId="{C96A046C-6149-428C-9ED1-5553975DA9B0}" destId="{C951F039-9AC1-48C5-9A84-AC99F3FE33DC}" srcOrd="0" destOrd="0" presId="urn:microsoft.com/office/officeart/2005/8/layout/orgChart1"/>
    <dgm:cxn modelId="{1AD3A272-A4F0-402C-860E-DE2252FFCB60}" type="presParOf" srcId="{C951F039-9AC1-48C5-9A84-AC99F3FE33DC}" destId="{FA05F074-DC06-4E7A-BF44-8FE2FCDF407F}" srcOrd="0" destOrd="0" presId="urn:microsoft.com/office/officeart/2005/8/layout/orgChart1"/>
    <dgm:cxn modelId="{24B90879-4799-4EEC-82BE-F688840E6EE5}" type="presParOf" srcId="{FA05F074-DC06-4E7A-BF44-8FE2FCDF407F}" destId="{61929C9B-F583-4185-A96F-EF628928AF22}" srcOrd="0" destOrd="0" presId="urn:microsoft.com/office/officeart/2005/8/layout/orgChart1"/>
    <dgm:cxn modelId="{6193FA49-2762-42F3-8448-161C2694476D}" type="presParOf" srcId="{FA05F074-DC06-4E7A-BF44-8FE2FCDF407F}" destId="{98ABD1B7-C062-45EB-8470-9259D2D3E311}" srcOrd="1" destOrd="0" presId="urn:microsoft.com/office/officeart/2005/8/layout/orgChart1"/>
    <dgm:cxn modelId="{61FBB8A4-4E55-4D0F-BADD-4AD26053C9BC}" type="presParOf" srcId="{C951F039-9AC1-48C5-9A84-AC99F3FE33DC}" destId="{9F89950A-72CC-4876-A642-044FF7935D1F}" srcOrd="1" destOrd="0" presId="urn:microsoft.com/office/officeart/2005/8/layout/orgChart1"/>
    <dgm:cxn modelId="{C2C5C1F8-786C-41D0-8D12-CFD9FC46062B}" type="presParOf" srcId="{9F89950A-72CC-4876-A642-044FF7935D1F}" destId="{0D961ADE-3CB7-40BE-A7CF-4EA0CE680BD1}" srcOrd="0" destOrd="0" presId="urn:microsoft.com/office/officeart/2005/8/layout/orgChart1"/>
    <dgm:cxn modelId="{83F35579-6808-41F4-AF70-BD82A1CA4064}" type="presParOf" srcId="{9F89950A-72CC-4876-A642-044FF7935D1F}" destId="{96F321C2-888B-4172-A3FE-51F126C76423}" srcOrd="1" destOrd="0" presId="urn:microsoft.com/office/officeart/2005/8/layout/orgChart1"/>
    <dgm:cxn modelId="{B4E0AF1D-9A72-42CE-B39D-8F5B57E2BFD8}" type="presParOf" srcId="{96F321C2-888B-4172-A3FE-51F126C76423}" destId="{7F014861-D35C-46D5-A7AF-D4626495FFE0}" srcOrd="0" destOrd="0" presId="urn:microsoft.com/office/officeart/2005/8/layout/orgChart1"/>
    <dgm:cxn modelId="{8A9871B4-A97D-49FF-BDFE-AA1ACD513A8F}" type="presParOf" srcId="{7F014861-D35C-46D5-A7AF-D4626495FFE0}" destId="{A74D27EA-93A1-4313-9CAC-AF9705991CD5}" srcOrd="0" destOrd="0" presId="urn:microsoft.com/office/officeart/2005/8/layout/orgChart1"/>
    <dgm:cxn modelId="{6C20380D-28A1-4180-B870-F3011FC2EFFF}" type="presParOf" srcId="{7F014861-D35C-46D5-A7AF-D4626495FFE0}" destId="{D9C49033-FDF9-453C-9B6F-2A095E649529}" srcOrd="1" destOrd="0" presId="urn:microsoft.com/office/officeart/2005/8/layout/orgChart1"/>
    <dgm:cxn modelId="{284DED48-5015-4C1F-820A-30C38E6E70E0}" type="presParOf" srcId="{96F321C2-888B-4172-A3FE-51F126C76423}" destId="{16E25AD3-074A-45C1-A700-58B428395BAB}" srcOrd="1" destOrd="0" presId="urn:microsoft.com/office/officeart/2005/8/layout/orgChart1"/>
    <dgm:cxn modelId="{96202438-F401-4F35-8456-8A69E75540B0}" type="presParOf" srcId="{16E25AD3-074A-45C1-A700-58B428395BAB}" destId="{1CB46746-7E97-45FD-9E7A-D7B2D60FBB7C}" srcOrd="0" destOrd="0" presId="urn:microsoft.com/office/officeart/2005/8/layout/orgChart1"/>
    <dgm:cxn modelId="{6A64C5C9-C773-4680-816A-AB14D0D6002F}" type="presParOf" srcId="{16E25AD3-074A-45C1-A700-58B428395BAB}" destId="{C41AA724-DD05-4761-8F91-FB4C0F7FAB58}" srcOrd="1" destOrd="0" presId="urn:microsoft.com/office/officeart/2005/8/layout/orgChart1"/>
    <dgm:cxn modelId="{FD7E15F9-D9FE-4E01-9CF5-B2A9ABDE8828}" type="presParOf" srcId="{C41AA724-DD05-4761-8F91-FB4C0F7FAB58}" destId="{066DAA12-F901-40CB-8FDC-CC6619A77BDD}" srcOrd="0" destOrd="0" presId="urn:microsoft.com/office/officeart/2005/8/layout/orgChart1"/>
    <dgm:cxn modelId="{8F04ED50-1099-4A57-AA04-06ED6A5A3FF9}" type="presParOf" srcId="{066DAA12-F901-40CB-8FDC-CC6619A77BDD}" destId="{CD8809C1-1CFD-4C4E-85DE-D5B0F2D7252D}" srcOrd="0" destOrd="0" presId="urn:microsoft.com/office/officeart/2005/8/layout/orgChart1"/>
    <dgm:cxn modelId="{BB2B2F64-B4FF-42DD-9409-EF4C1E57231B}" type="presParOf" srcId="{066DAA12-F901-40CB-8FDC-CC6619A77BDD}" destId="{12F62C06-D80E-4E96-A782-5453ADFD17AD}" srcOrd="1" destOrd="0" presId="urn:microsoft.com/office/officeart/2005/8/layout/orgChart1"/>
    <dgm:cxn modelId="{21BD285C-0852-494C-9D5B-9F8F37852A9F}" type="presParOf" srcId="{C41AA724-DD05-4761-8F91-FB4C0F7FAB58}" destId="{BDF4BBAC-49CA-48CB-BA59-569F71B8ABB8}" srcOrd="1" destOrd="0" presId="urn:microsoft.com/office/officeart/2005/8/layout/orgChart1"/>
    <dgm:cxn modelId="{F949E697-4856-4123-BB2A-69F20CEBD187}" type="presParOf" srcId="{BDF4BBAC-49CA-48CB-BA59-569F71B8ABB8}" destId="{9AA67EBB-9761-412A-9540-684AD2DF23B5}" srcOrd="0" destOrd="0" presId="urn:microsoft.com/office/officeart/2005/8/layout/orgChart1"/>
    <dgm:cxn modelId="{975F21DB-902D-4B11-9B56-5C052F319AE1}" type="presParOf" srcId="{BDF4BBAC-49CA-48CB-BA59-569F71B8ABB8}" destId="{6F4D3F38-466B-4A2A-9B83-88273642310A}" srcOrd="1" destOrd="0" presId="urn:microsoft.com/office/officeart/2005/8/layout/orgChart1"/>
    <dgm:cxn modelId="{EA375E9F-58C5-4E64-B6AB-D489DCDCA36C}" type="presParOf" srcId="{6F4D3F38-466B-4A2A-9B83-88273642310A}" destId="{215EB0B3-52E1-4629-BEE8-49AAB36EF209}" srcOrd="0" destOrd="0" presId="urn:microsoft.com/office/officeart/2005/8/layout/orgChart1"/>
    <dgm:cxn modelId="{F79B940B-24FD-4FFF-BDE0-55FA29C7F7A5}" type="presParOf" srcId="{215EB0B3-52E1-4629-BEE8-49AAB36EF209}" destId="{1F53F547-0CF7-45CA-BBF2-9AF5F82F2C5F}" srcOrd="0" destOrd="0" presId="urn:microsoft.com/office/officeart/2005/8/layout/orgChart1"/>
    <dgm:cxn modelId="{9D767637-049C-486B-ABAE-255060503371}" type="presParOf" srcId="{215EB0B3-52E1-4629-BEE8-49AAB36EF209}" destId="{8A3CBCA8-DDCF-4B38-B630-1682DEB30FF5}" srcOrd="1" destOrd="0" presId="urn:microsoft.com/office/officeart/2005/8/layout/orgChart1"/>
    <dgm:cxn modelId="{98D66AD8-9E11-457C-9B8E-5B1788B04049}" type="presParOf" srcId="{6F4D3F38-466B-4A2A-9B83-88273642310A}" destId="{A9516240-4938-44AA-BD9E-79058F9EA48E}" srcOrd="1" destOrd="0" presId="urn:microsoft.com/office/officeart/2005/8/layout/orgChart1"/>
    <dgm:cxn modelId="{489B2EF9-F939-44AD-8A5F-4CF84091D837}" type="presParOf" srcId="{6F4D3F38-466B-4A2A-9B83-88273642310A}" destId="{8AA3B30C-2D9D-4E31-9926-9FF98313AD23}" srcOrd="2" destOrd="0" presId="urn:microsoft.com/office/officeart/2005/8/layout/orgChart1"/>
    <dgm:cxn modelId="{0328180C-2D22-493A-BBF2-047506F61800}" type="presParOf" srcId="{C41AA724-DD05-4761-8F91-FB4C0F7FAB58}" destId="{7912D676-E2D7-419C-AA88-8EB109BFED2D}" srcOrd="2" destOrd="0" presId="urn:microsoft.com/office/officeart/2005/8/layout/orgChart1"/>
    <dgm:cxn modelId="{0C585F8B-756D-4D35-B095-700E3D6DB9DC}" type="presParOf" srcId="{16E25AD3-074A-45C1-A700-58B428395BAB}" destId="{9DA87799-0B58-41E8-B980-3DB0BFA3696C}" srcOrd="2" destOrd="0" presId="urn:microsoft.com/office/officeart/2005/8/layout/orgChart1"/>
    <dgm:cxn modelId="{82645621-A4D5-4D98-B3D0-156F858DF3DF}" type="presParOf" srcId="{16E25AD3-074A-45C1-A700-58B428395BAB}" destId="{BEEEA9EF-F081-4E3F-8629-0585F688B6DF}" srcOrd="3" destOrd="0" presId="urn:microsoft.com/office/officeart/2005/8/layout/orgChart1"/>
    <dgm:cxn modelId="{4A125450-4F20-49D1-8C22-6AF750988512}" type="presParOf" srcId="{BEEEA9EF-F081-4E3F-8629-0585F688B6DF}" destId="{2A5084D3-564E-414F-908B-1C4138B3BAD0}" srcOrd="0" destOrd="0" presId="urn:microsoft.com/office/officeart/2005/8/layout/orgChart1"/>
    <dgm:cxn modelId="{8AAADF3C-C43A-4FB5-9529-2D6F6C845A66}" type="presParOf" srcId="{2A5084D3-564E-414F-908B-1C4138B3BAD0}" destId="{0114FCD8-26C8-4384-A8C6-636B86D47BEA}" srcOrd="0" destOrd="0" presId="urn:microsoft.com/office/officeart/2005/8/layout/orgChart1"/>
    <dgm:cxn modelId="{A1604039-7E83-42A2-8727-37B9D0EF8684}" type="presParOf" srcId="{2A5084D3-564E-414F-908B-1C4138B3BAD0}" destId="{7A4AD21C-D209-4948-9B52-B4AAC41F7769}" srcOrd="1" destOrd="0" presId="urn:microsoft.com/office/officeart/2005/8/layout/orgChart1"/>
    <dgm:cxn modelId="{D391CBF5-6885-4336-8FDA-FBB2D6CCDB1D}" type="presParOf" srcId="{BEEEA9EF-F081-4E3F-8629-0585F688B6DF}" destId="{E6E44E2E-10FE-46A5-91D9-DC3342A988FC}" srcOrd="1" destOrd="0" presId="urn:microsoft.com/office/officeart/2005/8/layout/orgChart1"/>
    <dgm:cxn modelId="{23D0C4B4-DE44-417F-BF2B-815ED00C5A4D}" type="presParOf" srcId="{E6E44E2E-10FE-46A5-91D9-DC3342A988FC}" destId="{998CEEEB-D73D-49AE-AB55-5929179721C5}" srcOrd="0" destOrd="0" presId="urn:microsoft.com/office/officeart/2005/8/layout/orgChart1"/>
    <dgm:cxn modelId="{E9FD33EC-07D7-47E8-8E72-B4B2A0714459}" type="presParOf" srcId="{E6E44E2E-10FE-46A5-91D9-DC3342A988FC}" destId="{8FBF75FD-9F85-4F8B-A11E-9E791766F5E9}" srcOrd="1" destOrd="0" presId="urn:microsoft.com/office/officeart/2005/8/layout/orgChart1"/>
    <dgm:cxn modelId="{52142442-1018-4BA7-9B84-2A5811E4A309}" type="presParOf" srcId="{8FBF75FD-9F85-4F8B-A11E-9E791766F5E9}" destId="{5746E55C-EB42-44F3-8A18-51194C5DAF9C}" srcOrd="0" destOrd="0" presId="urn:microsoft.com/office/officeart/2005/8/layout/orgChart1"/>
    <dgm:cxn modelId="{89546F3D-99F2-4081-B513-7EFB3AB8F137}" type="presParOf" srcId="{5746E55C-EB42-44F3-8A18-51194C5DAF9C}" destId="{553724F0-5999-4758-B7E1-50E7307AA222}" srcOrd="0" destOrd="0" presId="urn:microsoft.com/office/officeart/2005/8/layout/orgChart1"/>
    <dgm:cxn modelId="{CD2CFCEA-5662-4630-99E0-FC95C5F4590D}" type="presParOf" srcId="{5746E55C-EB42-44F3-8A18-51194C5DAF9C}" destId="{D54A267D-D1A3-40F2-9BA6-292DDE9F5226}" srcOrd="1" destOrd="0" presId="urn:microsoft.com/office/officeart/2005/8/layout/orgChart1"/>
    <dgm:cxn modelId="{9C2BB5C7-496E-44D5-98B6-E22A9B4058CC}" type="presParOf" srcId="{8FBF75FD-9F85-4F8B-A11E-9E791766F5E9}" destId="{5FEB096F-4DDF-42CF-A19C-3F4180B83BEA}" srcOrd="1" destOrd="0" presId="urn:microsoft.com/office/officeart/2005/8/layout/orgChart1"/>
    <dgm:cxn modelId="{5F2997B5-2D42-4F54-8D46-7DEA89C5D87C}" type="presParOf" srcId="{5FEB096F-4DDF-42CF-A19C-3F4180B83BEA}" destId="{20ACACB9-29D2-477A-9FA5-C29DC6523D9F}" srcOrd="0" destOrd="0" presId="urn:microsoft.com/office/officeart/2005/8/layout/orgChart1"/>
    <dgm:cxn modelId="{5A67F45C-5B7F-4729-A92F-6999A68DC14C}" type="presParOf" srcId="{5FEB096F-4DDF-42CF-A19C-3F4180B83BEA}" destId="{F9877AB7-DBC2-4DEA-B5F3-5A42D5ECF5A0}" srcOrd="1" destOrd="0" presId="urn:microsoft.com/office/officeart/2005/8/layout/orgChart1"/>
    <dgm:cxn modelId="{85F6878B-F2DD-4D85-B0D4-D2C2C678A10B}" type="presParOf" srcId="{F9877AB7-DBC2-4DEA-B5F3-5A42D5ECF5A0}" destId="{27B5F839-DDEA-425D-8512-7327E9E43E35}" srcOrd="0" destOrd="0" presId="urn:microsoft.com/office/officeart/2005/8/layout/orgChart1"/>
    <dgm:cxn modelId="{AA4D74F5-1666-48EC-9DC4-B721A471317B}" type="presParOf" srcId="{27B5F839-DDEA-425D-8512-7327E9E43E35}" destId="{024BF904-6752-4389-8DD2-945C5D3C71F0}" srcOrd="0" destOrd="0" presId="urn:microsoft.com/office/officeart/2005/8/layout/orgChart1"/>
    <dgm:cxn modelId="{43A30BA7-E885-4563-A9CE-4CC881F03B2A}" type="presParOf" srcId="{27B5F839-DDEA-425D-8512-7327E9E43E35}" destId="{1D03333F-62E6-4E0D-8E91-B4746B36A4A0}" srcOrd="1" destOrd="0" presId="urn:microsoft.com/office/officeart/2005/8/layout/orgChart1"/>
    <dgm:cxn modelId="{FA97019D-2C5A-4133-83B0-17242A6A1BF1}" type="presParOf" srcId="{F9877AB7-DBC2-4DEA-B5F3-5A42D5ECF5A0}" destId="{C9E8C8E2-4DEF-401A-9521-F3D1200E2E96}" srcOrd="1" destOrd="0" presId="urn:microsoft.com/office/officeart/2005/8/layout/orgChart1"/>
    <dgm:cxn modelId="{34164A99-A039-412E-8A38-A71E84105B2C}" type="presParOf" srcId="{F9877AB7-DBC2-4DEA-B5F3-5A42D5ECF5A0}" destId="{18453C1E-FC88-4351-8427-B6A1F894C8F0}" srcOrd="2" destOrd="0" presId="urn:microsoft.com/office/officeart/2005/8/layout/orgChart1"/>
    <dgm:cxn modelId="{F7C911E7-3867-4317-AAD3-98C2DD729209}" type="presParOf" srcId="{5FEB096F-4DDF-42CF-A19C-3F4180B83BEA}" destId="{36F0F278-B393-46A6-8F5A-AA231F9A96CD}" srcOrd="2" destOrd="0" presId="urn:microsoft.com/office/officeart/2005/8/layout/orgChart1"/>
    <dgm:cxn modelId="{420D0152-9C26-4A51-8801-55D6B29AD95F}" type="presParOf" srcId="{5FEB096F-4DDF-42CF-A19C-3F4180B83BEA}" destId="{D414DA15-472A-4DBA-80CC-B587F6E74177}" srcOrd="3" destOrd="0" presId="urn:microsoft.com/office/officeart/2005/8/layout/orgChart1"/>
    <dgm:cxn modelId="{9F00F5D6-058F-4CCB-BA82-9EE0465C1FCC}" type="presParOf" srcId="{D414DA15-472A-4DBA-80CC-B587F6E74177}" destId="{61637924-6353-4A02-A16C-264FC8632F10}" srcOrd="0" destOrd="0" presId="urn:microsoft.com/office/officeart/2005/8/layout/orgChart1"/>
    <dgm:cxn modelId="{4126E614-6FBB-4432-A60C-C8745D6A4A11}" type="presParOf" srcId="{61637924-6353-4A02-A16C-264FC8632F10}" destId="{8F4EC34E-173E-4FDB-9B4C-5D563C4AA428}" srcOrd="0" destOrd="0" presId="urn:microsoft.com/office/officeart/2005/8/layout/orgChart1"/>
    <dgm:cxn modelId="{78F5B187-8EFC-4F74-8706-EE096866D0D0}" type="presParOf" srcId="{61637924-6353-4A02-A16C-264FC8632F10}" destId="{48C91D04-EA9A-40EE-B6F3-9117C111ECC3}" srcOrd="1" destOrd="0" presId="urn:microsoft.com/office/officeart/2005/8/layout/orgChart1"/>
    <dgm:cxn modelId="{0FD3BDDA-AF1E-4DAF-929E-FA089C1F833B}" type="presParOf" srcId="{D414DA15-472A-4DBA-80CC-B587F6E74177}" destId="{CA4A94F3-34A1-4487-BE60-8217E755A484}" srcOrd="1" destOrd="0" presId="urn:microsoft.com/office/officeart/2005/8/layout/orgChart1"/>
    <dgm:cxn modelId="{B67A703D-8A4D-4614-AD50-8D8BF9D043BD}" type="presParOf" srcId="{D414DA15-472A-4DBA-80CC-B587F6E74177}" destId="{1092273A-3D30-4324-B993-573B0841DBD9}" srcOrd="2" destOrd="0" presId="urn:microsoft.com/office/officeart/2005/8/layout/orgChart1"/>
    <dgm:cxn modelId="{D00544E3-7832-43F6-88C7-6E5F0E8C7CBA}" type="presParOf" srcId="{8FBF75FD-9F85-4F8B-A11E-9E791766F5E9}" destId="{787848C5-2DFB-4FB3-9C44-40C762959963}" srcOrd="2" destOrd="0" presId="urn:microsoft.com/office/officeart/2005/8/layout/orgChart1"/>
    <dgm:cxn modelId="{3662A1A5-2B1C-4168-82AB-D3C496002512}" type="presParOf" srcId="{BEEEA9EF-F081-4E3F-8629-0585F688B6DF}" destId="{E1720844-9530-41EC-B87D-F921337E66F8}" srcOrd="2" destOrd="0" presId="urn:microsoft.com/office/officeart/2005/8/layout/orgChart1"/>
    <dgm:cxn modelId="{2436E80C-E815-4218-A919-E2231390ADAC}" type="presParOf" srcId="{96F321C2-888B-4172-A3FE-51F126C76423}" destId="{E8A2E5DC-C166-47E9-BD41-A0726476058B}" srcOrd="2" destOrd="0" presId="urn:microsoft.com/office/officeart/2005/8/layout/orgChart1"/>
    <dgm:cxn modelId="{09C15501-89F5-42E4-AF18-AB3A0E9897E3}" type="presParOf" srcId="{9F89950A-72CC-4876-A642-044FF7935D1F}" destId="{CEE750E7-3535-4F21-9318-A28536FCD538}" srcOrd="2" destOrd="0" presId="urn:microsoft.com/office/officeart/2005/8/layout/orgChart1"/>
    <dgm:cxn modelId="{EA3A6A7F-CECB-413E-90AB-D3507AC0AF86}" type="presParOf" srcId="{9F89950A-72CC-4876-A642-044FF7935D1F}" destId="{3928BE28-CEC4-461E-9A42-575EA763D3EF}" srcOrd="3" destOrd="0" presId="urn:microsoft.com/office/officeart/2005/8/layout/orgChart1"/>
    <dgm:cxn modelId="{7AD8D647-785D-4134-A1F0-EC5DEA366D3E}" type="presParOf" srcId="{3928BE28-CEC4-461E-9A42-575EA763D3EF}" destId="{8E8565D7-C4FD-4505-AA9C-35B804EE79E7}" srcOrd="0" destOrd="0" presId="urn:microsoft.com/office/officeart/2005/8/layout/orgChart1"/>
    <dgm:cxn modelId="{AB827F53-D4A9-4540-BF0E-F2336F609692}" type="presParOf" srcId="{8E8565D7-C4FD-4505-AA9C-35B804EE79E7}" destId="{5B4D551C-DB74-46B6-8B1C-F6CC8B4AF499}" srcOrd="0" destOrd="0" presId="urn:microsoft.com/office/officeart/2005/8/layout/orgChart1"/>
    <dgm:cxn modelId="{ADBC0F6A-6A06-4507-ADA9-9384A3917941}" type="presParOf" srcId="{8E8565D7-C4FD-4505-AA9C-35B804EE79E7}" destId="{93D1E3B3-75B2-4979-BD5C-76D63E58E158}" srcOrd="1" destOrd="0" presId="urn:microsoft.com/office/officeart/2005/8/layout/orgChart1"/>
    <dgm:cxn modelId="{82F8150E-4539-4E6D-9F8C-C3DE7D85A0F8}" type="presParOf" srcId="{3928BE28-CEC4-461E-9A42-575EA763D3EF}" destId="{01C4A37E-4BDF-4B1E-AB10-D74A1EB5C01A}" srcOrd="1" destOrd="0" presId="urn:microsoft.com/office/officeart/2005/8/layout/orgChart1"/>
    <dgm:cxn modelId="{DF41E1E7-157D-4B70-96A9-21019FD57642}" type="presParOf" srcId="{01C4A37E-4BDF-4B1E-AB10-D74A1EB5C01A}" destId="{3E49ED73-C835-4AAA-BA0F-ADB72B9E1E6F}" srcOrd="0" destOrd="0" presId="urn:microsoft.com/office/officeart/2005/8/layout/orgChart1"/>
    <dgm:cxn modelId="{0D595BD8-7E08-4934-AFD8-59D90656C860}" type="presParOf" srcId="{01C4A37E-4BDF-4B1E-AB10-D74A1EB5C01A}" destId="{50FEF43A-B35A-436C-ABEE-51399BE6AF4D}" srcOrd="1" destOrd="0" presId="urn:microsoft.com/office/officeart/2005/8/layout/orgChart1"/>
    <dgm:cxn modelId="{04806248-40F2-4165-82C0-67CEDE68A0F4}" type="presParOf" srcId="{50FEF43A-B35A-436C-ABEE-51399BE6AF4D}" destId="{A99859A8-A9CD-4453-B56E-39FDB3386129}" srcOrd="0" destOrd="0" presId="urn:microsoft.com/office/officeart/2005/8/layout/orgChart1"/>
    <dgm:cxn modelId="{641E3E75-7248-44AA-BCC7-7481EBFD8F16}" type="presParOf" srcId="{A99859A8-A9CD-4453-B56E-39FDB3386129}" destId="{F9FE7FF7-0CA5-4625-A36E-64A9C0601A0A}" srcOrd="0" destOrd="0" presId="urn:microsoft.com/office/officeart/2005/8/layout/orgChart1"/>
    <dgm:cxn modelId="{923759A2-C3AF-4E88-B46E-0BFA521DED80}" type="presParOf" srcId="{A99859A8-A9CD-4453-B56E-39FDB3386129}" destId="{3DBF7659-B8CE-4309-AF23-4F5534AEC4AF}" srcOrd="1" destOrd="0" presId="urn:microsoft.com/office/officeart/2005/8/layout/orgChart1"/>
    <dgm:cxn modelId="{559978E5-2DAC-4AE1-B222-63432616DB94}" type="presParOf" srcId="{50FEF43A-B35A-436C-ABEE-51399BE6AF4D}" destId="{A024B441-7063-4FCD-8152-756DBE8A171A}" srcOrd="1" destOrd="0" presId="urn:microsoft.com/office/officeart/2005/8/layout/orgChart1"/>
    <dgm:cxn modelId="{0F960682-D7AA-4478-AD70-1205A6FEA333}" type="presParOf" srcId="{A024B441-7063-4FCD-8152-756DBE8A171A}" destId="{6CA1B7BA-2674-438A-8A7F-175ED354C68E}" srcOrd="0" destOrd="0" presId="urn:microsoft.com/office/officeart/2005/8/layout/orgChart1"/>
    <dgm:cxn modelId="{8DACF45F-5D9E-4AA8-9416-7B8331085308}" type="presParOf" srcId="{A024B441-7063-4FCD-8152-756DBE8A171A}" destId="{C7768F48-14F2-46BF-B1B5-FFDE4C4841A1}" srcOrd="1" destOrd="0" presId="urn:microsoft.com/office/officeart/2005/8/layout/orgChart1"/>
    <dgm:cxn modelId="{5767E690-27A1-40EF-A38B-2C2FB54B0AD9}" type="presParOf" srcId="{C7768F48-14F2-46BF-B1B5-FFDE4C4841A1}" destId="{FA6CFA73-83FF-459A-B1FD-0AFAF8EBEBF7}" srcOrd="0" destOrd="0" presId="urn:microsoft.com/office/officeart/2005/8/layout/orgChart1"/>
    <dgm:cxn modelId="{E53C5050-2C64-4D5F-8619-C6A4FD6BCCAA}" type="presParOf" srcId="{FA6CFA73-83FF-459A-B1FD-0AFAF8EBEBF7}" destId="{C70586A0-2E0A-485C-9004-31C43106410D}" srcOrd="0" destOrd="0" presId="urn:microsoft.com/office/officeart/2005/8/layout/orgChart1"/>
    <dgm:cxn modelId="{C87D268F-3996-4CE1-9B2C-7A16411814B1}" type="presParOf" srcId="{FA6CFA73-83FF-459A-B1FD-0AFAF8EBEBF7}" destId="{9F5FD7D8-0E34-4799-A802-034580A303E8}" srcOrd="1" destOrd="0" presId="urn:microsoft.com/office/officeart/2005/8/layout/orgChart1"/>
    <dgm:cxn modelId="{49DABA29-A5AC-4F9B-8696-732BA467E2CE}" type="presParOf" srcId="{C7768F48-14F2-46BF-B1B5-FFDE4C4841A1}" destId="{D4DC2A40-F0A0-4B14-B6BC-215CC2DA5D13}" srcOrd="1" destOrd="0" presId="urn:microsoft.com/office/officeart/2005/8/layout/orgChart1"/>
    <dgm:cxn modelId="{10FA0E15-51DF-46D3-AEA3-679FFC459E82}" type="presParOf" srcId="{C7768F48-14F2-46BF-B1B5-FFDE4C4841A1}" destId="{8D4B153E-268A-4311-9EE0-9C67F877E912}" srcOrd="2" destOrd="0" presId="urn:microsoft.com/office/officeart/2005/8/layout/orgChart1"/>
    <dgm:cxn modelId="{7846E5BC-E353-4967-8A4A-5EF50CA8F1AA}" type="presParOf" srcId="{A024B441-7063-4FCD-8152-756DBE8A171A}" destId="{3ED4945A-D493-4963-A9CB-6AD68328C1E4}" srcOrd="2" destOrd="0" presId="urn:microsoft.com/office/officeart/2005/8/layout/orgChart1"/>
    <dgm:cxn modelId="{E3782C21-0873-4194-BFD2-32B9F7DDC25F}" type="presParOf" srcId="{A024B441-7063-4FCD-8152-756DBE8A171A}" destId="{4394D643-E65E-4348-94A9-4B728BF6C4C4}" srcOrd="3" destOrd="0" presId="urn:microsoft.com/office/officeart/2005/8/layout/orgChart1"/>
    <dgm:cxn modelId="{9CDFD27D-E317-41FD-A90E-32B7CD317623}" type="presParOf" srcId="{4394D643-E65E-4348-94A9-4B728BF6C4C4}" destId="{14620C26-AE2E-477F-B5F3-BB232EFEEAB9}" srcOrd="0" destOrd="0" presId="urn:microsoft.com/office/officeart/2005/8/layout/orgChart1"/>
    <dgm:cxn modelId="{53E6A493-E4A7-4981-AA72-555F1BBCDCD0}" type="presParOf" srcId="{14620C26-AE2E-477F-B5F3-BB232EFEEAB9}" destId="{BF7AC534-2385-48E0-ADEA-42FD8E67B596}" srcOrd="0" destOrd="0" presId="urn:microsoft.com/office/officeart/2005/8/layout/orgChart1"/>
    <dgm:cxn modelId="{B5E2CE9A-F0B5-43E1-BE38-EB0ECD86F7B1}" type="presParOf" srcId="{14620C26-AE2E-477F-B5F3-BB232EFEEAB9}" destId="{81251052-D560-4F02-ACC8-D2F61C3F7355}" srcOrd="1" destOrd="0" presId="urn:microsoft.com/office/officeart/2005/8/layout/orgChart1"/>
    <dgm:cxn modelId="{430DA0D9-4BB6-4694-B2C5-9F67DBB37E6B}" type="presParOf" srcId="{4394D643-E65E-4348-94A9-4B728BF6C4C4}" destId="{B40A82B9-0602-4924-9A01-7F8134529D81}" srcOrd="1" destOrd="0" presId="urn:microsoft.com/office/officeart/2005/8/layout/orgChart1"/>
    <dgm:cxn modelId="{D123A7A5-30BC-44F0-81B2-EBE500384FDC}" type="presParOf" srcId="{4394D643-E65E-4348-94A9-4B728BF6C4C4}" destId="{6ED3ADF3-60A4-4B35-9E86-9F7125D7D4C0}" srcOrd="2" destOrd="0" presId="urn:microsoft.com/office/officeart/2005/8/layout/orgChart1"/>
    <dgm:cxn modelId="{C64F6ACF-4941-4B9B-9951-7D1FE095B8CD}" type="presParOf" srcId="{50FEF43A-B35A-436C-ABEE-51399BE6AF4D}" destId="{F2E74C76-1471-41E4-95DE-B74C758D7207}" srcOrd="2" destOrd="0" presId="urn:microsoft.com/office/officeart/2005/8/layout/orgChart1"/>
    <dgm:cxn modelId="{1019EF46-777B-4308-A49B-B1CDECB0DD4F}" type="presParOf" srcId="{01C4A37E-4BDF-4B1E-AB10-D74A1EB5C01A}" destId="{E4FC2451-CA44-4716-A8E8-CC532CD20CB8}" srcOrd="2" destOrd="0" presId="urn:microsoft.com/office/officeart/2005/8/layout/orgChart1"/>
    <dgm:cxn modelId="{3E79E822-4058-4A7C-BF22-E87A33756A59}" type="presParOf" srcId="{01C4A37E-4BDF-4B1E-AB10-D74A1EB5C01A}" destId="{E26EB30A-6A3B-4374-BE4E-70364FCEECFD}" srcOrd="3" destOrd="0" presId="urn:microsoft.com/office/officeart/2005/8/layout/orgChart1"/>
    <dgm:cxn modelId="{347D4A6A-2E80-4125-9FE3-30C4441C0ACF}" type="presParOf" srcId="{E26EB30A-6A3B-4374-BE4E-70364FCEECFD}" destId="{2A2D9F6D-E187-4DEE-B88F-2249ED53F716}" srcOrd="0" destOrd="0" presId="urn:microsoft.com/office/officeart/2005/8/layout/orgChart1"/>
    <dgm:cxn modelId="{E1B26931-C931-47E8-A160-E812059F785E}" type="presParOf" srcId="{2A2D9F6D-E187-4DEE-B88F-2249ED53F716}" destId="{B862D2D1-BF46-4D12-A493-25A407E50804}" srcOrd="0" destOrd="0" presId="urn:microsoft.com/office/officeart/2005/8/layout/orgChart1"/>
    <dgm:cxn modelId="{CE0DF28F-DC7B-4B0C-B427-A207BBAA6E66}" type="presParOf" srcId="{2A2D9F6D-E187-4DEE-B88F-2249ED53F716}" destId="{46E45705-6B57-4A31-B698-63D2523358C0}" srcOrd="1" destOrd="0" presId="urn:microsoft.com/office/officeart/2005/8/layout/orgChart1"/>
    <dgm:cxn modelId="{EEBC2C2A-9001-4CCC-B412-AA1559124C2C}" type="presParOf" srcId="{E26EB30A-6A3B-4374-BE4E-70364FCEECFD}" destId="{AD08DBC9-24E3-4A00-A097-3B647657F22C}" srcOrd="1" destOrd="0" presId="urn:microsoft.com/office/officeart/2005/8/layout/orgChart1"/>
    <dgm:cxn modelId="{5C100E2F-EDC1-4051-818D-73D05F7F19E9}" type="presParOf" srcId="{AD08DBC9-24E3-4A00-A097-3B647657F22C}" destId="{26AA2A51-C8B7-45EC-B3EE-1D7320049FFB}" srcOrd="0" destOrd="0" presId="urn:microsoft.com/office/officeart/2005/8/layout/orgChart1"/>
    <dgm:cxn modelId="{D7EB4BC9-C20C-4B4F-8895-C5BB2D7DB057}" type="presParOf" srcId="{AD08DBC9-24E3-4A00-A097-3B647657F22C}" destId="{D3A27731-F91F-4B44-97CC-1116097ADEF2}" srcOrd="1" destOrd="0" presId="urn:microsoft.com/office/officeart/2005/8/layout/orgChart1"/>
    <dgm:cxn modelId="{F460AEFE-7AB6-4241-8099-4BCC68509D25}" type="presParOf" srcId="{D3A27731-F91F-4B44-97CC-1116097ADEF2}" destId="{4A8C1CE4-3311-4F76-89D5-56474A4107C3}" srcOrd="0" destOrd="0" presId="urn:microsoft.com/office/officeart/2005/8/layout/orgChart1"/>
    <dgm:cxn modelId="{27DA96AC-D3C5-422E-94AC-FFAEF970DBC3}" type="presParOf" srcId="{4A8C1CE4-3311-4F76-89D5-56474A4107C3}" destId="{CDC835F3-D13D-4E04-8D93-3D31A359C8EC}" srcOrd="0" destOrd="0" presId="urn:microsoft.com/office/officeart/2005/8/layout/orgChart1"/>
    <dgm:cxn modelId="{5FF289F1-1A4A-4F73-8A97-AC90D54FBE15}" type="presParOf" srcId="{4A8C1CE4-3311-4F76-89D5-56474A4107C3}" destId="{FFDDAED9-6161-4D84-B8C7-D677F7F3E365}" srcOrd="1" destOrd="0" presId="urn:microsoft.com/office/officeart/2005/8/layout/orgChart1"/>
    <dgm:cxn modelId="{DE46995E-EACB-42CC-9A15-79F6D10B0BDE}" type="presParOf" srcId="{D3A27731-F91F-4B44-97CC-1116097ADEF2}" destId="{4B1632E0-CED8-4BF8-98A1-63D68EEB8283}" srcOrd="1" destOrd="0" presId="urn:microsoft.com/office/officeart/2005/8/layout/orgChart1"/>
    <dgm:cxn modelId="{A76CB001-2838-4CFB-BF50-66A207B81C7D}" type="presParOf" srcId="{D3A27731-F91F-4B44-97CC-1116097ADEF2}" destId="{88417FE1-AFF7-4470-A65F-7522C5B811C4}" srcOrd="2" destOrd="0" presId="urn:microsoft.com/office/officeart/2005/8/layout/orgChart1"/>
    <dgm:cxn modelId="{2F27006B-53B3-42FC-B39B-78B694C9599D}" type="presParOf" srcId="{E26EB30A-6A3B-4374-BE4E-70364FCEECFD}" destId="{5CFA24E7-7469-4180-8FBB-ED39C7402A73}" srcOrd="2" destOrd="0" presId="urn:microsoft.com/office/officeart/2005/8/layout/orgChart1"/>
    <dgm:cxn modelId="{BF86C4C2-CFFB-4320-B1CF-91658FD3D174}" type="presParOf" srcId="{3928BE28-CEC4-461E-9A42-575EA763D3EF}" destId="{A25AD383-A6D6-4F55-B24E-34C1F0DB69DF}" srcOrd="2" destOrd="0" presId="urn:microsoft.com/office/officeart/2005/8/layout/orgChart1"/>
    <dgm:cxn modelId="{A863E20D-A0BE-491F-BC45-C17964BD8124}" type="presParOf" srcId="{C951F039-9AC1-48C5-9A84-AC99F3FE33DC}" destId="{4C4790C6-5A9A-4027-9929-A572F7D8F5A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F99E-7B32-4D96-8E1A-82D1F5F32061}"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2EF2F87C-94A2-40EF-B7E5-5ECE6FA453EF}">
      <dgm:prSet phldrT="[Text]" phldr="0"/>
      <dgm:spPr/>
      <dgm:t>
        <a:bodyPr/>
        <a:lstStyle/>
        <a:p>
          <a:r>
            <a:rPr lang="en-US">
              <a:latin typeface="Helvetica" pitchFamily="2" charset="0"/>
              <a:cs typeface="Arial"/>
            </a:rPr>
            <a:t>Propulsion</a:t>
          </a:r>
        </a:p>
      </dgm:t>
    </dgm:pt>
    <dgm:pt modelId="{5D85BD3B-87F2-430A-87BE-5B26D0D8205D}" type="parTrans" cxnId="{1C91AD41-1B0D-45F9-B648-01BD55DB6056}">
      <dgm:prSet/>
      <dgm:spPr/>
      <dgm:t>
        <a:bodyPr/>
        <a:lstStyle/>
        <a:p>
          <a:endParaRPr lang="en-US">
            <a:latin typeface="Helvetica" pitchFamily="2" charset="0"/>
          </a:endParaRPr>
        </a:p>
      </dgm:t>
    </dgm:pt>
    <dgm:pt modelId="{9738E33F-7755-496D-8CB9-BE942AB808C6}" type="sibTrans" cxnId="{1C91AD41-1B0D-45F9-B648-01BD55DB6056}">
      <dgm:prSet/>
      <dgm:spPr/>
      <dgm:t>
        <a:bodyPr/>
        <a:lstStyle/>
        <a:p>
          <a:endParaRPr lang="en-US">
            <a:latin typeface="Helvetica" pitchFamily="2" charset="0"/>
          </a:endParaRPr>
        </a:p>
      </dgm:t>
    </dgm:pt>
    <dgm:pt modelId="{303454D7-4722-4B76-BAC6-69863D67F1A4}">
      <dgm:prSet phldr="0"/>
      <dgm:spPr/>
      <dgm:t>
        <a:bodyPr/>
        <a:lstStyle/>
        <a:p>
          <a:pPr rtl="0"/>
          <a:r>
            <a:rPr lang="en-US">
              <a:latin typeface="Helvetica" pitchFamily="2" charset="0"/>
              <a:cs typeface="Arial"/>
            </a:rPr>
            <a:t> Tank</a:t>
          </a:r>
        </a:p>
      </dgm:t>
    </dgm:pt>
    <dgm:pt modelId="{4D110923-BD2D-4B67-9291-A89D31132013}" type="parTrans" cxnId="{B736F51E-4CE8-4342-A2AD-9D27AE466350}">
      <dgm:prSet/>
      <dgm:spPr>
        <a:ln>
          <a:solidFill>
            <a:schemeClr val="bg1"/>
          </a:solidFill>
        </a:ln>
      </dgm:spPr>
      <dgm:t>
        <a:bodyPr/>
        <a:lstStyle/>
        <a:p>
          <a:endParaRPr lang="en-GB">
            <a:latin typeface="Helvetica" pitchFamily="2" charset="0"/>
          </a:endParaRPr>
        </a:p>
      </dgm:t>
    </dgm:pt>
    <dgm:pt modelId="{CD9FA3C6-85BD-4BDB-9E8F-E5E2A02EDA93}" type="sibTrans" cxnId="{B736F51E-4CE8-4342-A2AD-9D27AE466350}">
      <dgm:prSet/>
      <dgm:spPr/>
      <dgm:t>
        <a:bodyPr/>
        <a:lstStyle/>
        <a:p>
          <a:endParaRPr lang="en-GB">
            <a:latin typeface="Helvetica" pitchFamily="2" charset="0"/>
          </a:endParaRPr>
        </a:p>
      </dgm:t>
    </dgm:pt>
    <dgm:pt modelId="{745D0D62-BC7E-4A41-9B4B-8CC4555A58B2}">
      <dgm:prSet phldr="0"/>
      <dgm:spPr/>
      <dgm:t>
        <a:bodyPr/>
        <a:lstStyle/>
        <a:p>
          <a:pPr rtl="0"/>
          <a:r>
            <a:rPr lang="en-US">
              <a:latin typeface="Helvetica" pitchFamily="2" charset="0"/>
              <a:cs typeface="Arial"/>
            </a:rPr>
            <a:t>Green Propellant</a:t>
          </a:r>
          <a:r>
            <a:rPr lang="en-US">
              <a:latin typeface="Helvetica" pitchFamily="2" charset="0"/>
              <a:ea typeface="Calibri Light"/>
              <a:cs typeface="Arial"/>
            </a:rPr>
            <a:t> </a:t>
          </a:r>
        </a:p>
        <a:p>
          <a:pPr rtl="0"/>
          <a:r>
            <a:rPr lang="en-US">
              <a:latin typeface="Helvetica" pitchFamily="2" charset="0"/>
              <a:ea typeface="Calibri Light"/>
              <a:cs typeface="Arial"/>
            </a:rPr>
            <a:t>(171 kg)</a:t>
          </a:r>
        </a:p>
      </dgm:t>
    </dgm:pt>
    <dgm:pt modelId="{CF513219-DEFA-4202-9F6B-AEADFB14447A}" type="parTrans" cxnId="{FD7D8532-0A90-423A-8623-D160DCF88559}">
      <dgm:prSet/>
      <dgm:spPr>
        <a:ln>
          <a:solidFill>
            <a:schemeClr val="bg1"/>
          </a:solidFill>
        </a:ln>
      </dgm:spPr>
      <dgm:t>
        <a:bodyPr/>
        <a:lstStyle/>
        <a:p>
          <a:endParaRPr lang="en-GB">
            <a:latin typeface="Helvetica" pitchFamily="2" charset="0"/>
          </a:endParaRPr>
        </a:p>
      </dgm:t>
    </dgm:pt>
    <dgm:pt modelId="{D2A033B6-61B9-4F4D-8E16-CEFCF4CEC2F0}" type="sibTrans" cxnId="{FD7D8532-0A90-423A-8623-D160DCF88559}">
      <dgm:prSet/>
      <dgm:spPr/>
      <dgm:t>
        <a:bodyPr/>
        <a:lstStyle/>
        <a:p>
          <a:endParaRPr lang="en-GB">
            <a:latin typeface="Helvetica" pitchFamily="2" charset="0"/>
          </a:endParaRPr>
        </a:p>
      </dgm:t>
    </dgm:pt>
    <dgm:pt modelId="{F71C2E97-A639-4E00-8398-CF2A2BB7ECF6}">
      <dgm:prSet phldr="0"/>
      <dgm:spPr/>
      <dgm:t>
        <a:bodyPr/>
        <a:lstStyle/>
        <a:p>
          <a:pPr rtl="0"/>
          <a:r>
            <a:rPr lang="en-US">
              <a:latin typeface="Helvetica" pitchFamily="2" charset="0"/>
              <a:cs typeface="Arial"/>
            </a:rPr>
            <a:t>4x22N Thrusters </a:t>
          </a:r>
        </a:p>
      </dgm:t>
    </dgm:pt>
    <dgm:pt modelId="{54F76DE9-C51E-4D2A-A1F5-6387AB2CE4C9}" type="parTrans" cxnId="{DD5E7C35-7B92-4B7B-BA49-91F520825226}">
      <dgm:prSet/>
      <dgm:spPr>
        <a:ln>
          <a:solidFill>
            <a:schemeClr val="bg1"/>
          </a:solidFill>
        </a:ln>
      </dgm:spPr>
      <dgm:t>
        <a:bodyPr/>
        <a:lstStyle/>
        <a:p>
          <a:endParaRPr lang="en-GB">
            <a:latin typeface="Helvetica" pitchFamily="2" charset="0"/>
          </a:endParaRPr>
        </a:p>
      </dgm:t>
    </dgm:pt>
    <dgm:pt modelId="{B31FA1D4-9F3D-47CA-9E9B-CEC16EC6D555}" type="sibTrans" cxnId="{DD5E7C35-7B92-4B7B-BA49-91F520825226}">
      <dgm:prSet/>
      <dgm:spPr/>
      <dgm:t>
        <a:bodyPr/>
        <a:lstStyle/>
        <a:p>
          <a:endParaRPr lang="en-GB">
            <a:latin typeface="Helvetica" pitchFamily="2" charset="0"/>
          </a:endParaRPr>
        </a:p>
      </dgm:t>
    </dgm:pt>
    <dgm:pt modelId="{B8A5E57B-1939-421A-ACD0-C049B3E19A93}">
      <dgm:prSet phldr="0"/>
      <dgm:spPr/>
      <dgm:t>
        <a:bodyPr/>
        <a:lstStyle/>
        <a:p>
          <a:pPr rtl="0"/>
          <a:r>
            <a:rPr lang="en-US">
              <a:latin typeface="Helvetica" pitchFamily="2" charset="0"/>
              <a:cs typeface="Arial"/>
            </a:rPr>
            <a:t>Thrusters</a:t>
          </a:r>
        </a:p>
      </dgm:t>
    </dgm:pt>
    <dgm:pt modelId="{130B9B54-CBE4-475B-B1CD-4DFC71610ACE}" type="parTrans" cxnId="{6CC8D8BB-2FEC-4B59-8CA3-017361508DEF}">
      <dgm:prSet/>
      <dgm:spPr>
        <a:ln>
          <a:solidFill>
            <a:schemeClr val="bg1"/>
          </a:solidFill>
        </a:ln>
      </dgm:spPr>
      <dgm:t>
        <a:bodyPr/>
        <a:lstStyle/>
        <a:p>
          <a:endParaRPr lang="en-GB">
            <a:latin typeface="Helvetica" pitchFamily="2" charset="0"/>
          </a:endParaRPr>
        </a:p>
      </dgm:t>
    </dgm:pt>
    <dgm:pt modelId="{F5C47862-6CCD-439B-8C27-68A6FD41BD88}" type="sibTrans" cxnId="{6CC8D8BB-2FEC-4B59-8CA3-017361508DEF}">
      <dgm:prSet/>
      <dgm:spPr/>
      <dgm:t>
        <a:bodyPr/>
        <a:lstStyle/>
        <a:p>
          <a:endParaRPr lang="en-GB">
            <a:latin typeface="Helvetica" pitchFamily="2" charset="0"/>
          </a:endParaRPr>
        </a:p>
      </dgm:t>
    </dgm:pt>
    <dgm:pt modelId="{C96A046C-6149-428C-9ED1-5553975DA9B0}" type="pres">
      <dgm:prSet presAssocID="{1B3BF99E-7B32-4D96-8E1A-82D1F5F32061}" presName="hierChild1" presStyleCnt="0">
        <dgm:presLayoutVars>
          <dgm:orgChart val="1"/>
          <dgm:chPref val="1"/>
          <dgm:dir/>
          <dgm:animOne val="branch"/>
          <dgm:animLvl val="lvl"/>
          <dgm:resizeHandles/>
        </dgm:presLayoutVars>
      </dgm:prSet>
      <dgm:spPr/>
    </dgm:pt>
    <dgm:pt modelId="{C951F039-9AC1-48C5-9A84-AC99F3FE33DC}" type="pres">
      <dgm:prSet presAssocID="{2EF2F87C-94A2-40EF-B7E5-5ECE6FA453EF}" presName="hierRoot1" presStyleCnt="0">
        <dgm:presLayoutVars>
          <dgm:hierBranch val="init"/>
        </dgm:presLayoutVars>
      </dgm:prSet>
      <dgm:spPr/>
    </dgm:pt>
    <dgm:pt modelId="{FA05F074-DC06-4E7A-BF44-8FE2FCDF407F}" type="pres">
      <dgm:prSet presAssocID="{2EF2F87C-94A2-40EF-B7E5-5ECE6FA453EF}" presName="rootComposite1" presStyleCnt="0"/>
      <dgm:spPr/>
    </dgm:pt>
    <dgm:pt modelId="{61929C9B-F583-4185-A96F-EF628928AF22}" type="pres">
      <dgm:prSet presAssocID="{2EF2F87C-94A2-40EF-B7E5-5ECE6FA453EF}" presName="rootText1" presStyleLbl="node0" presStyleIdx="0" presStyleCnt="1">
        <dgm:presLayoutVars>
          <dgm:chPref val="3"/>
        </dgm:presLayoutVars>
      </dgm:prSet>
      <dgm:spPr/>
    </dgm:pt>
    <dgm:pt modelId="{98ABD1B7-C062-45EB-8470-9259D2D3E311}" type="pres">
      <dgm:prSet presAssocID="{2EF2F87C-94A2-40EF-B7E5-5ECE6FA453EF}" presName="rootConnector1" presStyleLbl="node1" presStyleIdx="0" presStyleCnt="0"/>
      <dgm:spPr/>
    </dgm:pt>
    <dgm:pt modelId="{9F89950A-72CC-4876-A642-044FF7935D1F}" type="pres">
      <dgm:prSet presAssocID="{2EF2F87C-94A2-40EF-B7E5-5ECE6FA453EF}" presName="hierChild2" presStyleCnt="0"/>
      <dgm:spPr/>
    </dgm:pt>
    <dgm:pt modelId="{0D961ADE-3CB7-40BE-A7CF-4EA0CE680BD1}" type="pres">
      <dgm:prSet presAssocID="{4D110923-BD2D-4B67-9291-A89D31132013}" presName="Name37" presStyleLbl="parChTrans1D2" presStyleIdx="0" presStyleCnt="2"/>
      <dgm:spPr/>
    </dgm:pt>
    <dgm:pt modelId="{96F321C2-888B-4172-A3FE-51F126C76423}" type="pres">
      <dgm:prSet presAssocID="{303454D7-4722-4B76-BAC6-69863D67F1A4}" presName="hierRoot2" presStyleCnt="0">
        <dgm:presLayoutVars>
          <dgm:hierBranch val="init"/>
        </dgm:presLayoutVars>
      </dgm:prSet>
      <dgm:spPr/>
    </dgm:pt>
    <dgm:pt modelId="{7F014861-D35C-46D5-A7AF-D4626495FFE0}" type="pres">
      <dgm:prSet presAssocID="{303454D7-4722-4B76-BAC6-69863D67F1A4}" presName="rootComposite" presStyleCnt="0"/>
      <dgm:spPr/>
    </dgm:pt>
    <dgm:pt modelId="{A74D27EA-93A1-4313-9CAC-AF9705991CD5}" type="pres">
      <dgm:prSet presAssocID="{303454D7-4722-4B76-BAC6-69863D67F1A4}" presName="rootText" presStyleLbl="node2" presStyleIdx="0" presStyleCnt="2">
        <dgm:presLayoutVars>
          <dgm:chPref val="3"/>
        </dgm:presLayoutVars>
      </dgm:prSet>
      <dgm:spPr/>
    </dgm:pt>
    <dgm:pt modelId="{D9C49033-FDF9-453C-9B6F-2A095E649529}" type="pres">
      <dgm:prSet presAssocID="{303454D7-4722-4B76-BAC6-69863D67F1A4}" presName="rootConnector" presStyleLbl="node2" presStyleIdx="0" presStyleCnt="2"/>
      <dgm:spPr/>
    </dgm:pt>
    <dgm:pt modelId="{16E25AD3-074A-45C1-A700-58B428395BAB}" type="pres">
      <dgm:prSet presAssocID="{303454D7-4722-4B76-BAC6-69863D67F1A4}" presName="hierChild4" presStyleCnt="0"/>
      <dgm:spPr/>
    </dgm:pt>
    <dgm:pt modelId="{1CB46746-7E97-45FD-9E7A-D7B2D60FBB7C}" type="pres">
      <dgm:prSet presAssocID="{CF513219-DEFA-4202-9F6B-AEADFB14447A}" presName="Name37" presStyleLbl="parChTrans1D3" presStyleIdx="0" presStyleCnt="2"/>
      <dgm:spPr/>
    </dgm:pt>
    <dgm:pt modelId="{C41AA724-DD05-4761-8F91-FB4C0F7FAB58}" type="pres">
      <dgm:prSet presAssocID="{745D0D62-BC7E-4A41-9B4B-8CC4555A58B2}" presName="hierRoot2" presStyleCnt="0">
        <dgm:presLayoutVars>
          <dgm:hierBranch val="init"/>
        </dgm:presLayoutVars>
      </dgm:prSet>
      <dgm:spPr/>
    </dgm:pt>
    <dgm:pt modelId="{066DAA12-F901-40CB-8FDC-CC6619A77BDD}" type="pres">
      <dgm:prSet presAssocID="{745D0D62-BC7E-4A41-9B4B-8CC4555A58B2}" presName="rootComposite" presStyleCnt="0"/>
      <dgm:spPr/>
    </dgm:pt>
    <dgm:pt modelId="{CD8809C1-1CFD-4C4E-85DE-D5B0F2D7252D}" type="pres">
      <dgm:prSet presAssocID="{745D0D62-BC7E-4A41-9B4B-8CC4555A58B2}" presName="rootText" presStyleLbl="node3" presStyleIdx="0" presStyleCnt="2" custLinFactNeighborX="-23401" custLinFactNeighborY="11432">
        <dgm:presLayoutVars>
          <dgm:chPref val="3"/>
        </dgm:presLayoutVars>
      </dgm:prSet>
      <dgm:spPr/>
    </dgm:pt>
    <dgm:pt modelId="{12F62C06-D80E-4E96-A782-5453ADFD17AD}" type="pres">
      <dgm:prSet presAssocID="{745D0D62-BC7E-4A41-9B4B-8CC4555A58B2}" presName="rootConnector" presStyleLbl="node3" presStyleIdx="0" presStyleCnt="2"/>
      <dgm:spPr/>
    </dgm:pt>
    <dgm:pt modelId="{BDF4BBAC-49CA-48CB-BA59-569F71B8ABB8}" type="pres">
      <dgm:prSet presAssocID="{745D0D62-BC7E-4A41-9B4B-8CC4555A58B2}" presName="hierChild4" presStyleCnt="0"/>
      <dgm:spPr/>
    </dgm:pt>
    <dgm:pt modelId="{7912D676-E2D7-419C-AA88-8EB109BFED2D}" type="pres">
      <dgm:prSet presAssocID="{745D0D62-BC7E-4A41-9B4B-8CC4555A58B2}" presName="hierChild5" presStyleCnt="0"/>
      <dgm:spPr/>
    </dgm:pt>
    <dgm:pt modelId="{E8A2E5DC-C166-47E9-BD41-A0726476058B}" type="pres">
      <dgm:prSet presAssocID="{303454D7-4722-4B76-BAC6-69863D67F1A4}" presName="hierChild5" presStyleCnt="0"/>
      <dgm:spPr/>
    </dgm:pt>
    <dgm:pt modelId="{CEE750E7-3535-4F21-9318-A28536FCD538}" type="pres">
      <dgm:prSet presAssocID="{130B9B54-CBE4-475B-B1CD-4DFC71610ACE}" presName="Name37" presStyleLbl="parChTrans1D2" presStyleIdx="1" presStyleCnt="2"/>
      <dgm:spPr/>
    </dgm:pt>
    <dgm:pt modelId="{3928BE28-CEC4-461E-9A42-575EA763D3EF}" type="pres">
      <dgm:prSet presAssocID="{B8A5E57B-1939-421A-ACD0-C049B3E19A93}" presName="hierRoot2" presStyleCnt="0">
        <dgm:presLayoutVars>
          <dgm:hierBranch val="init"/>
        </dgm:presLayoutVars>
      </dgm:prSet>
      <dgm:spPr/>
    </dgm:pt>
    <dgm:pt modelId="{8E8565D7-C4FD-4505-AA9C-35B804EE79E7}" type="pres">
      <dgm:prSet presAssocID="{B8A5E57B-1939-421A-ACD0-C049B3E19A93}" presName="rootComposite" presStyleCnt="0"/>
      <dgm:spPr/>
    </dgm:pt>
    <dgm:pt modelId="{5B4D551C-DB74-46B6-8B1C-F6CC8B4AF499}" type="pres">
      <dgm:prSet presAssocID="{B8A5E57B-1939-421A-ACD0-C049B3E19A93}" presName="rootText" presStyleLbl="node2" presStyleIdx="1" presStyleCnt="2">
        <dgm:presLayoutVars>
          <dgm:chPref val="3"/>
        </dgm:presLayoutVars>
      </dgm:prSet>
      <dgm:spPr/>
    </dgm:pt>
    <dgm:pt modelId="{93D1E3B3-75B2-4979-BD5C-76D63E58E158}" type="pres">
      <dgm:prSet presAssocID="{B8A5E57B-1939-421A-ACD0-C049B3E19A93}" presName="rootConnector" presStyleLbl="node2" presStyleIdx="1" presStyleCnt="2"/>
      <dgm:spPr/>
    </dgm:pt>
    <dgm:pt modelId="{01C4A37E-4BDF-4B1E-AB10-D74A1EB5C01A}" type="pres">
      <dgm:prSet presAssocID="{B8A5E57B-1939-421A-ACD0-C049B3E19A93}" presName="hierChild4" presStyleCnt="0"/>
      <dgm:spPr/>
    </dgm:pt>
    <dgm:pt modelId="{26AA2A51-C8B7-45EC-B3EE-1D7320049FFB}" type="pres">
      <dgm:prSet presAssocID="{54F76DE9-C51E-4D2A-A1F5-6387AB2CE4C9}" presName="Name37" presStyleLbl="parChTrans1D3" presStyleIdx="1" presStyleCnt="2"/>
      <dgm:spPr/>
    </dgm:pt>
    <dgm:pt modelId="{D3A27731-F91F-4B44-97CC-1116097ADEF2}" type="pres">
      <dgm:prSet presAssocID="{F71C2E97-A639-4E00-8398-CF2A2BB7ECF6}" presName="hierRoot2" presStyleCnt="0">
        <dgm:presLayoutVars>
          <dgm:hierBranch val="init"/>
        </dgm:presLayoutVars>
      </dgm:prSet>
      <dgm:spPr/>
    </dgm:pt>
    <dgm:pt modelId="{4A8C1CE4-3311-4F76-89D5-56474A4107C3}" type="pres">
      <dgm:prSet presAssocID="{F71C2E97-A639-4E00-8398-CF2A2BB7ECF6}" presName="rootComposite" presStyleCnt="0"/>
      <dgm:spPr/>
    </dgm:pt>
    <dgm:pt modelId="{CDC835F3-D13D-4E04-8D93-3D31A359C8EC}" type="pres">
      <dgm:prSet presAssocID="{F71C2E97-A639-4E00-8398-CF2A2BB7ECF6}" presName="rootText" presStyleLbl="node3" presStyleIdx="1" presStyleCnt="2" custLinFactNeighborX="-23312" custLinFactNeighborY="12386">
        <dgm:presLayoutVars>
          <dgm:chPref val="3"/>
        </dgm:presLayoutVars>
      </dgm:prSet>
      <dgm:spPr/>
    </dgm:pt>
    <dgm:pt modelId="{FFDDAED9-6161-4D84-B8C7-D677F7F3E365}" type="pres">
      <dgm:prSet presAssocID="{F71C2E97-A639-4E00-8398-CF2A2BB7ECF6}" presName="rootConnector" presStyleLbl="node3" presStyleIdx="1" presStyleCnt="2"/>
      <dgm:spPr/>
    </dgm:pt>
    <dgm:pt modelId="{4B1632E0-CED8-4BF8-98A1-63D68EEB8283}" type="pres">
      <dgm:prSet presAssocID="{F71C2E97-A639-4E00-8398-CF2A2BB7ECF6}" presName="hierChild4" presStyleCnt="0"/>
      <dgm:spPr/>
    </dgm:pt>
    <dgm:pt modelId="{88417FE1-AFF7-4470-A65F-7522C5B811C4}" type="pres">
      <dgm:prSet presAssocID="{F71C2E97-A639-4E00-8398-CF2A2BB7ECF6}" presName="hierChild5" presStyleCnt="0"/>
      <dgm:spPr/>
    </dgm:pt>
    <dgm:pt modelId="{A25AD383-A6D6-4F55-B24E-34C1F0DB69DF}" type="pres">
      <dgm:prSet presAssocID="{B8A5E57B-1939-421A-ACD0-C049B3E19A93}" presName="hierChild5" presStyleCnt="0"/>
      <dgm:spPr/>
    </dgm:pt>
    <dgm:pt modelId="{4C4790C6-5A9A-4027-9929-A572F7D8F5A5}" type="pres">
      <dgm:prSet presAssocID="{2EF2F87C-94A2-40EF-B7E5-5ECE6FA453EF}" presName="hierChild3" presStyleCnt="0"/>
      <dgm:spPr/>
    </dgm:pt>
  </dgm:ptLst>
  <dgm:cxnLst>
    <dgm:cxn modelId="{2E83D404-CEC3-4B45-83AB-B7D9A56F2016}" type="presOf" srcId="{F71C2E97-A639-4E00-8398-CF2A2BB7ECF6}" destId="{CDC835F3-D13D-4E04-8D93-3D31A359C8EC}" srcOrd="0" destOrd="0" presId="urn:microsoft.com/office/officeart/2005/8/layout/orgChart1"/>
    <dgm:cxn modelId="{65B19905-6CA6-4FBC-A03E-634A1D95DE0C}" type="presOf" srcId="{4D110923-BD2D-4B67-9291-A89D31132013}" destId="{0D961ADE-3CB7-40BE-A7CF-4EA0CE680BD1}" srcOrd="0" destOrd="0" presId="urn:microsoft.com/office/officeart/2005/8/layout/orgChart1"/>
    <dgm:cxn modelId="{8B464D0D-C0BA-42DA-83FB-F780810137B3}" type="presOf" srcId="{F71C2E97-A639-4E00-8398-CF2A2BB7ECF6}" destId="{FFDDAED9-6161-4D84-B8C7-D677F7F3E365}" srcOrd="1" destOrd="0" presId="urn:microsoft.com/office/officeart/2005/8/layout/orgChart1"/>
    <dgm:cxn modelId="{B736F51E-4CE8-4342-A2AD-9D27AE466350}" srcId="{2EF2F87C-94A2-40EF-B7E5-5ECE6FA453EF}" destId="{303454D7-4722-4B76-BAC6-69863D67F1A4}" srcOrd="0" destOrd="0" parTransId="{4D110923-BD2D-4B67-9291-A89D31132013}" sibTransId="{CD9FA3C6-85BD-4BDB-9E8F-E5E2A02EDA93}"/>
    <dgm:cxn modelId="{FA25522A-C14E-443C-80AF-EA5907797270}" type="presOf" srcId="{CF513219-DEFA-4202-9F6B-AEADFB14447A}" destId="{1CB46746-7E97-45FD-9E7A-D7B2D60FBB7C}" srcOrd="0" destOrd="0" presId="urn:microsoft.com/office/officeart/2005/8/layout/orgChart1"/>
    <dgm:cxn modelId="{37FCC42F-61FD-47A0-AB65-D47216098549}" type="presOf" srcId="{745D0D62-BC7E-4A41-9B4B-8CC4555A58B2}" destId="{12F62C06-D80E-4E96-A782-5453ADFD17AD}" srcOrd="1" destOrd="0" presId="urn:microsoft.com/office/officeart/2005/8/layout/orgChart1"/>
    <dgm:cxn modelId="{FD7D8532-0A90-423A-8623-D160DCF88559}" srcId="{303454D7-4722-4B76-BAC6-69863D67F1A4}" destId="{745D0D62-BC7E-4A41-9B4B-8CC4555A58B2}" srcOrd="0" destOrd="0" parTransId="{CF513219-DEFA-4202-9F6B-AEADFB14447A}" sibTransId="{D2A033B6-61B9-4F4D-8E16-CEFCF4CEC2F0}"/>
    <dgm:cxn modelId="{DD5E7C35-7B92-4B7B-BA49-91F520825226}" srcId="{B8A5E57B-1939-421A-ACD0-C049B3E19A93}" destId="{F71C2E97-A639-4E00-8398-CF2A2BB7ECF6}" srcOrd="0" destOrd="0" parTransId="{54F76DE9-C51E-4D2A-A1F5-6387AB2CE4C9}" sibTransId="{B31FA1D4-9F3D-47CA-9E9B-CEC16EC6D555}"/>
    <dgm:cxn modelId="{925AF736-EECC-4CA2-8E94-DC1DC3A6457B}" type="presOf" srcId="{B8A5E57B-1939-421A-ACD0-C049B3E19A93}" destId="{5B4D551C-DB74-46B6-8B1C-F6CC8B4AF499}" srcOrd="0" destOrd="0" presId="urn:microsoft.com/office/officeart/2005/8/layout/orgChart1"/>
    <dgm:cxn modelId="{1C91AD41-1B0D-45F9-B648-01BD55DB6056}" srcId="{1B3BF99E-7B32-4D96-8E1A-82D1F5F32061}" destId="{2EF2F87C-94A2-40EF-B7E5-5ECE6FA453EF}" srcOrd="0" destOrd="0" parTransId="{5D85BD3B-87F2-430A-87BE-5B26D0D8205D}" sibTransId="{9738E33F-7755-496D-8CB9-BE942AB808C6}"/>
    <dgm:cxn modelId="{0CA0FF41-D490-4246-861F-C26046A414E0}" type="presOf" srcId="{1B3BF99E-7B32-4D96-8E1A-82D1F5F32061}" destId="{C96A046C-6149-428C-9ED1-5553975DA9B0}" srcOrd="0" destOrd="0" presId="urn:microsoft.com/office/officeart/2005/8/layout/orgChart1"/>
    <dgm:cxn modelId="{CC3F2A42-2BD3-44B2-8E32-D9F4386634DF}" type="presOf" srcId="{303454D7-4722-4B76-BAC6-69863D67F1A4}" destId="{A74D27EA-93A1-4313-9CAC-AF9705991CD5}" srcOrd="0" destOrd="0" presId="urn:microsoft.com/office/officeart/2005/8/layout/orgChart1"/>
    <dgm:cxn modelId="{D7619443-90F8-4D37-827B-93AA5F2A2214}" type="presOf" srcId="{2EF2F87C-94A2-40EF-B7E5-5ECE6FA453EF}" destId="{98ABD1B7-C062-45EB-8470-9259D2D3E311}" srcOrd="1" destOrd="0" presId="urn:microsoft.com/office/officeart/2005/8/layout/orgChart1"/>
    <dgm:cxn modelId="{12D58645-79F4-4441-B899-B3036F566511}" type="presOf" srcId="{B8A5E57B-1939-421A-ACD0-C049B3E19A93}" destId="{93D1E3B3-75B2-4979-BD5C-76D63E58E158}" srcOrd="1" destOrd="0" presId="urn:microsoft.com/office/officeart/2005/8/layout/orgChart1"/>
    <dgm:cxn modelId="{01CCA347-B5B5-4023-A8DB-0DAD78535669}" type="presOf" srcId="{54F76DE9-C51E-4D2A-A1F5-6387AB2CE4C9}" destId="{26AA2A51-C8B7-45EC-B3EE-1D7320049FFB}" srcOrd="0" destOrd="0" presId="urn:microsoft.com/office/officeart/2005/8/layout/orgChart1"/>
    <dgm:cxn modelId="{CDDBF14F-0C38-4EB9-B9E3-7931EAEBCC72}" type="presOf" srcId="{130B9B54-CBE4-475B-B1CD-4DFC71610ACE}" destId="{CEE750E7-3535-4F21-9318-A28536FCD538}" srcOrd="0" destOrd="0" presId="urn:microsoft.com/office/officeart/2005/8/layout/orgChart1"/>
    <dgm:cxn modelId="{C5C63A82-D316-4A9F-BD77-17EC9AF56599}" type="presOf" srcId="{2EF2F87C-94A2-40EF-B7E5-5ECE6FA453EF}" destId="{61929C9B-F583-4185-A96F-EF628928AF22}" srcOrd="0" destOrd="0" presId="urn:microsoft.com/office/officeart/2005/8/layout/orgChart1"/>
    <dgm:cxn modelId="{E7795FB0-C103-4C39-8615-A589C4598C8C}" type="presOf" srcId="{745D0D62-BC7E-4A41-9B4B-8CC4555A58B2}" destId="{CD8809C1-1CFD-4C4E-85DE-D5B0F2D7252D}" srcOrd="0" destOrd="0" presId="urn:microsoft.com/office/officeart/2005/8/layout/orgChart1"/>
    <dgm:cxn modelId="{6CC8D8BB-2FEC-4B59-8CA3-017361508DEF}" srcId="{2EF2F87C-94A2-40EF-B7E5-5ECE6FA453EF}" destId="{B8A5E57B-1939-421A-ACD0-C049B3E19A93}" srcOrd="1" destOrd="0" parTransId="{130B9B54-CBE4-475B-B1CD-4DFC71610ACE}" sibTransId="{F5C47862-6CCD-439B-8C27-68A6FD41BD88}"/>
    <dgm:cxn modelId="{4162D9D8-DDBC-49DA-B160-E4EDED54DB6A}" type="presOf" srcId="{303454D7-4722-4B76-BAC6-69863D67F1A4}" destId="{D9C49033-FDF9-453C-9B6F-2A095E649529}" srcOrd="1" destOrd="0" presId="urn:microsoft.com/office/officeart/2005/8/layout/orgChart1"/>
    <dgm:cxn modelId="{EA8F7B68-8BAC-4BF0-841A-045366DC4EC7}" type="presParOf" srcId="{C96A046C-6149-428C-9ED1-5553975DA9B0}" destId="{C951F039-9AC1-48C5-9A84-AC99F3FE33DC}" srcOrd="0" destOrd="0" presId="urn:microsoft.com/office/officeart/2005/8/layout/orgChart1"/>
    <dgm:cxn modelId="{331E7E28-8665-4576-B202-E549CFE2F1FB}" type="presParOf" srcId="{C951F039-9AC1-48C5-9A84-AC99F3FE33DC}" destId="{FA05F074-DC06-4E7A-BF44-8FE2FCDF407F}" srcOrd="0" destOrd="0" presId="urn:microsoft.com/office/officeart/2005/8/layout/orgChart1"/>
    <dgm:cxn modelId="{EDF002CB-44AA-4343-AD07-32B010178249}" type="presParOf" srcId="{FA05F074-DC06-4E7A-BF44-8FE2FCDF407F}" destId="{61929C9B-F583-4185-A96F-EF628928AF22}" srcOrd="0" destOrd="0" presId="urn:microsoft.com/office/officeart/2005/8/layout/orgChart1"/>
    <dgm:cxn modelId="{61C77398-88E7-4D55-98DB-E153A9C79E27}" type="presParOf" srcId="{FA05F074-DC06-4E7A-BF44-8FE2FCDF407F}" destId="{98ABD1B7-C062-45EB-8470-9259D2D3E311}" srcOrd="1" destOrd="0" presId="urn:microsoft.com/office/officeart/2005/8/layout/orgChart1"/>
    <dgm:cxn modelId="{5DF4D366-4927-4051-99F7-A1FF9AB8209A}" type="presParOf" srcId="{C951F039-9AC1-48C5-9A84-AC99F3FE33DC}" destId="{9F89950A-72CC-4876-A642-044FF7935D1F}" srcOrd="1" destOrd="0" presId="urn:microsoft.com/office/officeart/2005/8/layout/orgChart1"/>
    <dgm:cxn modelId="{21E46AD9-9B20-419C-89A8-A6C67E3A3262}" type="presParOf" srcId="{9F89950A-72CC-4876-A642-044FF7935D1F}" destId="{0D961ADE-3CB7-40BE-A7CF-4EA0CE680BD1}" srcOrd="0" destOrd="0" presId="urn:microsoft.com/office/officeart/2005/8/layout/orgChart1"/>
    <dgm:cxn modelId="{1899F209-D0D4-4784-B7DE-2B4533E5A641}" type="presParOf" srcId="{9F89950A-72CC-4876-A642-044FF7935D1F}" destId="{96F321C2-888B-4172-A3FE-51F126C76423}" srcOrd="1" destOrd="0" presId="urn:microsoft.com/office/officeart/2005/8/layout/orgChart1"/>
    <dgm:cxn modelId="{374ECBD7-6A6C-4C99-A2EA-F6BC6E6C4372}" type="presParOf" srcId="{96F321C2-888B-4172-A3FE-51F126C76423}" destId="{7F014861-D35C-46D5-A7AF-D4626495FFE0}" srcOrd="0" destOrd="0" presId="urn:microsoft.com/office/officeart/2005/8/layout/orgChart1"/>
    <dgm:cxn modelId="{2FC6006D-234F-4C37-87A8-B6B8BD11C911}" type="presParOf" srcId="{7F014861-D35C-46D5-A7AF-D4626495FFE0}" destId="{A74D27EA-93A1-4313-9CAC-AF9705991CD5}" srcOrd="0" destOrd="0" presId="urn:microsoft.com/office/officeart/2005/8/layout/orgChart1"/>
    <dgm:cxn modelId="{41A9BEE7-81F0-4E17-83BE-B609F30FD312}" type="presParOf" srcId="{7F014861-D35C-46D5-A7AF-D4626495FFE0}" destId="{D9C49033-FDF9-453C-9B6F-2A095E649529}" srcOrd="1" destOrd="0" presId="urn:microsoft.com/office/officeart/2005/8/layout/orgChart1"/>
    <dgm:cxn modelId="{0BD914C8-5DE7-4B92-A233-727DFCD33CC5}" type="presParOf" srcId="{96F321C2-888B-4172-A3FE-51F126C76423}" destId="{16E25AD3-074A-45C1-A700-58B428395BAB}" srcOrd="1" destOrd="0" presId="urn:microsoft.com/office/officeart/2005/8/layout/orgChart1"/>
    <dgm:cxn modelId="{CC6CB06F-1195-4213-80E7-D340982C5BC0}" type="presParOf" srcId="{16E25AD3-074A-45C1-A700-58B428395BAB}" destId="{1CB46746-7E97-45FD-9E7A-D7B2D60FBB7C}" srcOrd="0" destOrd="0" presId="urn:microsoft.com/office/officeart/2005/8/layout/orgChart1"/>
    <dgm:cxn modelId="{440EF531-5474-4C98-B407-C260C66F16C2}" type="presParOf" srcId="{16E25AD3-074A-45C1-A700-58B428395BAB}" destId="{C41AA724-DD05-4761-8F91-FB4C0F7FAB58}" srcOrd="1" destOrd="0" presId="urn:microsoft.com/office/officeart/2005/8/layout/orgChart1"/>
    <dgm:cxn modelId="{A6668875-DAEA-44E5-8D12-E94EA1B3EC12}" type="presParOf" srcId="{C41AA724-DD05-4761-8F91-FB4C0F7FAB58}" destId="{066DAA12-F901-40CB-8FDC-CC6619A77BDD}" srcOrd="0" destOrd="0" presId="urn:microsoft.com/office/officeart/2005/8/layout/orgChart1"/>
    <dgm:cxn modelId="{1E9681ED-2B7A-4FF3-9A51-5FD2CF34467D}" type="presParOf" srcId="{066DAA12-F901-40CB-8FDC-CC6619A77BDD}" destId="{CD8809C1-1CFD-4C4E-85DE-D5B0F2D7252D}" srcOrd="0" destOrd="0" presId="urn:microsoft.com/office/officeart/2005/8/layout/orgChart1"/>
    <dgm:cxn modelId="{0ACF4C45-0EA6-46F8-9859-A6CC7C503D65}" type="presParOf" srcId="{066DAA12-F901-40CB-8FDC-CC6619A77BDD}" destId="{12F62C06-D80E-4E96-A782-5453ADFD17AD}" srcOrd="1" destOrd="0" presId="urn:microsoft.com/office/officeart/2005/8/layout/orgChart1"/>
    <dgm:cxn modelId="{D6840FC9-1C68-4C69-A269-EAA514506055}" type="presParOf" srcId="{C41AA724-DD05-4761-8F91-FB4C0F7FAB58}" destId="{BDF4BBAC-49CA-48CB-BA59-569F71B8ABB8}" srcOrd="1" destOrd="0" presId="urn:microsoft.com/office/officeart/2005/8/layout/orgChart1"/>
    <dgm:cxn modelId="{08C1C026-D740-4595-8FBE-D3C28ABF3248}" type="presParOf" srcId="{C41AA724-DD05-4761-8F91-FB4C0F7FAB58}" destId="{7912D676-E2D7-419C-AA88-8EB109BFED2D}" srcOrd="2" destOrd="0" presId="urn:microsoft.com/office/officeart/2005/8/layout/orgChart1"/>
    <dgm:cxn modelId="{EDD80934-0BC0-46DE-8DA5-17EB23A3FF47}" type="presParOf" srcId="{96F321C2-888B-4172-A3FE-51F126C76423}" destId="{E8A2E5DC-C166-47E9-BD41-A0726476058B}" srcOrd="2" destOrd="0" presId="urn:microsoft.com/office/officeart/2005/8/layout/orgChart1"/>
    <dgm:cxn modelId="{077C54CD-1AF3-4CC7-A4AF-E624A7EF1117}" type="presParOf" srcId="{9F89950A-72CC-4876-A642-044FF7935D1F}" destId="{CEE750E7-3535-4F21-9318-A28536FCD538}" srcOrd="2" destOrd="0" presId="urn:microsoft.com/office/officeart/2005/8/layout/orgChart1"/>
    <dgm:cxn modelId="{2CBB0192-4F7C-44CB-965D-603DF0B344B4}" type="presParOf" srcId="{9F89950A-72CC-4876-A642-044FF7935D1F}" destId="{3928BE28-CEC4-461E-9A42-575EA763D3EF}" srcOrd="3" destOrd="0" presId="urn:microsoft.com/office/officeart/2005/8/layout/orgChart1"/>
    <dgm:cxn modelId="{7B433322-98B9-4362-956D-F461C58E40E9}" type="presParOf" srcId="{3928BE28-CEC4-461E-9A42-575EA763D3EF}" destId="{8E8565D7-C4FD-4505-AA9C-35B804EE79E7}" srcOrd="0" destOrd="0" presId="urn:microsoft.com/office/officeart/2005/8/layout/orgChart1"/>
    <dgm:cxn modelId="{7F4612E7-8949-440D-B722-1BB1098D3686}" type="presParOf" srcId="{8E8565D7-C4FD-4505-AA9C-35B804EE79E7}" destId="{5B4D551C-DB74-46B6-8B1C-F6CC8B4AF499}" srcOrd="0" destOrd="0" presId="urn:microsoft.com/office/officeart/2005/8/layout/orgChart1"/>
    <dgm:cxn modelId="{64599D60-215D-41F2-B08F-E42C33CC49C6}" type="presParOf" srcId="{8E8565D7-C4FD-4505-AA9C-35B804EE79E7}" destId="{93D1E3B3-75B2-4979-BD5C-76D63E58E158}" srcOrd="1" destOrd="0" presId="urn:microsoft.com/office/officeart/2005/8/layout/orgChart1"/>
    <dgm:cxn modelId="{85979524-9B14-4BA4-8EA1-D93EC7769B58}" type="presParOf" srcId="{3928BE28-CEC4-461E-9A42-575EA763D3EF}" destId="{01C4A37E-4BDF-4B1E-AB10-D74A1EB5C01A}" srcOrd="1" destOrd="0" presId="urn:microsoft.com/office/officeart/2005/8/layout/orgChart1"/>
    <dgm:cxn modelId="{C863920F-6065-47DD-B289-2A20CAF65E9B}" type="presParOf" srcId="{01C4A37E-4BDF-4B1E-AB10-D74A1EB5C01A}" destId="{26AA2A51-C8B7-45EC-B3EE-1D7320049FFB}" srcOrd="0" destOrd="0" presId="urn:microsoft.com/office/officeart/2005/8/layout/orgChart1"/>
    <dgm:cxn modelId="{DF53C018-95A7-42CA-845E-FFECA1628174}" type="presParOf" srcId="{01C4A37E-4BDF-4B1E-AB10-D74A1EB5C01A}" destId="{D3A27731-F91F-4B44-97CC-1116097ADEF2}" srcOrd="1" destOrd="0" presId="urn:microsoft.com/office/officeart/2005/8/layout/orgChart1"/>
    <dgm:cxn modelId="{538B1D48-A88C-4BF4-AEDF-70D9D3DA12B7}" type="presParOf" srcId="{D3A27731-F91F-4B44-97CC-1116097ADEF2}" destId="{4A8C1CE4-3311-4F76-89D5-56474A4107C3}" srcOrd="0" destOrd="0" presId="urn:microsoft.com/office/officeart/2005/8/layout/orgChart1"/>
    <dgm:cxn modelId="{883E87A9-FD52-4E7E-B435-72C9FD798B9A}" type="presParOf" srcId="{4A8C1CE4-3311-4F76-89D5-56474A4107C3}" destId="{CDC835F3-D13D-4E04-8D93-3D31A359C8EC}" srcOrd="0" destOrd="0" presId="urn:microsoft.com/office/officeart/2005/8/layout/orgChart1"/>
    <dgm:cxn modelId="{FBAC83BE-A7FE-44DC-AFC8-CE81E415BA4A}" type="presParOf" srcId="{4A8C1CE4-3311-4F76-89D5-56474A4107C3}" destId="{FFDDAED9-6161-4D84-B8C7-D677F7F3E365}" srcOrd="1" destOrd="0" presId="urn:microsoft.com/office/officeart/2005/8/layout/orgChart1"/>
    <dgm:cxn modelId="{F9328A81-041E-46D0-A3B4-ACB4D766F3B0}" type="presParOf" srcId="{D3A27731-F91F-4B44-97CC-1116097ADEF2}" destId="{4B1632E0-CED8-4BF8-98A1-63D68EEB8283}" srcOrd="1" destOrd="0" presId="urn:microsoft.com/office/officeart/2005/8/layout/orgChart1"/>
    <dgm:cxn modelId="{E8F7577D-162A-40CF-A91E-F46B165DE7F2}" type="presParOf" srcId="{D3A27731-F91F-4B44-97CC-1116097ADEF2}" destId="{88417FE1-AFF7-4470-A65F-7522C5B811C4}" srcOrd="2" destOrd="0" presId="urn:microsoft.com/office/officeart/2005/8/layout/orgChart1"/>
    <dgm:cxn modelId="{64C7F125-F7CD-47E1-B574-4397BF0CEFD9}" type="presParOf" srcId="{3928BE28-CEC4-461E-9A42-575EA763D3EF}" destId="{A25AD383-A6D6-4F55-B24E-34C1F0DB69DF}" srcOrd="2" destOrd="0" presId="urn:microsoft.com/office/officeart/2005/8/layout/orgChart1"/>
    <dgm:cxn modelId="{A9259B49-86EF-43CD-8B96-3E77670B930A}" type="presParOf" srcId="{C951F039-9AC1-48C5-9A84-AC99F3FE33DC}" destId="{4C4790C6-5A9A-4027-9929-A572F7D8F5A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3BF99E-7B32-4D96-8E1A-82D1F5F32061}"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2EF2F87C-94A2-40EF-B7E5-5ECE6FA453EF}">
      <dgm:prSet phldrT="[Text]" phldr="0"/>
      <dgm:spPr/>
      <dgm:t>
        <a:bodyPr/>
        <a:lstStyle/>
        <a:p>
          <a:r>
            <a:rPr lang="en-US">
              <a:latin typeface="Helvetica" pitchFamily="2" charset="0"/>
            </a:rPr>
            <a:t>Comms</a:t>
          </a:r>
        </a:p>
      </dgm:t>
    </dgm:pt>
    <dgm:pt modelId="{5D85BD3B-87F2-430A-87BE-5B26D0D8205D}" type="parTrans" cxnId="{1C91AD41-1B0D-45F9-B648-01BD55DB6056}">
      <dgm:prSet/>
      <dgm:spPr/>
      <dgm:t>
        <a:bodyPr/>
        <a:lstStyle/>
        <a:p>
          <a:endParaRPr lang="en-US">
            <a:latin typeface="Helvetica" pitchFamily="2" charset="0"/>
          </a:endParaRPr>
        </a:p>
      </dgm:t>
    </dgm:pt>
    <dgm:pt modelId="{9738E33F-7755-496D-8CB9-BE942AB808C6}" type="sibTrans" cxnId="{1C91AD41-1B0D-45F9-B648-01BD55DB6056}">
      <dgm:prSet/>
      <dgm:spPr/>
      <dgm:t>
        <a:bodyPr/>
        <a:lstStyle/>
        <a:p>
          <a:endParaRPr lang="en-US">
            <a:latin typeface="Helvetica" pitchFamily="2" charset="0"/>
          </a:endParaRPr>
        </a:p>
      </dgm:t>
    </dgm:pt>
    <dgm:pt modelId="{282AE108-D18D-43D5-B449-33D41C99C19F}">
      <dgm:prSet phldrT="[Text]" phldr="0"/>
      <dgm:spPr/>
      <dgm:t>
        <a:bodyPr/>
        <a:lstStyle/>
        <a:p>
          <a:pPr rtl="0"/>
          <a:r>
            <a:rPr lang="en-US">
              <a:latin typeface="Helvetica" pitchFamily="2" charset="0"/>
            </a:rPr>
            <a:t>TT&amp;C</a:t>
          </a:r>
        </a:p>
      </dgm:t>
    </dgm:pt>
    <dgm:pt modelId="{D9CA160E-F5EA-4F38-97D7-660C4FAB4A48}" type="parTrans" cxnId="{09DBEFFC-F7E3-4108-B970-350EF12A7700}">
      <dgm:prSet/>
      <dgm:spPr>
        <a:ln>
          <a:solidFill>
            <a:schemeClr val="bg1"/>
          </a:solidFill>
        </a:ln>
      </dgm:spPr>
      <dgm:t>
        <a:bodyPr/>
        <a:lstStyle/>
        <a:p>
          <a:endParaRPr lang="en-US">
            <a:latin typeface="Helvetica" pitchFamily="2" charset="0"/>
          </a:endParaRPr>
        </a:p>
      </dgm:t>
    </dgm:pt>
    <dgm:pt modelId="{E087A0B8-5159-4A6A-8167-51D05B9D2386}" type="sibTrans" cxnId="{09DBEFFC-F7E3-4108-B970-350EF12A7700}">
      <dgm:prSet/>
      <dgm:spPr/>
      <dgm:t>
        <a:bodyPr/>
        <a:lstStyle/>
        <a:p>
          <a:endParaRPr lang="en-US">
            <a:latin typeface="Helvetica" pitchFamily="2" charset="0"/>
          </a:endParaRPr>
        </a:p>
      </dgm:t>
    </dgm:pt>
    <dgm:pt modelId="{303454D7-4722-4B76-BAC6-69863D67F1A4}">
      <dgm:prSet phldr="0"/>
      <dgm:spPr/>
      <dgm:t>
        <a:bodyPr/>
        <a:lstStyle/>
        <a:p>
          <a:pPr rtl="0"/>
          <a:r>
            <a:rPr lang="en-US">
              <a:latin typeface="Helvetica" pitchFamily="2" charset="0"/>
            </a:rPr>
            <a:t> Payload downlink</a:t>
          </a:r>
        </a:p>
      </dgm:t>
    </dgm:pt>
    <dgm:pt modelId="{4D110923-BD2D-4B67-9291-A89D31132013}" type="parTrans" cxnId="{B736F51E-4CE8-4342-A2AD-9D27AE466350}">
      <dgm:prSet/>
      <dgm:spPr>
        <a:ln>
          <a:solidFill>
            <a:schemeClr val="bg1"/>
          </a:solidFill>
        </a:ln>
      </dgm:spPr>
      <dgm:t>
        <a:bodyPr/>
        <a:lstStyle/>
        <a:p>
          <a:endParaRPr lang="en-GB">
            <a:latin typeface="Helvetica" pitchFamily="2" charset="0"/>
          </a:endParaRPr>
        </a:p>
      </dgm:t>
    </dgm:pt>
    <dgm:pt modelId="{CD9FA3C6-85BD-4BDB-9E8F-E5E2A02EDA93}" type="sibTrans" cxnId="{B736F51E-4CE8-4342-A2AD-9D27AE466350}">
      <dgm:prSet/>
      <dgm:spPr/>
      <dgm:t>
        <a:bodyPr/>
        <a:lstStyle/>
        <a:p>
          <a:endParaRPr lang="en-GB">
            <a:latin typeface="Helvetica" pitchFamily="2" charset="0"/>
          </a:endParaRPr>
        </a:p>
      </dgm:t>
    </dgm:pt>
    <dgm:pt modelId="{68ECC1CC-F2FE-4616-B44F-21D94AA4C321}">
      <dgm:prSet phldr="0"/>
      <dgm:spPr/>
      <dgm:t>
        <a:bodyPr/>
        <a:lstStyle/>
        <a:p>
          <a:pPr rtl="0"/>
          <a:r>
            <a:rPr lang="en-US">
              <a:latin typeface="Helvetica" pitchFamily="2" charset="0"/>
            </a:rPr>
            <a:t>Ant x2</a:t>
          </a:r>
        </a:p>
      </dgm:t>
    </dgm:pt>
    <dgm:pt modelId="{1CF13D5C-DC49-4010-9AA5-81B7D068DC9F}" type="parTrans" cxnId="{D58B41EB-671C-4C6B-9CE2-7F2187F23BF0}">
      <dgm:prSet/>
      <dgm:spPr>
        <a:ln>
          <a:solidFill>
            <a:schemeClr val="bg1"/>
          </a:solidFill>
        </a:ln>
      </dgm:spPr>
      <dgm:t>
        <a:bodyPr/>
        <a:lstStyle/>
        <a:p>
          <a:endParaRPr lang="en-GB">
            <a:latin typeface="Helvetica" pitchFamily="2" charset="0"/>
          </a:endParaRPr>
        </a:p>
      </dgm:t>
    </dgm:pt>
    <dgm:pt modelId="{82E23D54-54E6-42E4-8273-3265831E803E}" type="sibTrans" cxnId="{D58B41EB-671C-4C6B-9CE2-7F2187F23BF0}">
      <dgm:prSet/>
      <dgm:spPr/>
      <dgm:t>
        <a:bodyPr/>
        <a:lstStyle/>
        <a:p>
          <a:endParaRPr lang="en-GB">
            <a:latin typeface="Helvetica" pitchFamily="2" charset="0"/>
          </a:endParaRPr>
        </a:p>
      </dgm:t>
    </dgm:pt>
    <dgm:pt modelId="{A2202133-8AB7-478E-B171-8DBB9F74F19A}">
      <dgm:prSet phldr="0"/>
      <dgm:spPr/>
      <dgm:t>
        <a:bodyPr/>
        <a:lstStyle/>
        <a:p>
          <a:r>
            <a:rPr lang="en-US">
              <a:latin typeface="Helvetica" pitchFamily="2" charset="0"/>
            </a:rPr>
            <a:t>Ant</a:t>
          </a:r>
        </a:p>
      </dgm:t>
    </dgm:pt>
    <dgm:pt modelId="{CC20BF8D-7A62-4512-B738-4F87312CEF01}" type="parTrans" cxnId="{C7DB1786-3520-4D9C-9881-F5D34A5EC610}">
      <dgm:prSet/>
      <dgm:spPr>
        <a:ln>
          <a:solidFill>
            <a:schemeClr val="bg1"/>
          </a:solidFill>
        </a:ln>
      </dgm:spPr>
      <dgm:t>
        <a:bodyPr/>
        <a:lstStyle/>
        <a:p>
          <a:endParaRPr lang="en-GB">
            <a:latin typeface="Helvetica" pitchFamily="2" charset="0"/>
          </a:endParaRPr>
        </a:p>
      </dgm:t>
    </dgm:pt>
    <dgm:pt modelId="{95F9BC98-65A4-45B8-88F6-605CA372D671}" type="sibTrans" cxnId="{C7DB1786-3520-4D9C-9881-F5D34A5EC610}">
      <dgm:prSet/>
      <dgm:spPr/>
      <dgm:t>
        <a:bodyPr/>
        <a:lstStyle/>
        <a:p>
          <a:endParaRPr lang="en-GB">
            <a:latin typeface="Helvetica" pitchFamily="2" charset="0"/>
          </a:endParaRPr>
        </a:p>
      </dgm:t>
    </dgm:pt>
    <dgm:pt modelId="{269FA116-6764-43F6-A929-6B5FC314D3AE}">
      <dgm:prSet phldr="0"/>
      <dgm:spPr/>
      <dgm:t>
        <a:bodyPr/>
        <a:lstStyle/>
        <a:p>
          <a:pPr rtl="0"/>
          <a:r>
            <a:rPr lang="en-US">
              <a:latin typeface="Helvetica" pitchFamily="2" charset="0"/>
            </a:rPr>
            <a:t>Transmitter x2</a:t>
          </a:r>
        </a:p>
      </dgm:t>
    </dgm:pt>
    <dgm:pt modelId="{B5E234EA-BEC0-4F6F-9035-2D2EEB7B8112}" type="parTrans" cxnId="{C4797E24-CDAB-4C84-BEC3-6D984F36E4CB}">
      <dgm:prSet/>
      <dgm:spPr>
        <a:ln>
          <a:solidFill>
            <a:schemeClr val="bg1"/>
          </a:solidFill>
        </a:ln>
      </dgm:spPr>
      <dgm:t>
        <a:bodyPr/>
        <a:lstStyle/>
        <a:p>
          <a:endParaRPr lang="en-GB">
            <a:latin typeface="Helvetica" pitchFamily="2" charset="0"/>
          </a:endParaRPr>
        </a:p>
      </dgm:t>
    </dgm:pt>
    <dgm:pt modelId="{1CAFDC63-2D5A-43D4-86EF-AF44B8A3FDC2}" type="sibTrans" cxnId="{C4797E24-CDAB-4C84-BEC3-6D984F36E4CB}">
      <dgm:prSet/>
      <dgm:spPr/>
      <dgm:t>
        <a:bodyPr/>
        <a:lstStyle/>
        <a:p>
          <a:endParaRPr lang="en-GB">
            <a:latin typeface="Helvetica" pitchFamily="2" charset="0"/>
          </a:endParaRPr>
        </a:p>
      </dgm:t>
    </dgm:pt>
    <dgm:pt modelId="{C1214565-1519-413B-AED8-E5EC5E7CD0AA}">
      <dgm:prSet phldr="0"/>
      <dgm:spPr/>
      <dgm:t>
        <a:bodyPr/>
        <a:lstStyle/>
        <a:p>
          <a:pPr rtl="0"/>
          <a:r>
            <a:rPr lang="en-US">
              <a:latin typeface="Helvetica" pitchFamily="2" charset="0"/>
            </a:rPr>
            <a:t>Transceiver x2</a:t>
          </a:r>
        </a:p>
      </dgm:t>
    </dgm:pt>
    <dgm:pt modelId="{5B1D8FDF-7D6D-40E8-B173-FE332088D6C7}" type="parTrans" cxnId="{53636241-1A38-D949-BB85-798708FABA06}">
      <dgm:prSet/>
      <dgm:spPr>
        <a:ln>
          <a:solidFill>
            <a:schemeClr val="bg1"/>
          </a:solidFill>
        </a:ln>
      </dgm:spPr>
      <dgm:t>
        <a:bodyPr/>
        <a:lstStyle/>
        <a:p>
          <a:endParaRPr lang="en-GB">
            <a:latin typeface="Helvetica" pitchFamily="2" charset="0"/>
          </a:endParaRPr>
        </a:p>
      </dgm:t>
    </dgm:pt>
    <dgm:pt modelId="{D3DB95C5-1062-4EAB-A8BD-D54E666762AD}" type="sibTrans" cxnId="{53636241-1A38-D949-BB85-798708FABA06}">
      <dgm:prSet/>
      <dgm:spPr/>
      <dgm:t>
        <a:bodyPr/>
        <a:lstStyle/>
        <a:p>
          <a:endParaRPr lang="en-GB">
            <a:latin typeface="Helvetica" pitchFamily="2" charset="0"/>
          </a:endParaRPr>
        </a:p>
      </dgm:t>
    </dgm:pt>
    <dgm:pt modelId="{9717BD3D-6CA8-4329-BF15-57EF3599FFEF}">
      <dgm:prSet phldr="0"/>
      <dgm:spPr/>
      <dgm:t>
        <a:bodyPr/>
        <a:lstStyle/>
        <a:p>
          <a:pPr rtl="0"/>
          <a:r>
            <a:rPr lang="en-US">
              <a:latin typeface="Helvetica" pitchFamily="2" charset="0"/>
            </a:rPr>
            <a:t>Pointing mechanism</a:t>
          </a:r>
        </a:p>
      </dgm:t>
    </dgm:pt>
    <dgm:pt modelId="{E8BAFFC8-5BEE-4482-B47D-E684B5211377}" type="parTrans" cxnId="{F957A4B1-7511-964D-A0DC-19D6A581BF42}">
      <dgm:prSet/>
      <dgm:spPr>
        <a:ln>
          <a:solidFill>
            <a:schemeClr val="bg1"/>
          </a:solidFill>
        </a:ln>
      </dgm:spPr>
      <dgm:t>
        <a:bodyPr/>
        <a:lstStyle/>
        <a:p>
          <a:endParaRPr lang="en-GB">
            <a:latin typeface="Helvetica" pitchFamily="2" charset="0"/>
          </a:endParaRPr>
        </a:p>
      </dgm:t>
    </dgm:pt>
    <dgm:pt modelId="{E9724E36-EBE8-4547-BE88-C897C4220EF3}" type="sibTrans" cxnId="{F957A4B1-7511-964D-A0DC-19D6A581BF42}">
      <dgm:prSet/>
      <dgm:spPr/>
      <dgm:t>
        <a:bodyPr/>
        <a:lstStyle/>
        <a:p>
          <a:endParaRPr lang="en-GB">
            <a:latin typeface="Helvetica" pitchFamily="2" charset="0"/>
          </a:endParaRPr>
        </a:p>
      </dgm:t>
    </dgm:pt>
    <dgm:pt modelId="{C96A046C-6149-428C-9ED1-5553975DA9B0}" type="pres">
      <dgm:prSet presAssocID="{1B3BF99E-7B32-4D96-8E1A-82D1F5F32061}" presName="hierChild1" presStyleCnt="0">
        <dgm:presLayoutVars>
          <dgm:orgChart val="1"/>
          <dgm:chPref val="1"/>
          <dgm:dir/>
          <dgm:animOne val="branch"/>
          <dgm:animLvl val="lvl"/>
          <dgm:resizeHandles/>
        </dgm:presLayoutVars>
      </dgm:prSet>
      <dgm:spPr/>
    </dgm:pt>
    <dgm:pt modelId="{C951F039-9AC1-48C5-9A84-AC99F3FE33DC}" type="pres">
      <dgm:prSet presAssocID="{2EF2F87C-94A2-40EF-B7E5-5ECE6FA453EF}" presName="hierRoot1" presStyleCnt="0">
        <dgm:presLayoutVars>
          <dgm:hierBranch val="init"/>
        </dgm:presLayoutVars>
      </dgm:prSet>
      <dgm:spPr/>
    </dgm:pt>
    <dgm:pt modelId="{FA05F074-DC06-4E7A-BF44-8FE2FCDF407F}" type="pres">
      <dgm:prSet presAssocID="{2EF2F87C-94A2-40EF-B7E5-5ECE6FA453EF}" presName="rootComposite1" presStyleCnt="0"/>
      <dgm:spPr/>
    </dgm:pt>
    <dgm:pt modelId="{61929C9B-F583-4185-A96F-EF628928AF22}" type="pres">
      <dgm:prSet presAssocID="{2EF2F87C-94A2-40EF-B7E5-5ECE6FA453EF}" presName="rootText1" presStyleLbl="node0" presStyleIdx="0" presStyleCnt="1">
        <dgm:presLayoutVars>
          <dgm:chPref val="3"/>
        </dgm:presLayoutVars>
      </dgm:prSet>
      <dgm:spPr/>
    </dgm:pt>
    <dgm:pt modelId="{98ABD1B7-C062-45EB-8470-9259D2D3E311}" type="pres">
      <dgm:prSet presAssocID="{2EF2F87C-94A2-40EF-B7E5-5ECE6FA453EF}" presName="rootConnector1" presStyleLbl="node1" presStyleIdx="0" presStyleCnt="0"/>
      <dgm:spPr/>
    </dgm:pt>
    <dgm:pt modelId="{9F89950A-72CC-4876-A642-044FF7935D1F}" type="pres">
      <dgm:prSet presAssocID="{2EF2F87C-94A2-40EF-B7E5-5ECE6FA453EF}" presName="hierChild2" presStyleCnt="0"/>
      <dgm:spPr/>
    </dgm:pt>
    <dgm:pt modelId="{3227167C-48F9-4693-BF32-9C7E7D1E7290}" type="pres">
      <dgm:prSet presAssocID="{D9CA160E-F5EA-4F38-97D7-660C4FAB4A48}" presName="Name37" presStyleLbl="parChTrans1D2" presStyleIdx="0" presStyleCnt="2"/>
      <dgm:spPr/>
    </dgm:pt>
    <dgm:pt modelId="{8AEBEA02-B554-415E-A3B7-D50533051CF2}" type="pres">
      <dgm:prSet presAssocID="{282AE108-D18D-43D5-B449-33D41C99C19F}" presName="hierRoot2" presStyleCnt="0">
        <dgm:presLayoutVars>
          <dgm:hierBranch val="init"/>
        </dgm:presLayoutVars>
      </dgm:prSet>
      <dgm:spPr/>
    </dgm:pt>
    <dgm:pt modelId="{A0DD9A85-A00B-452B-A666-CC7CCA1F4C6A}" type="pres">
      <dgm:prSet presAssocID="{282AE108-D18D-43D5-B449-33D41C99C19F}" presName="rootComposite" presStyleCnt="0"/>
      <dgm:spPr/>
    </dgm:pt>
    <dgm:pt modelId="{3551BA60-485D-4CA4-8F77-A242C3090F2A}" type="pres">
      <dgm:prSet presAssocID="{282AE108-D18D-43D5-B449-33D41C99C19F}" presName="rootText" presStyleLbl="node2" presStyleIdx="0" presStyleCnt="2">
        <dgm:presLayoutVars>
          <dgm:chPref val="3"/>
        </dgm:presLayoutVars>
      </dgm:prSet>
      <dgm:spPr/>
    </dgm:pt>
    <dgm:pt modelId="{F8E2BC9A-B9DA-4B9E-884D-F651DD64C12C}" type="pres">
      <dgm:prSet presAssocID="{282AE108-D18D-43D5-B449-33D41C99C19F}" presName="rootConnector" presStyleLbl="node2" presStyleIdx="0" presStyleCnt="2"/>
      <dgm:spPr/>
    </dgm:pt>
    <dgm:pt modelId="{4770CE03-2616-4863-972B-385BD61AF95C}" type="pres">
      <dgm:prSet presAssocID="{282AE108-D18D-43D5-B449-33D41C99C19F}" presName="hierChild4" presStyleCnt="0"/>
      <dgm:spPr/>
    </dgm:pt>
    <dgm:pt modelId="{90840642-932F-4974-9C15-BDA12122757A}" type="pres">
      <dgm:prSet presAssocID="{1CF13D5C-DC49-4010-9AA5-81B7D068DC9F}" presName="Name37" presStyleLbl="parChTrans1D3" presStyleIdx="0" presStyleCnt="5"/>
      <dgm:spPr/>
    </dgm:pt>
    <dgm:pt modelId="{3C5C4012-8157-4788-B043-4B01A4F8D870}" type="pres">
      <dgm:prSet presAssocID="{68ECC1CC-F2FE-4616-B44F-21D94AA4C321}" presName="hierRoot2" presStyleCnt="0">
        <dgm:presLayoutVars>
          <dgm:hierBranch val="init"/>
        </dgm:presLayoutVars>
      </dgm:prSet>
      <dgm:spPr/>
    </dgm:pt>
    <dgm:pt modelId="{48C5D372-188A-48A1-920C-4B2FBB5F43A4}" type="pres">
      <dgm:prSet presAssocID="{68ECC1CC-F2FE-4616-B44F-21D94AA4C321}" presName="rootComposite" presStyleCnt="0"/>
      <dgm:spPr/>
    </dgm:pt>
    <dgm:pt modelId="{0AACCCB4-C3C6-4CE0-8E7E-0468840506E1}" type="pres">
      <dgm:prSet presAssocID="{68ECC1CC-F2FE-4616-B44F-21D94AA4C321}" presName="rootText" presStyleLbl="node3" presStyleIdx="0" presStyleCnt="5">
        <dgm:presLayoutVars>
          <dgm:chPref val="3"/>
        </dgm:presLayoutVars>
      </dgm:prSet>
      <dgm:spPr/>
    </dgm:pt>
    <dgm:pt modelId="{B5A6C072-7F8E-4349-9E80-3A9103D65599}" type="pres">
      <dgm:prSet presAssocID="{68ECC1CC-F2FE-4616-B44F-21D94AA4C321}" presName="rootConnector" presStyleLbl="node3" presStyleIdx="0" presStyleCnt="5"/>
      <dgm:spPr/>
    </dgm:pt>
    <dgm:pt modelId="{1C2E304D-710A-45A8-8631-ACBB254508E5}" type="pres">
      <dgm:prSet presAssocID="{68ECC1CC-F2FE-4616-B44F-21D94AA4C321}" presName="hierChild4" presStyleCnt="0"/>
      <dgm:spPr/>
    </dgm:pt>
    <dgm:pt modelId="{9103C5B1-1706-4AA2-B7BB-907812B04684}" type="pres">
      <dgm:prSet presAssocID="{68ECC1CC-F2FE-4616-B44F-21D94AA4C321}" presName="hierChild5" presStyleCnt="0"/>
      <dgm:spPr/>
    </dgm:pt>
    <dgm:pt modelId="{4A78C5E2-442C-4851-8D59-A7024E03231C}" type="pres">
      <dgm:prSet presAssocID="{5B1D8FDF-7D6D-40E8-B173-FE332088D6C7}" presName="Name37" presStyleLbl="parChTrans1D3" presStyleIdx="1" presStyleCnt="5"/>
      <dgm:spPr/>
    </dgm:pt>
    <dgm:pt modelId="{881E9371-5D06-4DEE-9C97-0C221247A093}" type="pres">
      <dgm:prSet presAssocID="{C1214565-1519-413B-AED8-E5EC5E7CD0AA}" presName="hierRoot2" presStyleCnt="0">
        <dgm:presLayoutVars>
          <dgm:hierBranch val="init"/>
        </dgm:presLayoutVars>
      </dgm:prSet>
      <dgm:spPr/>
    </dgm:pt>
    <dgm:pt modelId="{9D4F85D8-3657-448F-8CE4-F0B27C1694C4}" type="pres">
      <dgm:prSet presAssocID="{C1214565-1519-413B-AED8-E5EC5E7CD0AA}" presName="rootComposite" presStyleCnt="0"/>
      <dgm:spPr/>
    </dgm:pt>
    <dgm:pt modelId="{F712BCD5-27D9-40B2-9B24-D74C01EC2699}" type="pres">
      <dgm:prSet presAssocID="{C1214565-1519-413B-AED8-E5EC5E7CD0AA}" presName="rootText" presStyleLbl="node3" presStyleIdx="1" presStyleCnt="5">
        <dgm:presLayoutVars>
          <dgm:chPref val="3"/>
        </dgm:presLayoutVars>
      </dgm:prSet>
      <dgm:spPr/>
    </dgm:pt>
    <dgm:pt modelId="{87A2A968-9943-42C4-8385-189C9C0833D0}" type="pres">
      <dgm:prSet presAssocID="{C1214565-1519-413B-AED8-E5EC5E7CD0AA}" presName="rootConnector" presStyleLbl="node3" presStyleIdx="1" presStyleCnt="5"/>
      <dgm:spPr/>
    </dgm:pt>
    <dgm:pt modelId="{A3A826DD-440F-42D0-A82C-9491FF5FF576}" type="pres">
      <dgm:prSet presAssocID="{C1214565-1519-413B-AED8-E5EC5E7CD0AA}" presName="hierChild4" presStyleCnt="0"/>
      <dgm:spPr/>
    </dgm:pt>
    <dgm:pt modelId="{9974C07B-56CD-4C9E-A8D1-21F072E60D87}" type="pres">
      <dgm:prSet presAssocID="{C1214565-1519-413B-AED8-E5EC5E7CD0AA}" presName="hierChild5" presStyleCnt="0"/>
      <dgm:spPr/>
    </dgm:pt>
    <dgm:pt modelId="{A7A03DA2-588E-4D53-BF8C-49F35F571FA6}" type="pres">
      <dgm:prSet presAssocID="{282AE108-D18D-43D5-B449-33D41C99C19F}" presName="hierChild5" presStyleCnt="0"/>
      <dgm:spPr/>
    </dgm:pt>
    <dgm:pt modelId="{0D961ADE-3CB7-40BE-A7CF-4EA0CE680BD1}" type="pres">
      <dgm:prSet presAssocID="{4D110923-BD2D-4B67-9291-A89D31132013}" presName="Name37" presStyleLbl="parChTrans1D2" presStyleIdx="1" presStyleCnt="2"/>
      <dgm:spPr/>
    </dgm:pt>
    <dgm:pt modelId="{96F321C2-888B-4172-A3FE-51F126C76423}" type="pres">
      <dgm:prSet presAssocID="{303454D7-4722-4B76-BAC6-69863D67F1A4}" presName="hierRoot2" presStyleCnt="0">
        <dgm:presLayoutVars>
          <dgm:hierBranch val="init"/>
        </dgm:presLayoutVars>
      </dgm:prSet>
      <dgm:spPr/>
    </dgm:pt>
    <dgm:pt modelId="{7F014861-D35C-46D5-A7AF-D4626495FFE0}" type="pres">
      <dgm:prSet presAssocID="{303454D7-4722-4B76-BAC6-69863D67F1A4}" presName="rootComposite" presStyleCnt="0"/>
      <dgm:spPr/>
    </dgm:pt>
    <dgm:pt modelId="{A74D27EA-93A1-4313-9CAC-AF9705991CD5}" type="pres">
      <dgm:prSet presAssocID="{303454D7-4722-4B76-BAC6-69863D67F1A4}" presName="rootText" presStyleLbl="node2" presStyleIdx="1" presStyleCnt="2">
        <dgm:presLayoutVars>
          <dgm:chPref val="3"/>
        </dgm:presLayoutVars>
      </dgm:prSet>
      <dgm:spPr/>
    </dgm:pt>
    <dgm:pt modelId="{D9C49033-FDF9-453C-9B6F-2A095E649529}" type="pres">
      <dgm:prSet presAssocID="{303454D7-4722-4B76-BAC6-69863D67F1A4}" presName="rootConnector" presStyleLbl="node2" presStyleIdx="1" presStyleCnt="2"/>
      <dgm:spPr/>
    </dgm:pt>
    <dgm:pt modelId="{16E25AD3-074A-45C1-A700-58B428395BAB}" type="pres">
      <dgm:prSet presAssocID="{303454D7-4722-4B76-BAC6-69863D67F1A4}" presName="hierChild4" presStyleCnt="0"/>
      <dgm:spPr/>
    </dgm:pt>
    <dgm:pt modelId="{16DB45F6-B571-4805-9E72-C5A9ACB7B598}" type="pres">
      <dgm:prSet presAssocID="{CC20BF8D-7A62-4512-B738-4F87312CEF01}" presName="Name37" presStyleLbl="parChTrans1D3" presStyleIdx="2" presStyleCnt="5"/>
      <dgm:spPr/>
    </dgm:pt>
    <dgm:pt modelId="{4DEAD828-CECE-4548-B5A2-274726C4BA24}" type="pres">
      <dgm:prSet presAssocID="{A2202133-8AB7-478E-B171-8DBB9F74F19A}" presName="hierRoot2" presStyleCnt="0">
        <dgm:presLayoutVars>
          <dgm:hierBranch val="init"/>
        </dgm:presLayoutVars>
      </dgm:prSet>
      <dgm:spPr/>
    </dgm:pt>
    <dgm:pt modelId="{4A1C0602-794B-4456-8077-F9EDD181F5A0}" type="pres">
      <dgm:prSet presAssocID="{A2202133-8AB7-478E-B171-8DBB9F74F19A}" presName="rootComposite" presStyleCnt="0"/>
      <dgm:spPr/>
    </dgm:pt>
    <dgm:pt modelId="{0B905B35-09C1-4FED-A8E4-7376EB64FDCE}" type="pres">
      <dgm:prSet presAssocID="{A2202133-8AB7-478E-B171-8DBB9F74F19A}" presName="rootText" presStyleLbl="node3" presStyleIdx="2" presStyleCnt="5">
        <dgm:presLayoutVars>
          <dgm:chPref val="3"/>
        </dgm:presLayoutVars>
      </dgm:prSet>
      <dgm:spPr/>
    </dgm:pt>
    <dgm:pt modelId="{262C2DCC-2485-4B88-9B53-B5313FD5DD05}" type="pres">
      <dgm:prSet presAssocID="{A2202133-8AB7-478E-B171-8DBB9F74F19A}" presName="rootConnector" presStyleLbl="node3" presStyleIdx="2" presStyleCnt="5"/>
      <dgm:spPr/>
    </dgm:pt>
    <dgm:pt modelId="{EA477038-D79F-46A9-816B-C0C64A9F99B8}" type="pres">
      <dgm:prSet presAssocID="{A2202133-8AB7-478E-B171-8DBB9F74F19A}" presName="hierChild4" presStyleCnt="0"/>
      <dgm:spPr/>
    </dgm:pt>
    <dgm:pt modelId="{D026E1D0-E08A-4CA0-A132-FF40BE9FC805}" type="pres">
      <dgm:prSet presAssocID="{A2202133-8AB7-478E-B171-8DBB9F74F19A}" presName="hierChild5" presStyleCnt="0"/>
      <dgm:spPr/>
    </dgm:pt>
    <dgm:pt modelId="{5BAAC4F7-80A2-4D9F-8804-A8C7453ECA4C}" type="pres">
      <dgm:prSet presAssocID="{B5E234EA-BEC0-4F6F-9035-2D2EEB7B8112}" presName="Name37" presStyleLbl="parChTrans1D3" presStyleIdx="3" presStyleCnt="5"/>
      <dgm:spPr/>
    </dgm:pt>
    <dgm:pt modelId="{F80BA3FA-5266-47D3-ACF3-61E5AB28387C}" type="pres">
      <dgm:prSet presAssocID="{269FA116-6764-43F6-A929-6B5FC314D3AE}" presName="hierRoot2" presStyleCnt="0">
        <dgm:presLayoutVars>
          <dgm:hierBranch val="init"/>
        </dgm:presLayoutVars>
      </dgm:prSet>
      <dgm:spPr/>
    </dgm:pt>
    <dgm:pt modelId="{3C218456-FD39-4183-9322-EB6D5B601C2C}" type="pres">
      <dgm:prSet presAssocID="{269FA116-6764-43F6-A929-6B5FC314D3AE}" presName="rootComposite" presStyleCnt="0"/>
      <dgm:spPr/>
    </dgm:pt>
    <dgm:pt modelId="{8BE0787C-DF6F-4254-8EEA-792DAD55E31C}" type="pres">
      <dgm:prSet presAssocID="{269FA116-6764-43F6-A929-6B5FC314D3AE}" presName="rootText" presStyleLbl="node3" presStyleIdx="3" presStyleCnt="5">
        <dgm:presLayoutVars>
          <dgm:chPref val="3"/>
        </dgm:presLayoutVars>
      </dgm:prSet>
      <dgm:spPr/>
    </dgm:pt>
    <dgm:pt modelId="{06A02B70-6179-42C4-80A8-52C1F3E27826}" type="pres">
      <dgm:prSet presAssocID="{269FA116-6764-43F6-A929-6B5FC314D3AE}" presName="rootConnector" presStyleLbl="node3" presStyleIdx="3" presStyleCnt="5"/>
      <dgm:spPr/>
    </dgm:pt>
    <dgm:pt modelId="{9B179871-EA26-43B2-9551-4A4C7E4A9A52}" type="pres">
      <dgm:prSet presAssocID="{269FA116-6764-43F6-A929-6B5FC314D3AE}" presName="hierChild4" presStyleCnt="0"/>
      <dgm:spPr/>
    </dgm:pt>
    <dgm:pt modelId="{443C4986-D1C0-4524-9697-B3AC5A26119D}" type="pres">
      <dgm:prSet presAssocID="{269FA116-6764-43F6-A929-6B5FC314D3AE}" presName="hierChild5" presStyleCnt="0"/>
      <dgm:spPr/>
    </dgm:pt>
    <dgm:pt modelId="{E4A11F80-F42D-41AB-8032-75295D033FD8}" type="pres">
      <dgm:prSet presAssocID="{E8BAFFC8-5BEE-4482-B47D-E684B5211377}" presName="Name37" presStyleLbl="parChTrans1D3" presStyleIdx="4" presStyleCnt="5"/>
      <dgm:spPr/>
    </dgm:pt>
    <dgm:pt modelId="{EB58C25F-6362-4A0C-B704-CF57B8EEC836}" type="pres">
      <dgm:prSet presAssocID="{9717BD3D-6CA8-4329-BF15-57EF3599FFEF}" presName="hierRoot2" presStyleCnt="0">
        <dgm:presLayoutVars>
          <dgm:hierBranch val="init"/>
        </dgm:presLayoutVars>
      </dgm:prSet>
      <dgm:spPr/>
    </dgm:pt>
    <dgm:pt modelId="{FF6DCB8A-00AA-436A-9E43-2BEFCDCA0C88}" type="pres">
      <dgm:prSet presAssocID="{9717BD3D-6CA8-4329-BF15-57EF3599FFEF}" presName="rootComposite" presStyleCnt="0"/>
      <dgm:spPr/>
    </dgm:pt>
    <dgm:pt modelId="{9156A592-9184-4FFE-882C-FB2E624B9AB9}" type="pres">
      <dgm:prSet presAssocID="{9717BD3D-6CA8-4329-BF15-57EF3599FFEF}" presName="rootText" presStyleLbl="node3" presStyleIdx="4" presStyleCnt="5">
        <dgm:presLayoutVars>
          <dgm:chPref val="3"/>
        </dgm:presLayoutVars>
      </dgm:prSet>
      <dgm:spPr/>
    </dgm:pt>
    <dgm:pt modelId="{3E51EB3F-8F9A-4F91-BE39-787911882DFC}" type="pres">
      <dgm:prSet presAssocID="{9717BD3D-6CA8-4329-BF15-57EF3599FFEF}" presName="rootConnector" presStyleLbl="node3" presStyleIdx="4" presStyleCnt="5"/>
      <dgm:spPr/>
    </dgm:pt>
    <dgm:pt modelId="{C4DAC9CB-75CF-4CA0-98D7-DC870CD24B39}" type="pres">
      <dgm:prSet presAssocID="{9717BD3D-6CA8-4329-BF15-57EF3599FFEF}" presName="hierChild4" presStyleCnt="0"/>
      <dgm:spPr/>
    </dgm:pt>
    <dgm:pt modelId="{E9BC5122-7F14-4A95-BF1D-8125ACBF734F}" type="pres">
      <dgm:prSet presAssocID="{9717BD3D-6CA8-4329-BF15-57EF3599FFEF}" presName="hierChild5" presStyleCnt="0"/>
      <dgm:spPr/>
    </dgm:pt>
    <dgm:pt modelId="{E8A2E5DC-C166-47E9-BD41-A0726476058B}" type="pres">
      <dgm:prSet presAssocID="{303454D7-4722-4B76-BAC6-69863D67F1A4}" presName="hierChild5" presStyleCnt="0"/>
      <dgm:spPr/>
    </dgm:pt>
    <dgm:pt modelId="{4C4790C6-5A9A-4027-9929-A572F7D8F5A5}" type="pres">
      <dgm:prSet presAssocID="{2EF2F87C-94A2-40EF-B7E5-5ECE6FA453EF}" presName="hierChild3" presStyleCnt="0"/>
      <dgm:spPr/>
    </dgm:pt>
  </dgm:ptLst>
  <dgm:cxnLst>
    <dgm:cxn modelId="{C1F81A05-3799-5644-947F-D7EB925BF3F3}" type="presOf" srcId="{303454D7-4722-4B76-BAC6-69863D67F1A4}" destId="{D9C49033-FDF9-453C-9B6F-2A095E649529}" srcOrd="1" destOrd="0" presId="urn:microsoft.com/office/officeart/2005/8/layout/orgChart1"/>
    <dgm:cxn modelId="{63E4CF05-B58A-A245-A41F-4F99F4DFFD54}" type="presOf" srcId="{E8BAFFC8-5BEE-4482-B47D-E684B5211377}" destId="{E4A11F80-F42D-41AB-8032-75295D033FD8}" srcOrd="0" destOrd="0" presId="urn:microsoft.com/office/officeart/2005/8/layout/orgChart1"/>
    <dgm:cxn modelId="{A75B0D08-3E03-2844-B61F-982696F9E62E}" type="presOf" srcId="{1CF13D5C-DC49-4010-9AA5-81B7D068DC9F}" destId="{90840642-932F-4974-9C15-BDA12122757A}" srcOrd="0" destOrd="0" presId="urn:microsoft.com/office/officeart/2005/8/layout/orgChart1"/>
    <dgm:cxn modelId="{014E4813-1EB5-D64E-A832-64205BEF0019}" type="presOf" srcId="{5B1D8FDF-7D6D-40E8-B173-FE332088D6C7}" destId="{4A78C5E2-442C-4851-8D59-A7024E03231C}" srcOrd="0" destOrd="0" presId="urn:microsoft.com/office/officeart/2005/8/layout/orgChart1"/>
    <dgm:cxn modelId="{B736F51E-4CE8-4342-A2AD-9D27AE466350}" srcId="{2EF2F87C-94A2-40EF-B7E5-5ECE6FA453EF}" destId="{303454D7-4722-4B76-BAC6-69863D67F1A4}" srcOrd="1" destOrd="0" parTransId="{4D110923-BD2D-4B67-9291-A89D31132013}" sibTransId="{CD9FA3C6-85BD-4BDB-9E8F-E5E2A02EDA93}"/>
    <dgm:cxn modelId="{C4797E24-CDAB-4C84-BEC3-6D984F36E4CB}" srcId="{303454D7-4722-4B76-BAC6-69863D67F1A4}" destId="{269FA116-6764-43F6-A929-6B5FC314D3AE}" srcOrd="1" destOrd="0" parTransId="{B5E234EA-BEC0-4F6F-9035-2D2EEB7B8112}" sibTransId="{1CAFDC63-2D5A-43D4-86EF-AF44B8A3FDC2}"/>
    <dgm:cxn modelId="{60F32926-1A60-6644-87F5-16A6B5993353}" type="presOf" srcId="{68ECC1CC-F2FE-4616-B44F-21D94AA4C321}" destId="{0AACCCB4-C3C6-4CE0-8E7E-0468840506E1}" srcOrd="0" destOrd="0" presId="urn:microsoft.com/office/officeart/2005/8/layout/orgChart1"/>
    <dgm:cxn modelId="{DBC8262A-1D2D-9343-AB8A-4B67408DB02C}" type="presOf" srcId="{9717BD3D-6CA8-4329-BF15-57EF3599FFEF}" destId="{9156A592-9184-4FFE-882C-FB2E624B9AB9}" srcOrd="0" destOrd="0" presId="urn:microsoft.com/office/officeart/2005/8/layout/orgChart1"/>
    <dgm:cxn modelId="{988AA02C-AD1A-C44C-8B1D-CE7E9DF74D8B}" type="presOf" srcId="{269FA116-6764-43F6-A929-6B5FC314D3AE}" destId="{8BE0787C-DF6F-4254-8EEA-792DAD55E31C}" srcOrd="0" destOrd="0" presId="urn:microsoft.com/office/officeart/2005/8/layout/orgChart1"/>
    <dgm:cxn modelId="{12990B2F-AEE8-F54C-A26A-BADA0DDB31E0}" type="presOf" srcId="{303454D7-4722-4B76-BAC6-69863D67F1A4}" destId="{A74D27EA-93A1-4313-9CAC-AF9705991CD5}" srcOrd="0" destOrd="0" presId="urn:microsoft.com/office/officeart/2005/8/layout/orgChart1"/>
    <dgm:cxn modelId="{CB6EE73F-C01A-A247-9365-51D264401F4B}" type="presOf" srcId="{D9CA160E-F5EA-4F38-97D7-660C4FAB4A48}" destId="{3227167C-48F9-4693-BF32-9C7E7D1E7290}" srcOrd="0" destOrd="0" presId="urn:microsoft.com/office/officeart/2005/8/layout/orgChart1"/>
    <dgm:cxn modelId="{DD19B760-0CAF-034D-8662-DC2550BA3C5D}" type="presOf" srcId="{282AE108-D18D-43D5-B449-33D41C99C19F}" destId="{F8E2BC9A-B9DA-4B9E-884D-F651DD64C12C}" srcOrd="1" destOrd="0" presId="urn:microsoft.com/office/officeart/2005/8/layout/orgChart1"/>
    <dgm:cxn modelId="{53636241-1A38-D949-BB85-798708FABA06}" srcId="{282AE108-D18D-43D5-B449-33D41C99C19F}" destId="{C1214565-1519-413B-AED8-E5EC5E7CD0AA}" srcOrd="1" destOrd="0" parTransId="{5B1D8FDF-7D6D-40E8-B173-FE332088D6C7}" sibTransId="{D3DB95C5-1062-4EAB-A8BD-D54E666762AD}"/>
    <dgm:cxn modelId="{1C91AD41-1B0D-45F9-B648-01BD55DB6056}" srcId="{1B3BF99E-7B32-4D96-8E1A-82D1F5F32061}" destId="{2EF2F87C-94A2-40EF-B7E5-5ECE6FA453EF}" srcOrd="0" destOrd="0" parTransId="{5D85BD3B-87F2-430A-87BE-5B26D0D8205D}" sibTransId="{9738E33F-7755-496D-8CB9-BE942AB808C6}"/>
    <dgm:cxn modelId="{0CA0FF41-D490-4246-861F-C26046A414E0}" type="presOf" srcId="{1B3BF99E-7B32-4D96-8E1A-82D1F5F32061}" destId="{C96A046C-6149-428C-9ED1-5553975DA9B0}" srcOrd="0" destOrd="0" presId="urn:microsoft.com/office/officeart/2005/8/layout/orgChart1"/>
    <dgm:cxn modelId="{E45FAE46-B25F-6747-B18A-D3545EB7CF85}" type="presOf" srcId="{269FA116-6764-43F6-A929-6B5FC314D3AE}" destId="{06A02B70-6179-42C4-80A8-52C1F3E27826}" srcOrd="1" destOrd="0" presId="urn:microsoft.com/office/officeart/2005/8/layout/orgChart1"/>
    <dgm:cxn modelId="{21C8594B-51E4-EE46-9960-7D967380F83B}" type="presOf" srcId="{A2202133-8AB7-478E-B171-8DBB9F74F19A}" destId="{0B905B35-09C1-4FED-A8E4-7376EB64FDCE}" srcOrd="0" destOrd="0" presId="urn:microsoft.com/office/officeart/2005/8/layout/orgChart1"/>
    <dgm:cxn modelId="{B1D23051-BD87-8947-9FB5-373A5AD5A28C}" type="presOf" srcId="{C1214565-1519-413B-AED8-E5EC5E7CD0AA}" destId="{F712BCD5-27D9-40B2-9B24-D74C01EC2699}" srcOrd="0" destOrd="0" presId="urn:microsoft.com/office/officeart/2005/8/layout/orgChart1"/>
    <dgm:cxn modelId="{55678F55-54F1-E541-AB95-36F36B646C44}" type="presOf" srcId="{282AE108-D18D-43D5-B449-33D41C99C19F}" destId="{3551BA60-485D-4CA4-8F77-A242C3090F2A}" srcOrd="0" destOrd="0" presId="urn:microsoft.com/office/officeart/2005/8/layout/orgChart1"/>
    <dgm:cxn modelId="{B0B43A7A-A282-9B4E-97FB-7A4D0741FC90}" type="presOf" srcId="{2EF2F87C-94A2-40EF-B7E5-5ECE6FA453EF}" destId="{61929C9B-F583-4185-A96F-EF628928AF22}" srcOrd="0" destOrd="0" presId="urn:microsoft.com/office/officeart/2005/8/layout/orgChart1"/>
    <dgm:cxn modelId="{9C0FE581-9776-9E4F-8F85-BB38FD273EC6}" type="presOf" srcId="{4D110923-BD2D-4B67-9291-A89D31132013}" destId="{0D961ADE-3CB7-40BE-A7CF-4EA0CE680BD1}" srcOrd="0" destOrd="0" presId="urn:microsoft.com/office/officeart/2005/8/layout/orgChart1"/>
    <dgm:cxn modelId="{5D9A1186-20E0-564E-857F-6BFC9FB4AB5B}" type="presOf" srcId="{C1214565-1519-413B-AED8-E5EC5E7CD0AA}" destId="{87A2A968-9943-42C4-8385-189C9C0833D0}" srcOrd="1" destOrd="0" presId="urn:microsoft.com/office/officeart/2005/8/layout/orgChart1"/>
    <dgm:cxn modelId="{C7DB1786-3520-4D9C-9881-F5D34A5EC610}" srcId="{303454D7-4722-4B76-BAC6-69863D67F1A4}" destId="{A2202133-8AB7-478E-B171-8DBB9F74F19A}" srcOrd="0" destOrd="0" parTransId="{CC20BF8D-7A62-4512-B738-4F87312CEF01}" sibTransId="{95F9BC98-65A4-45B8-88F6-605CA372D671}"/>
    <dgm:cxn modelId="{0201998C-DA49-0B4E-BAD9-7023BB2A3547}" type="presOf" srcId="{CC20BF8D-7A62-4512-B738-4F87312CEF01}" destId="{16DB45F6-B571-4805-9E72-C5A9ACB7B598}" srcOrd="0" destOrd="0" presId="urn:microsoft.com/office/officeart/2005/8/layout/orgChart1"/>
    <dgm:cxn modelId="{59B5FC92-548C-2646-B597-DDCD8B66A8A7}" type="presOf" srcId="{68ECC1CC-F2FE-4616-B44F-21D94AA4C321}" destId="{B5A6C072-7F8E-4349-9E80-3A9103D65599}" srcOrd="1" destOrd="0" presId="urn:microsoft.com/office/officeart/2005/8/layout/orgChart1"/>
    <dgm:cxn modelId="{F957A4B1-7511-964D-A0DC-19D6A581BF42}" srcId="{303454D7-4722-4B76-BAC6-69863D67F1A4}" destId="{9717BD3D-6CA8-4329-BF15-57EF3599FFEF}" srcOrd="2" destOrd="0" parTransId="{E8BAFFC8-5BEE-4482-B47D-E684B5211377}" sibTransId="{E9724E36-EBE8-4547-BE88-C897C4220EF3}"/>
    <dgm:cxn modelId="{3C03B9B6-F6F7-6E4A-87C3-8F6C0C6B7AE0}" type="presOf" srcId="{B5E234EA-BEC0-4F6F-9035-2D2EEB7B8112}" destId="{5BAAC4F7-80A2-4D9F-8804-A8C7453ECA4C}" srcOrd="0" destOrd="0" presId="urn:microsoft.com/office/officeart/2005/8/layout/orgChart1"/>
    <dgm:cxn modelId="{C4FE12D9-CB78-F143-992B-18D36CE7E9B3}" type="presOf" srcId="{A2202133-8AB7-478E-B171-8DBB9F74F19A}" destId="{262C2DCC-2485-4B88-9B53-B5313FD5DD05}" srcOrd="1" destOrd="0" presId="urn:microsoft.com/office/officeart/2005/8/layout/orgChart1"/>
    <dgm:cxn modelId="{D58B41EB-671C-4C6B-9CE2-7F2187F23BF0}" srcId="{282AE108-D18D-43D5-B449-33D41C99C19F}" destId="{68ECC1CC-F2FE-4616-B44F-21D94AA4C321}" srcOrd="0" destOrd="0" parTransId="{1CF13D5C-DC49-4010-9AA5-81B7D068DC9F}" sibTransId="{82E23D54-54E6-42E4-8273-3265831E803E}"/>
    <dgm:cxn modelId="{5811E6F5-4DB9-2045-B807-E01F7B24CDE0}" type="presOf" srcId="{2EF2F87C-94A2-40EF-B7E5-5ECE6FA453EF}" destId="{98ABD1B7-C062-45EB-8470-9259D2D3E311}" srcOrd="1" destOrd="0" presId="urn:microsoft.com/office/officeart/2005/8/layout/orgChart1"/>
    <dgm:cxn modelId="{7767C3F9-9696-1E4C-ABB5-98FB167E56D4}" type="presOf" srcId="{9717BD3D-6CA8-4329-BF15-57EF3599FFEF}" destId="{3E51EB3F-8F9A-4F91-BE39-787911882DFC}" srcOrd="1" destOrd="0" presId="urn:microsoft.com/office/officeart/2005/8/layout/orgChart1"/>
    <dgm:cxn modelId="{09DBEFFC-F7E3-4108-B970-350EF12A7700}" srcId="{2EF2F87C-94A2-40EF-B7E5-5ECE6FA453EF}" destId="{282AE108-D18D-43D5-B449-33D41C99C19F}" srcOrd="0" destOrd="0" parTransId="{D9CA160E-F5EA-4F38-97D7-660C4FAB4A48}" sibTransId="{E087A0B8-5159-4A6A-8167-51D05B9D2386}"/>
    <dgm:cxn modelId="{206953B2-A825-AD4E-B7EA-F94F6A48D200}" type="presParOf" srcId="{C96A046C-6149-428C-9ED1-5553975DA9B0}" destId="{C951F039-9AC1-48C5-9A84-AC99F3FE33DC}" srcOrd="0" destOrd="0" presId="urn:microsoft.com/office/officeart/2005/8/layout/orgChart1"/>
    <dgm:cxn modelId="{BFE606AB-CBE3-6049-97B8-71BB0B51AA64}" type="presParOf" srcId="{C951F039-9AC1-48C5-9A84-AC99F3FE33DC}" destId="{FA05F074-DC06-4E7A-BF44-8FE2FCDF407F}" srcOrd="0" destOrd="0" presId="urn:microsoft.com/office/officeart/2005/8/layout/orgChart1"/>
    <dgm:cxn modelId="{E731FB7C-4000-9C4E-A328-DFB34BF78383}" type="presParOf" srcId="{FA05F074-DC06-4E7A-BF44-8FE2FCDF407F}" destId="{61929C9B-F583-4185-A96F-EF628928AF22}" srcOrd="0" destOrd="0" presId="urn:microsoft.com/office/officeart/2005/8/layout/orgChart1"/>
    <dgm:cxn modelId="{C6D92455-40E1-8641-B4CF-DF73CDA4D489}" type="presParOf" srcId="{FA05F074-DC06-4E7A-BF44-8FE2FCDF407F}" destId="{98ABD1B7-C062-45EB-8470-9259D2D3E311}" srcOrd="1" destOrd="0" presId="urn:microsoft.com/office/officeart/2005/8/layout/orgChart1"/>
    <dgm:cxn modelId="{35C1A041-A75F-3141-9F1D-51348B54E52A}" type="presParOf" srcId="{C951F039-9AC1-48C5-9A84-AC99F3FE33DC}" destId="{9F89950A-72CC-4876-A642-044FF7935D1F}" srcOrd="1" destOrd="0" presId="urn:microsoft.com/office/officeart/2005/8/layout/orgChart1"/>
    <dgm:cxn modelId="{58A6AAD3-D2A4-B741-B6AD-06023F07035A}" type="presParOf" srcId="{9F89950A-72CC-4876-A642-044FF7935D1F}" destId="{3227167C-48F9-4693-BF32-9C7E7D1E7290}" srcOrd="0" destOrd="0" presId="urn:microsoft.com/office/officeart/2005/8/layout/orgChart1"/>
    <dgm:cxn modelId="{16783F59-3676-4B40-9E35-05CA2279AD95}" type="presParOf" srcId="{9F89950A-72CC-4876-A642-044FF7935D1F}" destId="{8AEBEA02-B554-415E-A3B7-D50533051CF2}" srcOrd="1" destOrd="0" presId="urn:microsoft.com/office/officeart/2005/8/layout/orgChart1"/>
    <dgm:cxn modelId="{7E49118A-A61C-EF4B-95A0-3120A6EF97D0}" type="presParOf" srcId="{8AEBEA02-B554-415E-A3B7-D50533051CF2}" destId="{A0DD9A85-A00B-452B-A666-CC7CCA1F4C6A}" srcOrd="0" destOrd="0" presId="urn:microsoft.com/office/officeart/2005/8/layout/orgChart1"/>
    <dgm:cxn modelId="{5CB55C0A-62B7-E44F-955C-0E2EC89CDC76}" type="presParOf" srcId="{A0DD9A85-A00B-452B-A666-CC7CCA1F4C6A}" destId="{3551BA60-485D-4CA4-8F77-A242C3090F2A}" srcOrd="0" destOrd="0" presId="urn:microsoft.com/office/officeart/2005/8/layout/orgChart1"/>
    <dgm:cxn modelId="{8EC35CA2-8968-F94F-8239-D598BAF45226}" type="presParOf" srcId="{A0DD9A85-A00B-452B-A666-CC7CCA1F4C6A}" destId="{F8E2BC9A-B9DA-4B9E-884D-F651DD64C12C}" srcOrd="1" destOrd="0" presId="urn:microsoft.com/office/officeart/2005/8/layout/orgChart1"/>
    <dgm:cxn modelId="{98D4D7E0-6395-9543-9573-B01DAC5659D5}" type="presParOf" srcId="{8AEBEA02-B554-415E-A3B7-D50533051CF2}" destId="{4770CE03-2616-4863-972B-385BD61AF95C}" srcOrd="1" destOrd="0" presId="urn:microsoft.com/office/officeart/2005/8/layout/orgChart1"/>
    <dgm:cxn modelId="{3757EFFB-8823-B046-A81B-BA9C2F37BEEB}" type="presParOf" srcId="{4770CE03-2616-4863-972B-385BD61AF95C}" destId="{90840642-932F-4974-9C15-BDA12122757A}" srcOrd="0" destOrd="0" presId="urn:microsoft.com/office/officeart/2005/8/layout/orgChart1"/>
    <dgm:cxn modelId="{D1D7BE41-79A9-7A4E-9E58-4859048107DF}" type="presParOf" srcId="{4770CE03-2616-4863-972B-385BD61AF95C}" destId="{3C5C4012-8157-4788-B043-4B01A4F8D870}" srcOrd="1" destOrd="0" presId="urn:microsoft.com/office/officeart/2005/8/layout/orgChart1"/>
    <dgm:cxn modelId="{CA214D05-A2FE-E544-83C5-FF419CA7BE8A}" type="presParOf" srcId="{3C5C4012-8157-4788-B043-4B01A4F8D870}" destId="{48C5D372-188A-48A1-920C-4B2FBB5F43A4}" srcOrd="0" destOrd="0" presId="urn:microsoft.com/office/officeart/2005/8/layout/orgChart1"/>
    <dgm:cxn modelId="{66303FC5-7B9D-504F-B2DB-BD95A578464B}" type="presParOf" srcId="{48C5D372-188A-48A1-920C-4B2FBB5F43A4}" destId="{0AACCCB4-C3C6-4CE0-8E7E-0468840506E1}" srcOrd="0" destOrd="0" presId="urn:microsoft.com/office/officeart/2005/8/layout/orgChart1"/>
    <dgm:cxn modelId="{27CE4CFD-2BDF-1E47-9148-83C254D29811}" type="presParOf" srcId="{48C5D372-188A-48A1-920C-4B2FBB5F43A4}" destId="{B5A6C072-7F8E-4349-9E80-3A9103D65599}" srcOrd="1" destOrd="0" presId="urn:microsoft.com/office/officeart/2005/8/layout/orgChart1"/>
    <dgm:cxn modelId="{8C434E68-16E6-B645-8EEA-D02EB62FD998}" type="presParOf" srcId="{3C5C4012-8157-4788-B043-4B01A4F8D870}" destId="{1C2E304D-710A-45A8-8631-ACBB254508E5}" srcOrd="1" destOrd="0" presId="urn:microsoft.com/office/officeart/2005/8/layout/orgChart1"/>
    <dgm:cxn modelId="{5301F131-F5AE-794E-BD43-A831780B4C3D}" type="presParOf" srcId="{3C5C4012-8157-4788-B043-4B01A4F8D870}" destId="{9103C5B1-1706-4AA2-B7BB-907812B04684}" srcOrd="2" destOrd="0" presId="urn:microsoft.com/office/officeart/2005/8/layout/orgChart1"/>
    <dgm:cxn modelId="{44989442-0C42-8A4E-BCF7-EC7DC342E9E6}" type="presParOf" srcId="{4770CE03-2616-4863-972B-385BD61AF95C}" destId="{4A78C5E2-442C-4851-8D59-A7024E03231C}" srcOrd="2" destOrd="0" presId="urn:microsoft.com/office/officeart/2005/8/layout/orgChart1"/>
    <dgm:cxn modelId="{AAB432E2-98A1-8A41-9DA4-0FF0821EADFC}" type="presParOf" srcId="{4770CE03-2616-4863-972B-385BD61AF95C}" destId="{881E9371-5D06-4DEE-9C97-0C221247A093}" srcOrd="3" destOrd="0" presId="urn:microsoft.com/office/officeart/2005/8/layout/orgChart1"/>
    <dgm:cxn modelId="{141284B0-FAC3-AC43-9D7B-36D7AFFFD517}" type="presParOf" srcId="{881E9371-5D06-4DEE-9C97-0C221247A093}" destId="{9D4F85D8-3657-448F-8CE4-F0B27C1694C4}" srcOrd="0" destOrd="0" presId="urn:microsoft.com/office/officeart/2005/8/layout/orgChart1"/>
    <dgm:cxn modelId="{CE269532-5824-9344-A0E5-3B0EF7785B2B}" type="presParOf" srcId="{9D4F85D8-3657-448F-8CE4-F0B27C1694C4}" destId="{F712BCD5-27D9-40B2-9B24-D74C01EC2699}" srcOrd="0" destOrd="0" presId="urn:microsoft.com/office/officeart/2005/8/layout/orgChart1"/>
    <dgm:cxn modelId="{1170065C-CA4D-2B45-84F5-9C65BC06BFEE}" type="presParOf" srcId="{9D4F85D8-3657-448F-8CE4-F0B27C1694C4}" destId="{87A2A968-9943-42C4-8385-189C9C0833D0}" srcOrd="1" destOrd="0" presId="urn:microsoft.com/office/officeart/2005/8/layout/orgChart1"/>
    <dgm:cxn modelId="{246D4BAB-5194-2E41-88BC-AEA020A7A21D}" type="presParOf" srcId="{881E9371-5D06-4DEE-9C97-0C221247A093}" destId="{A3A826DD-440F-42D0-A82C-9491FF5FF576}" srcOrd="1" destOrd="0" presId="urn:microsoft.com/office/officeart/2005/8/layout/orgChart1"/>
    <dgm:cxn modelId="{F4D92F2B-FB6D-8F48-9046-855F039D8966}" type="presParOf" srcId="{881E9371-5D06-4DEE-9C97-0C221247A093}" destId="{9974C07B-56CD-4C9E-A8D1-21F072E60D87}" srcOrd="2" destOrd="0" presId="urn:microsoft.com/office/officeart/2005/8/layout/orgChart1"/>
    <dgm:cxn modelId="{783FEE46-CABD-0B41-AE32-09D5E01AD8BC}" type="presParOf" srcId="{8AEBEA02-B554-415E-A3B7-D50533051CF2}" destId="{A7A03DA2-588E-4D53-BF8C-49F35F571FA6}" srcOrd="2" destOrd="0" presId="urn:microsoft.com/office/officeart/2005/8/layout/orgChart1"/>
    <dgm:cxn modelId="{F571476F-6468-FD49-B0C7-38762E5B0128}" type="presParOf" srcId="{9F89950A-72CC-4876-A642-044FF7935D1F}" destId="{0D961ADE-3CB7-40BE-A7CF-4EA0CE680BD1}" srcOrd="2" destOrd="0" presId="urn:microsoft.com/office/officeart/2005/8/layout/orgChart1"/>
    <dgm:cxn modelId="{5E089DB4-E6E1-E44C-B9E1-CBC79E429D60}" type="presParOf" srcId="{9F89950A-72CC-4876-A642-044FF7935D1F}" destId="{96F321C2-888B-4172-A3FE-51F126C76423}" srcOrd="3" destOrd="0" presId="urn:microsoft.com/office/officeart/2005/8/layout/orgChart1"/>
    <dgm:cxn modelId="{E73473A0-E2F6-624F-83B5-14BFE7C5EFEC}" type="presParOf" srcId="{96F321C2-888B-4172-A3FE-51F126C76423}" destId="{7F014861-D35C-46D5-A7AF-D4626495FFE0}" srcOrd="0" destOrd="0" presId="urn:microsoft.com/office/officeart/2005/8/layout/orgChart1"/>
    <dgm:cxn modelId="{23AA74CC-4E22-8B46-83F3-DBFCCB9A66F9}" type="presParOf" srcId="{7F014861-D35C-46D5-A7AF-D4626495FFE0}" destId="{A74D27EA-93A1-4313-9CAC-AF9705991CD5}" srcOrd="0" destOrd="0" presId="urn:microsoft.com/office/officeart/2005/8/layout/orgChart1"/>
    <dgm:cxn modelId="{88E85CFC-6818-C547-BBD3-94B5A0B824D4}" type="presParOf" srcId="{7F014861-D35C-46D5-A7AF-D4626495FFE0}" destId="{D9C49033-FDF9-453C-9B6F-2A095E649529}" srcOrd="1" destOrd="0" presId="urn:microsoft.com/office/officeart/2005/8/layout/orgChart1"/>
    <dgm:cxn modelId="{86D281D6-E75E-3545-950C-402FE9B4092F}" type="presParOf" srcId="{96F321C2-888B-4172-A3FE-51F126C76423}" destId="{16E25AD3-074A-45C1-A700-58B428395BAB}" srcOrd="1" destOrd="0" presId="urn:microsoft.com/office/officeart/2005/8/layout/orgChart1"/>
    <dgm:cxn modelId="{B64390FE-EB90-9245-9EB9-A8B2B36AA83E}" type="presParOf" srcId="{16E25AD3-074A-45C1-A700-58B428395BAB}" destId="{16DB45F6-B571-4805-9E72-C5A9ACB7B598}" srcOrd="0" destOrd="0" presId="urn:microsoft.com/office/officeart/2005/8/layout/orgChart1"/>
    <dgm:cxn modelId="{B29D726D-9427-BB4D-91F2-33C17F205212}" type="presParOf" srcId="{16E25AD3-074A-45C1-A700-58B428395BAB}" destId="{4DEAD828-CECE-4548-B5A2-274726C4BA24}" srcOrd="1" destOrd="0" presId="urn:microsoft.com/office/officeart/2005/8/layout/orgChart1"/>
    <dgm:cxn modelId="{3FC3B1D5-05C1-AE41-B4EF-7ACB9492EB2B}" type="presParOf" srcId="{4DEAD828-CECE-4548-B5A2-274726C4BA24}" destId="{4A1C0602-794B-4456-8077-F9EDD181F5A0}" srcOrd="0" destOrd="0" presId="urn:microsoft.com/office/officeart/2005/8/layout/orgChart1"/>
    <dgm:cxn modelId="{6EED4952-DF46-4141-9A20-2BA4C1676132}" type="presParOf" srcId="{4A1C0602-794B-4456-8077-F9EDD181F5A0}" destId="{0B905B35-09C1-4FED-A8E4-7376EB64FDCE}" srcOrd="0" destOrd="0" presId="urn:microsoft.com/office/officeart/2005/8/layout/orgChart1"/>
    <dgm:cxn modelId="{C96D1826-BB7A-2748-AE58-D2CB6205C219}" type="presParOf" srcId="{4A1C0602-794B-4456-8077-F9EDD181F5A0}" destId="{262C2DCC-2485-4B88-9B53-B5313FD5DD05}" srcOrd="1" destOrd="0" presId="urn:microsoft.com/office/officeart/2005/8/layout/orgChart1"/>
    <dgm:cxn modelId="{DA3D93F0-8E2D-684F-852F-50868120B2C8}" type="presParOf" srcId="{4DEAD828-CECE-4548-B5A2-274726C4BA24}" destId="{EA477038-D79F-46A9-816B-C0C64A9F99B8}" srcOrd="1" destOrd="0" presId="urn:microsoft.com/office/officeart/2005/8/layout/orgChart1"/>
    <dgm:cxn modelId="{24004AFD-A3B2-4742-9E13-42CFC2BAA218}" type="presParOf" srcId="{4DEAD828-CECE-4548-B5A2-274726C4BA24}" destId="{D026E1D0-E08A-4CA0-A132-FF40BE9FC805}" srcOrd="2" destOrd="0" presId="urn:microsoft.com/office/officeart/2005/8/layout/orgChart1"/>
    <dgm:cxn modelId="{CD80DDE9-F27C-7C40-B9C9-2016DF197C45}" type="presParOf" srcId="{16E25AD3-074A-45C1-A700-58B428395BAB}" destId="{5BAAC4F7-80A2-4D9F-8804-A8C7453ECA4C}" srcOrd="2" destOrd="0" presId="urn:microsoft.com/office/officeart/2005/8/layout/orgChart1"/>
    <dgm:cxn modelId="{C9276664-A592-0646-8B03-8C762B319AFE}" type="presParOf" srcId="{16E25AD3-074A-45C1-A700-58B428395BAB}" destId="{F80BA3FA-5266-47D3-ACF3-61E5AB28387C}" srcOrd="3" destOrd="0" presId="urn:microsoft.com/office/officeart/2005/8/layout/orgChart1"/>
    <dgm:cxn modelId="{64374C30-5D5E-6D47-B194-F5CB8978CB35}" type="presParOf" srcId="{F80BA3FA-5266-47D3-ACF3-61E5AB28387C}" destId="{3C218456-FD39-4183-9322-EB6D5B601C2C}" srcOrd="0" destOrd="0" presId="urn:microsoft.com/office/officeart/2005/8/layout/orgChart1"/>
    <dgm:cxn modelId="{DDE760C3-F336-4441-8F96-4759336AF563}" type="presParOf" srcId="{3C218456-FD39-4183-9322-EB6D5B601C2C}" destId="{8BE0787C-DF6F-4254-8EEA-792DAD55E31C}" srcOrd="0" destOrd="0" presId="urn:microsoft.com/office/officeart/2005/8/layout/orgChart1"/>
    <dgm:cxn modelId="{5B7A8A3E-5DFB-644B-8A86-05774AC7C224}" type="presParOf" srcId="{3C218456-FD39-4183-9322-EB6D5B601C2C}" destId="{06A02B70-6179-42C4-80A8-52C1F3E27826}" srcOrd="1" destOrd="0" presId="urn:microsoft.com/office/officeart/2005/8/layout/orgChart1"/>
    <dgm:cxn modelId="{381A3AC8-0148-3946-ADB8-FB4E1C09D041}" type="presParOf" srcId="{F80BA3FA-5266-47D3-ACF3-61E5AB28387C}" destId="{9B179871-EA26-43B2-9551-4A4C7E4A9A52}" srcOrd="1" destOrd="0" presId="urn:microsoft.com/office/officeart/2005/8/layout/orgChart1"/>
    <dgm:cxn modelId="{B94C0FA7-0EF6-2E44-95CC-F4BF670A7DE5}" type="presParOf" srcId="{F80BA3FA-5266-47D3-ACF3-61E5AB28387C}" destId="{443C4986-D1C0-4524-9697-B3AC5A26119D}" srcOrd="2" destOrd="0" presId="urn:microsoft.com/office/officeart/2005/8/layout/orgChart1"/>
    <dgm:cxn modelId="{03A72A35-B31B-684B-A174-13B3A68697A1}" type="presParOf" srcId="{16E25AD3-074A-45C1-A700-58B428395BAB}" destId="{E4A11F80-F42D-41AB-8032-75295D033FD8}" srcOrd="4" destOrd="0" presId="urn:microsoft.com/office/officeart/2005/8/layout/orgChart1"/>
    <dgm:cxn modelId="{0E9C0E3B-55DD-834F-B270-B3289EF93E8D}" type="presParOf" srcId="{16E25AD3-074A-45C1-A700-58B428395BAB}" destId="{EB58C25F-6362-4A0C-B704-CF57B8EEC836}" srcOrd="5" destOrd="0" presId="urn:microsoft.com/office/officeart/2005/8/layout/orgChart1"/>
    <dgm:cxn modelId="{7185B0CC-928B-384D-BFFD-D66CDB6804C5}" type="presParOf" srcId="{EB58C25F-6362-4A0C-B704-CF57B8EEC836}" destId="{FF6DCB8A-00AA-436A-9E43-2BEFCDCA0C88}" srcOrd="0" destOrd="0" presId="urn:microsoft.com/office/officeart/2005/8/layout/orgChart1"/>
    <dgm:cxn modelId="{CE781696-BB4E-1D44-917A-8F7F9CD0F994}" type="presParOf" srcId="{FF6DCB8A-00AA-436A-9E43-2BEFCDCA0C88}" destId="{9156A592-9184-4FFE-882C-FB2E624B9AB9}" srcOrd="0" destOrd="0" presId="urn:microsoft.com/office/officeart/2005/8/layout/orgChart1"/>
    <dgm:cxn modelId="{9BDEBB44-985D-7D4D-99EC-7EA9362162BE}" type="presParOf" srcId="{FF6DCB8A-00AA-436A-9E43-2BEFCDCA0C88}" destId="{3E51EB3F-8F9A-4F91-BE39-787911882DFC}" srcOrd="1" destOrd="0" presId="urn:microsoft.com/office/officeart/2005/8/layout/orgChart1"/>
    <dgm:cxn modelId="{9E9ECAF0-ADE8-9C4B-99C7-389CD2970DA5}" type="presParOf" srcId="{EB58C25F-6362-4A0C-B704-CF57B8EEC836}" destId="{C4DAC9CB-75CF-4CA0-98D7-DC870CD24B39}" srcOrd="1" destOrd="0" presId="urn:microsoft.com/office/officeart/2005/8/layout/orgChart1"/>
    <dgm:cxn modelId="{56223889-2AFF-5D46-BF04-8B680203E9AF}" type="presParOf" srcId="{EB58C25F-6362-4A0C-B704-CF57B8EEC836}" destId="{E9BC5122-7F14-4A95-BF1D-8125ACBF734F}" srcOrd="2" destOrd="0" presId="urn:microsoft.com/office/officeart/2005/8/layout/orgChart1"/>
    <dgm:cxn modelId="{EE23BCA7-57D1-FD43-9727-2BC81FA01CC7}" type="presParOf" srcId="{96F321C2-888B-4172-A3FE-51F126C76423}" destId="{E8A2E5DC-C166-47E9-BD41-A0726476058B}" srcOrd="2" destOrd="0" presId="urn:microsoft.com/office/officeart/2005/8/layout/orgChart1"/>
    <dgm:cxn modelId="{FA944943-109E-7D44-9661-AD2E180F3B0A}" type="presParOf" srcId="{C951F039-9AC1-48C5-9A84-AC99F3FE33DC}" destId="{4C4790C6-5A9A-4027-9929-A572F7D8F5A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3BF99E-7B32-4D96-8E1A-82D1F5F32061}"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2EF2F87C-94A2-40EF-B7E5-5ECE6FA453EF}">
      <dgm:prSet phldrT="[Text]" custT="1"/>
      <dgm:spPr/>
      <dgm:t>
        <a:bodyPr/>
        <a:lstStyle/>
        <a:p>
          <a:r>
            <a:rPr lang="en-US" sz="2200">
              <a:latin typeface="Helvetica" pitchFamily="2" charset="0"/>
            </a:rPr>
            <a:t>DHS</a:t>
          </a:r>
        </a:p>
      </dgm:t>
    </dgm:pt>
    <dgm:pt modelId="{5D85BD3B-87F2-430A-87BE-5B26D0D8205D}" type="parTrans" cxnId="{1C91AD41-1B0D-45F9-B648-01BD55DB6056}">
      <dgm:prSet/>
      <dgm:spPr/>
      <dgm:t>
        <a:bodyPr/>
        <a:lstStyle/>
        <a:p>
          <a:endParaRPr lang="en-US" sz="2200">
            <a:latin typeface="Helvetica" pitchFamily="2" charset="0"/>
          </a:endParaRPr>
        </a:p>
      </dgm:t>
    </dgm:pt>
    <dgm:pt modelId="{9738E33F-7755-496D-8CB9-BE942AB808C6}" type="sibTrans" cxnId="{1C91AD41-1B0D-45F9-B648-01BD55DB6056}">
      <dgm:prSet/>
      <dgm:spPr/>
      <dgm:t>
        <a:bodyPr/>
        <a:lstStyle/>
        <a:p>
          <a:endParaRPr lang="en-US" sz="2200">
            <a:latin typeface="Helvetica" pitchFamily="2" charset="0"/>
          </a:endParaRPr>
        </a:p>
      </dgm:t>
    </dgm:pt>
    <dgm:pt modelId="{282AE108-D18D-43D5-B449-33D41C99C19F}">
      <dgm:prSet phldrT="[Text]" custT="1"/>
      <dgm:spPr/>
      <dgm:t>
        <a:bodyPr/>
        <a:lstStyle/>
        <a:p>
          <a:r>
            <a:rPr lang="en-US" sz="2200">
              <a:latin typeface="Helvetica" pitchFamily="2" charset="0"/>
            </a:rPr>
            <a:t>OBC</a:t>
          </a:r>
        </a:p>
      </dgm:t>
    </dgm:pt>
    <dgm:pt modelId="{D9CA160E-F5EA-4F38-97D7-660C4FAB4A48}" type="parTrans" cxnId="{09DBEFFC-F7E3-4108-B970-350EF12A7700}">
      <dgm:prSet/>
      <dgm:spPr>
        <a:ln>
          <a:solidFill>
            <a:schemeClr val="bg1"/>
          </a:solidFill>
        </a:ln>
      </dgm:spPr>
      <dgm:t>
        <a:bodyPr/>
        <a:lstStyle/>
        <a:p>
          <a:endParaRPr lang="en-US" sz="2200">
            <a:latin typeface="Helvetica" pitchFamily="2" charset="0"/>
          </a:endParaRPr>
        </a:p>
      </dgm:t>
    </dgm:pt>
    <dgm:pt modelId="{E087A0B8-5159-4A6A-8167-51D05B9D2386}" type="sibTrans" cxnId="{09DBEFFC-F7E3-4108-B970-350EF12A7700}">
      <dgm:prSet/>
      <dgm:spPr/>
      <dgm:t>
        <a:bodyPr/>
        <a:lstStyle/>
        <a:p>
          <a:endParaRPr lang="en-US" sz="2200">
            <a:latin typeface="Helvetica" pitchFamily="2" charset="0"/>
          </a:endParaRPr>
        </a:p>
      </dgm:t>
    </dgm:pt>
    <dgm:pt modelId="{BF57EEB3-37FD-4D61-BAAD-44E9CD530C2A}">
      <dgm:prSet phldrT="[Text]" custT="1"/>
      <dgm:spPr/>
      <dgm:t>
        <a:bodyPr/>
        <a:lstStyle/>
        <a:p>
          <a:pPr rtl="0"/>
          <a:r>
            <a:rPr lang="en-US" sz="2200">
              <a:latin typeface="Helvetica" pitchFamily="2" charset="0"/>
            </a:rPr>
            <a:t>Data Storage</a:t>
          </a:r>
        </a:p>
      </dgm:t>
    </dgm:pt>
    <dgm:pt modelId="{0EF9DC69-ADD5-4BF0-AA41-60FC89DF1245}" type="parTrans" cxnId="{4C1D512D-D89A-43E5-8870-4225A5FF62F3}">
      <dgm:prSet/>
      <dgm:spPr>
        <a:ln>
          <a:solidFill>
            <a:schemeClr val="bg1"/>
          </a:solidFill>
        </a:ln>
      </dgm:spPr>
      <dgm:t>
        <a:bodyPr/>
        <a:lstStyle/>
        <a:p>
          <a:endParaRPr lang="en-US" sz="2200">
            <a:latin typeface="Helvetica" pitchFamily="2" charset="0"/>
          </a:endParaRPr>
        </a:p>
      </dgm:t>
    </dgm:pt>
    <dgm:pt modelId="{F4C578DD-FA27-4B38-8BC3-B91184791701}" type="sibTrans" cxnId="{4C1D512D-D89A-43E5-8870-4225A5FF62F3}">
      <dgm:prSet/>
      <dgm:spPr/>
      <dgm:t>
        <a:bodyPr/>
        <a:lstStyle/>
        <a:p>
          <a:endParaRPr lang="en-US" sz="2200">
            <a:latin typeface="Helvetica" pitchFamily="2" charset="0"/>
          </a:endParaRPr>
        </a:p>
      </dgm:t>
    </dgm:pt>
    <dgm:pt modelId="{1BC81937-4751-4E2B-982A-2DBAE91D514B}">
      <dgm:prSet custT="1"/>
      <dgm:spPr/>
      <dgm:t>
        <a:bodyPr/>
        <a:lstStyle/>
        <a:p>
          <a:pPr rtl="0"/>
          <a:r>
            <a:rPr lang="en-US" sz="2200">
              <a:latin typeface="Helvetica" pitchFamily="2" charset="0"/>
            </a:rPr>
            <a:t>Data Harness</a:t>
          </a:r>
        </a:p>
      </dgm:t>
    </dgm:pt>
    <dgm:pt modelId="{3F34F639-4015-4DEA-AEC3-FACF5ECA95EE}" type="parTrans" cxnId="{F4FBE202-352A-41B4-87A6-9DAF5E631A6C}">
      <dgm:prSet/>
      <dgm:spPr>
        <a:ln>
          <a:solidFill>
            <a:schemeClr val="bg1"/>
          </a:solidFill>
        </a:ln>
      </dgm:spPr>
      <dgm:t>
        <a:bodyPr/>
        <a:lstStyle/>
        <a:p>
          <a:endParaRPr lang="en-GB" sz="2200">
            <a:latin typeface="Helvetica" pitchFamily="2" charset="0"/>
          </a:endParaRPr>
        </a:p>
      </dgm:t>
    </dgm:pt>
    <dgm:pt modelId="{8FEB0C24-36DF-49AC-AF3A-00B0225D2AF7}" type="sibTrans" cxnId="{F4FBE202-352A-41B4-87A6-9DAF5E631A6C}">
      <dgm:prSet/>
      <dgm:spPr/>
      <dgm:t>
        <a:bodyPr/>
        <a:lstStyle/>
        <a:p>
          <a:endParaRPr lang="en-GB" sz="2200">
            <a:latin typeface="Helvetica" pitchFamily="2" charset="0"/>
          </a:endParaRPr>
        </a:p>
      </dgm:t>
    </dgm:pt>
    <dgm:pt modelId="{C96A046C-6149-428C-9ED1-5553975DA9B0}" type="pres">
      <dgm:prSet presAssocID="{1B3BF99E-7B32-4D96-8E1A-82D1F5F32061}" presName="hierChild1" presStyleCnt="0">
        <dgm:presLayoutVars>
          <dgm:orgChart val="1"/>
          <dgm:chPref val="1"/>
          <dgm:dir/>
          <dgm:animOne val="branch"/>
          <dgm:animLvl val="lvl"/>
          <dgm:resizeHandles/>
        </dgm:presLayoutVars>
      </dgm:prSet>
      <dgm:spPr/>
    </dgm:pt>
    <dgm:pt modelId="{C951F039-9AC1-48C5-9A84-AC99F3FE33DC}" type="pres">
      <dgm:prSet presAssocID="{2EF2F87C-94A2-40EF-B7E5-5ECE6FA453EF}" presName="hierRoot1" presStyleCnt="0">
        <dgm:presLayoutVars>
          <dgm:hierBranch val="init"/>
        </dgm:presLayoutVars>
      </dgm:prSet>
      <dgm:spPr/>
    </dgm:pt>
    <dgm:pt modelId="{FA05F074-DC06-4E7A-BF44-8FE2FCDF407F}" type="pres">
      <dgm:prSet presAssocID="{2EF2F87C-94A2-40EF-B7E5-5ECE6FA453EF}" presName="rootComposite1" presStyleCnt="0"/>
      <dgm:spPr/>
    </dgm:pt>
    <dgm:pt modelId="{61929C9B-F583-4185-A96F-EF628928AF22}" type="pres">
      <dgm:prSet presAssocID="{2EF2F87C-94A2-40EF-B7E5-5ECE6FA453EF}" presName="rootText1" presStyleLbl="node0" presStyleIdx="0" presStyleCnt="1">
        <dgm:presLayoutVars>
          <dgm:chPref val="3"/>
        </dgm:presLayoutVars>
      </dgm:prSet>
      <dgm:spPr/>
    </dgm:pt>
    <dgm:pt modelId="{98ABD1B7-C062-45EB-8470-9259D2D3E311}" type="pres">
      <dgm:prSet presAssocID="{2EF2F87C-94A2-40EF-B7E5-5ECE6FA453EF}" presName="rootConnector1" presStyleLbl="node1" presStyleIdx="0" presStyleCnt="0"/>
      <dgm:spPr/>
    </dgm:pt>
    <dgm:pt modelId="{9F89950A-72CC-4876-A642-044FF7935D1F}" type="pres">
      <dgm:prSet presAssocID="{2EF2F87C-94A2-40EF-B7E5-5ECE6FA453EF}" presName="hierChild2" presStyleCnt="0"/>
      <dgm:spPr/>
    </dgm:pt>
    <dgm:pt modelId="{61F108FA-6CBF-4D67-B303-60AF0C6E3594}" type="pres">
      <dgm:prSet presAssocID="{D9CA160E-F5EA-4F38-97D7-660C4FAB4A48}" presName="Name37" presStyleLbl="parChTrans1D2" presStyleIdx="0" presStyleCnt="3"/>
      <dgm:spPr/>
    </dgm:pt>
    <dgm:pt modelId="{BC7779D7-F864-4601-9AB0-4929B9020D23}" type="pres">
      <dgm:prSet presAssocID="{282AE108-D18D-43D5-B449-33D41C99C19F}" presName="hierRoot2" presStyleCnt="0">
        <dgm:presLayoutVars>
          <dgm:hierBranch val="init"/>
        </dgm:presLayoutVars>
      </dgm:prSet>
      <dgm:spPr/>
    </dgm:pt>
    <dgm:pt modelId="{8C94B462-7BCD-4FC8-B015-BA314E04A884}" type="pres">
      <dgm:prSet presAssocID="{282AE108-D18D-43D5-B449-33D41C99C19F}" presName="rootComposite" presStyleCnt="0"/>
      <dgm:spPr/>
    </dgm:pt>
    <dgm:pt modelId="{4EAF079C-A6C1-4A14-8E66-E466BA9CF973}" type="pres">
      <dgm:prSet presAssocID="{282AE108-D18D-43D5-B449-33D41C99C19F}" presName="rootText" presStyleLbl="node2" presStyleIdx="0" presStyleCnt="3">
        <dgm:presLayoutVars>
          <dgm:chPref val="3"/>
        </dgm:presLayoutVars>
      </dgm:prSet>
      <dgm:spPr/>
    </dgm:pt>
    <dgm:pt modelId="{814B629B-A52E-48ED-BF85-609371E2A43D}" type="pres">
      <dgm:prSet presAssocID="{282AE108-D18D-43D5-B449-33D41C99C19F}" presName="rootConnector" presStyleLbl="node2" presStyleIdx="0" presStyleCnt="3"/>
      <dgm:spPr/>
    </dgm:pt>
    <dgm:pt modelId="{85D877D3-FCC7-426C-87CD-822B88B78108}" type="pres">
      <dgm:prSet presAssocID="{282AE108-D18D-43D5-B449-33D41C99C19F}" presName="hierChild4" presStyleCnt="0"/>
      <dgm:spPr/>
    </dgm:pt>
    <dgm:pt modelId="{4FE9F9F6-8514-40B7-AD0F-DF46A16C63CD}" type="pres">
      <dgm:prSet presAssocID="{282AE108-D18D-43D5-B449-33D41C99C19F}" presName="hierChild5" presStyleCnt="0"/>
      <dgm:spPr/>
    </dgm:pt>
    <dgm:pt modelId="{849567A0-DDA2-436F-895B-524A938F0B4F}" type="pres">
      <dgm:prSet presAssocID="{0EF9DC69-ADD5-4BF0-AA41-60FC89DF1245}" presName="Name37" presStyleLbl="parChTrans1D2" presStyleIdx="1" presStyleCnt="3"/>
      <dgm:spPr/>
    </dgm:pt>
    <dgm:pt modelId="{ECB62C2F-2FE3-49E5-983A-1954E0B5EB30}" type="pres">
      <dgm:prSet presAssocID="{BF57EEB3-37FD-4D61-BAAD-44E9CD530C2A}" presName="hierRoot2" presStyleCnt="0">
        <dgm:presLayoutVars>
          <dgm:hierBranch val="init"/>
        </dgm:presLayoutVars>
      </dgm:prSet>
      <dgm:spPr/>
    </dgm:pt>
    <dgm:pt modelId="{4B045D5A-CBDD-4982-92DF-FD14F800F6CB}" type="pres">
      <dgm:prSet presAssocID="{BF57EEB3-37FD-4D61-BAAD-44E9CD530C2A}" presName="rootComposite" presStyleCnt="0"/>
      <dgm:spPr/>
    </dgm:pt>
    <dgm:pt modelId="{C5A23BA4-D7C1-43EB-B752-FBD393EB1DB6}" type="pres">
      <dgm:prSet presAssocID="{BF57EEB3-37FD-4D61-BAAD-44E9CD530C2A}" presName="rootText" presStyleLbl="node2" presStyleIdx="1" presStyleCnt="3">
        <dgm:presLayoutVars>
          <dgm:chPref val="3"/>
        </dgm:presLayoutVars>
      </dgm:prSet>
      <dgm:spPr/>
    </dgm:pt>
    <dgm:pt modelId="{31ABA2CE-4288-4557-9B03-FE5C2076EDCE}" type="pres">
      <dgm:prSet presAssocID="{BF57EEB3-37FD-4D61-BAAD-44E9CD530C2A}" presName="rootConnector" presStyleLbl="node2" presStyleIdx="1" presStyleCnt="3"/>
      <dgm:spPr/>
    </dgm:pt>
    <dgm:pt modelId="{AC046BEB-D5A4-4446-9B58-4D7C49C03D70}" type="pres">
      <dgm:prSet presAssocID="{BF57EEB3-37FD-4D61-BAAD-44E9CD530C2A}" presName="hierChild4" presStyleCnt="0"/>
      <dgm:spPr/>
    </dgm:pt>
    <dgm:pt modelId="{EB59F110-E614-4676-8102-42C56980D6C2}" type="pres">
      <dgm:prSet presAssocID="{BF57EEB3-37FD-4D61-BAAD-44E9CD530C2A}" presName="hierChild5" presStyleCnt="0"/>
      <dgm:spPr/>
    </dgm:pt>
    <dgm:pt modelId="{BF26061B-0869-4E9C-92EA-247DA9C297FC}" type="pres">
      <dgm:prSet presAssocID="{3F34F639-4015-4DEA-AEC3-FACF5ECA95EE}" presName="Name37" presStyleLbl="parChTrans1D2" presStyleIdx="2" presStyleCnt="3"/>
      <dgm:spPr/>
    </dgm:pt>
    <dgm:pt modelId="{BDCF112C-D750-43CD-AEC9-9CD835E03A87}" type="pres">
      <dgm:prSet presAssocID="{1BC81937-4751-4E2B-982A-2DBAE91D514B}" presName="hierRoot2" presStyleCnt="0">
        <dgm:presLayoutVars>
          <dgm:hierBranch val="init"/>
        </dgm:presLayoutVars>
      </dgm:prSet>
      <dgm:spPr/>
    </dgm:pt>
    <dgm:pt modelId="{52529148-AFDC-4AAA-B174-11E47F72D838}" type="pres">
      <dgm:prSet presAssocID="{1BC81937-4751-4E2B-982A-2DBAE91D514B}" presName="rootComposite" presStyleCnt="0"/>
      <dgm:spPr/>
    </dgm:pt>
    <dgm:pt modelId="{CF2F924A-9622-4EE7-88A3-54508998793E}" type="pres">
      <dgm:prSet presAssocID="{1BC81937-4751-4E2B-982A-2DBAE91D514B}" presName="rootText" presStyleLbl="node2" presStyleIdx="2" presStyleCnt="3">
        <dgm:presLayoutVars>
          <dgm:chPref val="3"/>
        </dgm:presLayoutVars>
      </dgm:prSet>
      <dgm:spPr/>
    </dgm:pt>
    <dgm:pt modelId="{0A674887-842D-41C2-B575-6F411E0BE61C}" type="pres">
      <dgm:prSet presAssocID="{1BC81937-4751-4E2B-982A-2DBAE91D514B}" presName="rootConnector" presStyleLbl="node2" presStyleIdx="2" presStyleCnt="3"/>
      <dgm:spPr/>
    </dgm:pt>
    <dgm:pt modelId="{979CE6D9-3196-4706-93F0-6F11264B9B26}" type="pres">
      <dgm:prSet presAssocID="{1BC81937-4751-4E2B-982A-2DBAE91D514B}" presName="hierChild4" presStyleCnt="0"/>
      <dgm:spPr/>
    </dgm:pt>
    <dgm:pt modelId="{49CFE0FB-8B1F-4BA0-B9C4-77D7822CE974}" type="pres">
      <dgm:prSet presAssocID="{1BC81937-4751-4E2B-982A-2DBAE91D514B}" presName="hierChild5" presStyleCnt="0"/>
      <dgm:spPr/>
    </dgm:pt>
    <dgm:pt modelId="{4C4790C6-5A9A-4027-9929-A572F7D8F5A5}" type="pres">
      <dgm:prSet presAssocID="{2EF2F87C-94A2-40EF-B7E5-5ECE6FA453EF}" presName="hierChild3" presStyleCnt="0"/>
      <dgm:spPr/>
    </dgm:pt>
  </dgm:ptLst>
  <dgm:cxnLst>
    <dgm:cxn modelId="{F4FBE202-352A-41B4-87A6-9DAF5E631A6C}" srcId="{2EF2F87C-94A2-40EF-B7E5-5ECE6FA453EF}" destId="{1BC81937-4751-4E2B-982A-2DBAE91D514B}" srcOrd="2" destOrd="0" parTransId="{3F34F639-4015-4DEA-AEC3-FACF5ECA95EE}" sibTransId="{8FEB0C24-36DF-49AC-AF3A-00B0225D2AF7}"/>
    <dgm:cxn modelId="{8F057A20-7CCB-4133-9F8A-461AE468731C}" type="presOf" srcId="{BF57EEB3-37FD-4D61-BAAD-44E9CD530C2A}" destId="{C5A23BA4-D7C1-43EB-B752-FBD393EB1DB6}" srcOrd="0" destOrd="0" presId="urn:microsoft.com/office/officeart/2005/8/layout/orgChart1"/>
    <dgm:cxn modelId="{FBECCC26-B9ED-4B8F-8262-E9FB8FEF8881}" type="presOf" srcId="{282AE108-D18D-43D5-B449-33D41C99C19F}" destId="{814B629B-A52E-48ED-BF85-609371E2A43D}" srcOrd="1" destOrd="0" presId="urn:microsoft.com/office/officeart/2005/8/layout/orgChart1"/>
    <dgm:cxn modelId="{4C1D512D-D89A-43E5-8870-4225A5FF62F3}" srcId="{2EF2F87C-94A2-40EF-B7E5-5ECE6FA453EF}" destId="{BF57EEB3-37FD-4D61-BAAD-44E9CD530C2A}" srcOrd="1" destOrd="0" parTransId="{0EF9DC69-ADD5-4BF0-AA41-60FC89DF1245}" sibTransId="{F4C578DD-FA27-4B38-8BC3-B91184791701}"/>
    <dgm:cxn modelId="{EDA1A836-0221-40A3-9918-0065BDEC2196}" type="presOf" srcId="{D9CA160E-F5EA-4F38-97D7-660C4FAB4A48}" destId="{61F108FA-6CBF-4D67-B303-60AF0C6E3594}" srcOrd="0" destOrd="0" presId="urn:microsoft.com/office/officeart/2005/8/layout/orgChart1"/>
    <dgm:cxn modelId="{1C91AD41-1B0D-45F9-B648-01BD55DB6056}" srcId="{1B3BF99E-7B32-4D96-8E1A-82D1F5F32061}" destId="{2EF2F87C-94A2-40EF-B7E5-5ECE6FA453EF}" srcOrd="0" destOrd="0" parTransId="{5D85BD3B-87F2-430A-87BE-5B26D0D8205D}" sibTransId="{9738E33F-7755-496D-8CB9-BE942AB808C6}"/>
    <dgm:cxn modelId="{0CA0FF41-D490-4246-861F-C26046A414E0}" type="presOf" srcId="{1B3BF99E-7B32-4D96-8E1A-82D1F5F32061}" destId="{C96A046C-6149-428C-9ED1-5553975DA9B0}" srcOrd="0" destOrd="0" presId="urn:microsoft.com/office/officeart/2005/8/layout/orgChart1"/>
    <dgm:cxn modelId="{DBE0724A-3DC7-4F2D-9EE9-54E96DA1AF3F}" type="presOf" srcId="{2EF2F87C-94A2-40EF-B7E5-5ECE6FA453EF}" destId="{61929C9B-F583-4185-A96F-EF628928AF22}" srcOrd="0" destOrd="0" presId="urn:microsoft.com/office/officeart/2005/8/layout/orgChart1"/>
    <dgm:cxn modelId="{9F7E4C4C-3010-4CA8-BA8E-A788FE022B55}" type="presOf" srcId="{0EF9DC69-ADD5-4BF0-AA41-60FC89DF1245}" destId="{849567A0-DDA2-436F-895B-524A938F0B4F}" srcOrd="0" destOrd="0" presId="urn:microsoft.com/office/officeart/2005/8/layout/orgChart1"/>
    <dgm:cxn modelId="{DD7E1B4F-6FDF-424E-B08E-6D45C3A2BD6D}" type="presOf" srcId="{3F34F639-4015-4DEA-AEC3-FACF5ECA95EE}" destId="{BF26061B-0869-4E9C-92EA-247DA9C297FC}" srcOrd="0" destOrd="0" presId="urn:microsoft.com/office/officeart/2005/8/layout/orgChart1"/>
    <dgm:cxn modelId="{F8B13481-C57F-49DF-8A71-4B994F73791A}" type="presOf" srcId="{2EF2F87C-94A2-40EF-B7E5-5ECE6FA453EF}" destId="{98ABD1B7-C062-45EB-8470-9259D2D3E311}" srcOrd="1" destOrd="0" presId="urn:microsoft.com/office/officeart/2005/8/layout/orgChart1"/>
    <dgm:cxn modelId="{DD2C0487-B9AD-4063-A7B5-695046A8EDC9}" type="presOf" srcId="{1BC81937-4751-4E2B-982A-2DBAE91D514B}" destId="{0A674887-842D-41C2-B575-6F411E0BE61C}" srcOrd="1" destOrd="0" presId="urn:microsoft.com/office/officeart/2005/8/layout/orgChart1"/>
    <dgm:cxn modelId="{A021AEA8-C76C-437D-86CA-2D993090FFFC}" type="presOf" srcId="{282AE108-D18D-43D5-B449-33D41C99C19F}" destId="{4EAF079C-A6C1-4A14-8E66-E466BA9CF973}" srcOrd="0" destOrd="0" presId="urn:microsoft.com/office/officeart/2005/8/layout/orgChart1"/>
    <dgm:cxn modelId="{940583FA-A908-41E3-94BB-59F1CE034BF4}" type="presOf" srcId="{BF57EEB3-37FD-4D61-BAAD-44E9CD530C2A}" destId="{31ABA2CE-4288-4557-9B03-FE5C2076EDCE}" srcOrd="1" destOrd="0" presId="urn:microsoft.com/office/officeart/2005/8/layout/orgChart1"/>
    <dgm:cxn modelId="{09DBEFFC-F7E3-4108-B970-350EF12A7700}" srcId="{2EF2F87C-94A2-40EF-B7E5-5ECE6FA453EF}" destId="{282AE108-D18D-43D5-B449-33D41C99C19F}" srcOrd="0" destOrd="0" parTransId="{D9CA160E-F5EA-4F38-97D7-660C4FAB4A48}" sibTransId="{E087A0B8-5159-4A6A-8167-51D05B9D2386}"/>
    <dgm:cxn modelId="{B3E23AFE-F6C3-4BCB-964E-558E3E22A295}" type="presOf" srcId="{1BC81937-4751-4E2B-982A-2DBAE91D514B}" destId="{CF2F924A-9622-4EE7-88A3-54508998793E}" srcOrd="0" destOrd="0" presId="urn:microsoft.com/office/officeart/2005/8/layout/orgChart1"/>
    <dgm:cxn modelId="{9E6F3F00-8F97-4EAF-8AFA-C8F06ECD03F5}" type="presParOf" srcId="{C96A046C-6149-428C-9ED1-5553975DA9B0}" destId="{C951F039-9AC1-48C5-9A84-AC99F3FE33DC}" srcOrd="0" destOrd="0" presId="urn:microsoft.com/office/officeart/2005/8/layout/orgChart1"/>
    <dgm:cxn modelId="{A2371333-2E70-44B0-93BA-38A8485F9004}" type="presParOf" srcId="{C951F039-9AC1-48C5-9A84-AC99F3FE33DC}" destId="{FA05F074-DC06-4E7A-BF44-8FE2FCDF407F}" srcOrd="0" destOrd="0" presId="urn:microsoft.com/office/officeart/2005/8/layout/orgChart1"/>
    <dgm:cxn modelId="{C9CC75C1-836F-45CF-9994-14E397DCCEC5}" type="presParOf" srcId="{FA05F074-DC06-4E7A-BF44-8FE2FCDF407F}" destId="{61929C9B-F583-4185-A96F-EF628928AF22}" srcOrd="0" destOrd="0" presId="urn:microsoft.com/office/officeart/2005/8/layout/orgChart1"/>
    <dgm:cxn modelId="{EA6B0F82-4069-4D45-9AB4-CF8A7F09DA01}" type="presParOf" srcId="{FA05F074-DC06-4E7A-BF44-8FE2FCDF407F}" destId="{98ABD1B7-C062-45EB-8470-9259D2D3E311}" srcOrd="1" destOrd="0" presId="urn:microsoft.com/office/officeart/2005/8/layout/orgChart1"/>
    <dgm:cxn modelId="{4A93C6C5-BC0E-4560-A5F9-8F7EA14B838A}" type="presParOf" srcId="{C951F039-9AC1-48C5-9A84-AC99F3FE33DC}" destId="{9F89950A-72CC-4876-A642-044FF7935D1F}" srcOrd="1" destOrd="0" presId="urn:microsoft.com/office/officeart/2005/8/layout/orgChart1"/>
    <dgm:cxn modelId="{5A44FDEF-AB71-4634-87D2-E94BC798CE35}" type="presParOf" srcId="{9F89950A-72CC-4876-A642-044FF7935D1F}" destId="{61F108FA-6CBF-4D67-B303-60AF0C6E3594}" srcOrd="0" destOrd="0" presId="urn:microsoft.com/office/officeart/2005/8/layout/orgChart1"/>
    <dgm:cxn modelId="{172ED11D-A184-4E12-B478-F1D368085CF7}" type="presParOf" srcId="{9F89950A-72CC-4876-A642-044FF7935D1F}" destId="{BC7779D7-F864-4601-9AB0-4929B9020D23}" srcOrd="1" destOrd="0" presId="urn:microsoft.com/office/officeart/2005/8/layout/orgChart1"/>
    <dgm:cxn modelId="{3E3DA2BD-3A64-4C29-BBC2-39CB35D1672E}" type="presParOf" srcId="{BC7779D7-F864-4601-9AB0-4929B9020D23}" destId="{8C94B462-7BCD-4FC8-B015-BA314E04A884}" srcOrd="0" destOrd="0" presId="urn:microsoft.com/office/officeart/2005/8/layout/orgChart1"/>
    <dgm:cxn modelId="{34DBA24C-E203-41E7-97F5-CCAF01C7F0D7}" type="presParOf" srcId="{8C94B462-7BCD-4FC8-B015-BA314E04A884}" destId="{4EAF079C-A6C1-4A14-8E66-E466BA9CF973}" srcOrd="0" destOrd="0" presId="urn:microsoft.com/office/officeart/2005/8/layout/orgChart1"/>
    <dgm:cxn modelId="{2EF524BD-E77B-48DE-8D7F-7CB952617107}" type="presParOf" srcId="{8C94B462-7BCD-4FC8-B015-BA314E04A884}" destId="{814B629B-A52E-48ED-BF85-609371E2A43D}" srcOrd="1" destOrd="0" presId="urn:microsoft.com/office/officeart/2005/8/layout/orgChart1"/>
    <dgm:cxn modelId="{31598A7F-4D0A-4456-8404-538F717198D8}" type="presParOf" srcId="{BC7779D7-F864-4601-9AB0-4929B9020D23}" destId="{85D877D3-FCC7-426C-87CD-822B88B78108}" srcOrd="1" destOrd="0" presId="urn:microsoft.com/office/officeart/2005/8/layout/orgChart1"/>
    <dgm:cxn modelId="{CDC9AB9D-1946-4FA8-B901-D4359A3A206D}" type="presParOf" srcId="{BC7779D7-F864-4601-9AB0-4929B9020D23}" destId="{4FE9F9F6-8514-40B7-AD0F-DF46A16C63CD}" srcOrd="2" destOrd="0" presId="urn:microsoft.com/office/officeart/2005/8/layout/orgChart1"/>
    <dgm:cxn modelId="{5BA0400D-D104-4206-AB76-07E57BEE428E}" type="presParOf" srcId="{9F89950A-72CC-4876-A642-044FF7935D1F}" destId="{849567A0-DDA2-436F-895B-524A938F0B4F}" srcOrd="2" destOrd="0" presId="urn:microsoft.com/office/officeart/2005/8/layout/orgChart1"/>
    <dgm:cxn modelId="{1AE587FC-AA70-4708-B6D4-2246E9053A82}" type="presParOf" srcId="{9F89950A-72CC-4876-A642-044FF7935D1F}" destId="{ECB62C2F-2FE3-49E5-983A-1954E0B5EB30}" srcOrd="3" destOrd="0" presId="urn:microsoft.com/office/officeart/2005/8/layout/orgChart1"/>
    <dgm:cxn modelId="{C986760F-EBC2-49AE-91CD-344C2ACA047A}" type="presParOf" srcId="{ECB62C2F-2FE3-49E5-983A-1954E0B5EB30}" destId="{4B045D5A-CBDD-4982-92DF-FD14F800F6CB}" srcOrd="0" destOrd="0" presId="urn:microsoft.com/office/officeart/2005/8/layout/orgChart1"/>
    <dgm:cxn modelId="{FD424AF3-F561-46A7-94AB-740B202F42AA}" type="presParOf" srcId="{4B045D5A-CBDD-4982-92DF-FD14F800F6CB}" destId="{C5A23BA4-D7C1-43EB-B752-FBD393EB1DB6}" srcOrd="0" destOrd="0" presId="urn:microsoft.com/office/officeart/2005/8/layout/orgChart1"/>
    <dgm:cxn modelId="{5096EF68-4832-43A3-8ED9-078FED10E0AD}" type="presParOf" srcId="{4B045D5A-CBDD-4982-92DF-FD14F800F6CB}" destId="{31ABA2CE-4288-4557-9B03-FE5C2076EDCE}" srcOrd="1" destOrd="0" presId="urn:microsoft.com/office/officeart/2005/8/layout/orgChart1"/>
    <dgm:cxn modelId="{0BE307BF-52D6-41F7-929C-608C38912A19}" type="presParOf" srcId="{ECB62C2F-2FE3-49E5-983A-1954E0B5EB30}" destId="{AC046BEB-D5A4-4446-9B58-4D7C49C03D70}" srcOrd="1" destOrd="0" presId="urn:microsoft.com/office/officeart/2005/8/layout/orgChart1"/>
    <dgm:cxn modelId="{C502BC55-376D-48E9-A723-0CB4C79D6E00}" type="presParOf" srcId="{ECB62C2F-2FE3-49E5-983A-1954E0B5EB30}" destId="{EB59F110-E614-4676-8102-42C56980D6C2}" srcOrd="2" destOrd="0" presId="urn:microsoft.com/office/officeart/2005/8/layout/orgChart1"/>
    <dgm:cxn modelId="{7ADCDFDE-60A1-48AA-B659-4F78CA3A6184}" type="presParOf" srcId="{9F89950A-72CC-4876-A642-044FF7935D1F}" destId="{BF26061B-0869-4E9C-92EA-247DA9C297FC}" srcOrd="4" destOrd="0" presId="urn:microsoft.com/office/officeart/2005/8/layout/orgChart1"/>
    <dgm:cxn modelId="{6CD44526-C7A9-4EE7-B19E-8CB04CF69F36}" type="presParOf" srcId="{9F89950A-72CC-4876-A642-044FF7935D1F}" destId="{BDCF112C-D750-43CD-AEC9-9CD835E03A87}" srcOrd="5" destOrd="0" presId="urn:microsoft.com/office/officeart/2005/8/layout/orgChart1"/>
    <dgm:cxn modelId="{7C8E6601-11AA-4AF6-B0D5-57E4770C322A}" type="presParOf" srcId="{BDCF112C-D750-43CD-AEC9-9CD835E03A87}" destId="{52529148-AFDC-4AAA-B174-11E47F72D838}" srcOrd="0" destOrd="0" presId="urn:microsoft.com/office/officeart/2005/8/layout/orgChart1"/>
    <dgm:cxn modelId="{9ECD8A19-2198-4FDF-8029-00BDD235CBA8}" type="presParOf" srcId="{52529148-AFDC-4AAA-B174-11E47F72D838}" destId="{CF2F924A-9622-4EE7-88A3-54508998793E}" srcOrd="0" destOrd="0" presId="urn:microsoft.com/office/officeart/2005/8/layout/orgChart1"/>
    <dgm:cxn modelId="{4332127D-D0A8-4535-A410-29586F34540A}" type="presParOf" srcId="{52529148-AFDC-4AAA-B174-11E47F72D838}" destId="{0A674887-842D-41C2-B575-6F411E0BE61C}" srcOrd="1" destOrd="0" presId="urn:microsoft.com/office/officeart/2005/8/layout/orgChart1"/>
    <dgm:cxn modelId="{B2212C25-3E3B-4C7B-B79E-268627B8BDE2}" type="presParOf" srcId="{BDCF112C-D750-43CD-AEC9-9CD835E03A87}" destId="{979CE6D9-3196-4706-93F0-6F11264B9B26}" srcOrd="1" destOrd="0" presId="urn:microsoft.com/office/officeart/2005/8/layout/orgChart1"/>
    <dgm:cxn modelId="{C844B174-2A74-4A79-B09F-0904C6872708}" type="presParOf" srcId="{BDCF112C-D750-43CD-AEC9-9CD835E03A87}" destId="{49CFE0FB-8B1F-4BA0-B9C4-77D7822CE974}" srcOrd="2" destOrd="0" presId="urn:microsoft.com/office/officeart/2005/8/layout/orgChart1"/>
    <dgm:cxn modelId="{7530F261-15B4-4524-88EB-B77DC21E4AE2}" type="presParOf" srcId="{C951F039-9AC1-48C5-9A84-AC99F3FE33DC}" destId="{4C4790C6-5A9A-4027-9929-A572F7D8F5A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8FEFE-1560-45E1-92F0-EDE3E1FEFFE9}">
      <dsp:nvSpPr>
        <dsp:cNvPr id="0" name=""/>
        <dsp:cNvSpPr/>
      </dsp:nvSpPr>
      <dsp:spPr>
        <a:xfrm>
          <a:off x="3283304" y="1407250"/>
          <a:ext cx="174402" cy="1360339"/>
        </a:xfrm>
        <a:custGeom>
          <a:avLst/>
          <a:gdLst/>
          <a:ahLst/>
          <a:cxnLst/>
          <a:rect l="0" t="0" r="0" b="0"/>
          <a:pathLst>
            <a:path>
              <a:moveTo>
                <a:pt x="0" y="0"/>
              </a:moveTo>
              <a:lnTo>
                <a:pt x="0" y="1360339"/>
              </a:lnTo>
              <a:lnTo>
                <a:pt x="174402" y="1360339"/>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25B569A1-0AC4-4FF1-AF1F-8C97941DB502}">
      <dsp:nvSpPr>
        <dsp:cNvPr id="0" name=""/>
        <dsp:cNvSpPr/>
      </dsp:nvSpPr>
      <dsp:spPr>
        <a:xfrm>
          <a:off x="3283304" y="1407250"/>
          <a:ext cx="174402" cy="534834"/>
        </a:xfrm>
        <a:custGeom>
          <a:avLst/>
          <a:gdLst/>
          <a:ahLst/>
          <a:cxnLst/>
          <a:rect l="0" t="0" r="0" b="0"/>
          <a:pathLst>
            <a:path>
              <a:moveTo>
                <a:pt x="0" y="0"/>
              </a:moveTo>
              <a:lnTo>
                <a:pt x="0" y="534834"/>
              </a:lnTo>
              <a:lnTo>
                <a:pt x="174402" y="534834"/>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F652B6D7-54BD-4E7D-A7B2-026B6E10CFAC}">
      <dsp:nvSpPr>
        <dsp:cNvPr id="0" name=""/>
        <dsp:cNvSpPr/>
      </dsp:nvSpPr>
      <dsp:spPr>
        <a:xfrm>
          <a:off x="2341531" y="581745"/>
          <a:ext cx="1406846" cy="244163"/>
        </a:xfrm>
        <a:custGeom>
          <a:avLst/>
          <a:gdLst/>
          <a:ahLst/>
          <a:cxnLst/>
          <a:rect l="0" t="0" r="0" b="0"/>
          <a:pathLst>
            <a:path>
              <a:moveTo>
                <a:pt x="0" y="0"/>
              </a:moveTo>
              <a:lnTo>
                <a:pt x="0" y="122081"/>
              </a:lnTo>
              <a:lnTo>
                <a:pt x="1406846" y="122081"/>
              </a:lnTo>
              <a:lnTo>
                <a:pt x="1406846" y="24416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C6C0076-76E8-4B04-8D8F-1BEC1E68A3D8}">
      <dsp:nvSpPr>
        <dsp:cNvPr id="0" name=""/>
        <dsp:cNvSpPr/>
      </dsp:nvSpPr>
      <dsp:spPr>
        <a:xfrm>
          <a:off x="1876457" y="1407250"/>
          <a:ext cx="174402" cy="534834"/>
        </a:xfrm>
        <a:custGeom>
          <a:avLst/>
          <a:gdLst/>
          <a:ahLst/>
          <a:cxnLst/>
          <a:rect l="0" t="0" r="0" b="0"/>
          <a:pathLst>
            <a:path>
              <a:moveTo>
                <a:pt x="0" y="0"/>
              </a:moveTo>
              <a:lnTo>
                <a:pt x="0" y="534834"/>
              </a:lnTo>
              <a:lnTo>
                <a:pt x="174402" y="534834"/>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1F108FA-6CBF-4D67-B303-60AF0C6E3594}">
      <dsp:nvSpPr>
        <dsp:cNvPr id="0" name=""/>
        <dsp:cNvSpPr/>
      </dsp:nvSpPr>
      <dsp:spPr>
        <a:xfrm>
          <a:off x="2295811" y="581745"/>
          <a:ext cx="91440" cy="244163"/>
        </a:xfrm>
        <a:custGeom>
          <a:avLst/>
          <a:gdLst/>
          <a:ahLst/>
          <a:cxnLst/>
          <a:rect l="0" t="0" r="0" b="0"/>
          <a:pathLst>
            <a:path>
              <a:moveTo>
                <a:pt x="45720" y="0"/>
              </a:moveTo>
              <a:lnTo>
                <a:pt x="45720" y="24416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2F3837-FE0B-4046-91CF-CFF9CBD7C7DB}">
      <dsp:nvSpPr>
        <dsp:cNvPr id="0" name=""/>
        <dsp:cNvSpPr/>
      </dsp:nvSpPr>
      <dsp:spPr>
        <a:xfrm>
          <a:off x="469611" y="1407250"/>
          <a:ext cx="174402" cy="2185843"/>
        </a:xfrm>
        <a:custGeom>
          <a:avLst/>
          <a:gdLst/>
          <a:ahLst/>
          <a:cxnLst/>
          <a:rect l="0" t="0" r="0" b="0"/>
          <a:pathLst>
            <a:path>
              <a:moveTo>
                <a:pt x="0" y="0"/>
              </a:moveTo>
              <a:lnTo>
                <a:pt x="0" y="2185843"/>
              </a:lnTo>
              <a:lnTo>
                <a:pt x="174402" y="218584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C501C0A-5443-4922-8511-A6123829AB39}">
      <dsp:nvSpPr>
        <dsp:cNvPr id="0" name=""/>
        <dsp:cNvSpPr/>
      </dsp:nvSpPr>
      <dsp:spPr>
        <a:xfrm>
          <a:off x="469611" y="1407250"/>
          <a:ext cx="174402" cy="1360339"/>
        </a:xfrm>
        <a:custGeom>
          <a:avLst/>
          <a:gdLst/>
          <a:ahLst/>
          <a:cxnLst/>
          <a:rect l="0" t="0" r="0" b="0"/>
          <a:pathLst>
            <a:path>
              <a:moveTo>
                <a:pt x="0" y="0"/>
              </a:moveTo>
              <a:lnTo>
                <a:pt x="0" y="1360339"/>
              </a:lnTo>
              <a:lnTo>
                <a:pt x="174402" y="1360339"/>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CF916D9C-9386-43A5-9319-1220D52EA9B7}">
      <dsp:nvSpPr>
        <dsp:cNvPr id="0" name=""/>
        <dsp:cNvSpPr/>
      </dsp:nvSpPr>
      <dsp:spPr>
        <a:xfrm>
          <a:off x="469611" y="1407250"/>
          <a:ext cx="174402" cy="534834"/>
        </a:xfrm>
        <a:custGeom>
          <a:avLst/>
          <a:gdLst/>
          <a:ahLst/>
          <a:cxnLst/>
          <a:rect l="0" t="0" r="0" b="0"/>
          <a:pathLst>
            <a:path>
              <a:moveTo>
                <a:pt x="0" y="0"/>
              </a:moveTo>
              <a:lnTo>
                <a:pt x="0" y="534834"/>
              </a:lnTo>
              <a:lnTo>
                <a:pt x="174402" y="534834"/>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A1F9B46-EF30-44DA-91D0-6ACAF75FD0A8}">
      <dsp:nvSpPr>
        <dsp:cNvPr id="0" name=""/>
        <dsp:cNvSpPr/>
      </dsp:nvSpPr>
      <dsp:spPr>
        <a:xfrm>
          <a:off x="934684" y="581745"/>
          <a:ext cx="1406846" cy="244163"/>
        </a:xfrm>
        <a:custGeom>
          <a:avLst/>
          <a:gdLst/>
          <a:ahLst/>
          <a:cxnLst/>
          <a:rect l="0" t="0" r="0" b="0"/>
          <a:pathLst>
            <a:path>
              <a:moveTo>
                <a:pt x="1406846" y="0"/>
              </a:moveTo>
              <a:lnTo>
                <a:pt x="1406846" y="122081"/>
              </a:lnTo>
              <a:lnTo>
                <a:pt x="0" y="122081"/>
              </a:lnTo>
              <a:lnTo>
                <a:pt x="0" y="24416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1929C9B-F583-4185-A96F-EF628928AF22}">
      <dsp:nvSpPr>
        <dsp:cNvPr id="0" name=""/>
        <dsp:cNvSpPr/>
      </dsp:nvSpPr>
      <dsp:spPr>
        <a:xfrm>
          <a:off x="1760189" y="404"/>
          <a:ext cx="1162682" cy="58134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Helvetica" pitchFamily="2" charset="0"/>
              <a:cs typeface="Arial"/>
            </a:rPr>
            <a:t>Thermal System</a:t>
          </a:r>
        </a:p>
      </dsp:txBody>
      <dsp:txXfrm>
        <a:off x="1760189" y="404"/>
        <a:ext cx="1162682" cy="581341"/>
      </dsp:txXfrm>
    </dsp:sp>
    <dsp:sp modelId="{6A2C2D47-5928-4ED7-815B-EEBA2A5D9FFF}">
      <dsp:nvSpPr>
        <dsp:cNvPr id="0" name=""/>
        <dsp:cNvSpPr/>
      </dsp:nvSpPr>
      <dsp:spPr>
        <a:xfrm>
          <a:off x="353343" y="825909"/>
          <a:ext cx="1162682" cy="58134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a:solidFill>
                <a:schemeClr val="bg1"/>
              </a:solidFill>
              <a:latin typeface="Helvetica" pitchFamily="2" charset="0"/>
              <a:cs typeface="Arial"/>
            </a:rPr>
            <a:t>Passive</a:t>
          </a:r>
        </a:p>
      </dsp:txBody>
      <dsp:txXfrm>
        <a:off x="353343" y="825909"/>
        <a:ext cx="1162682" cy="581341"/>
      </dsp:txXfrm>
    </dsp:sp>
    <dsp:sp modelId="{84F32B5A-B5D1-46D9-AC23-E75435614C54}">
      <dsp:nvSpPr>
        <dsp:cNvPr id="0" name=""/>
        <dsp:cNvSpPr/>
      </dsp:nvSpPr>
      <dsp:spPr>
        <a:xfrm>
          <a:off x="644014" y="1651414"/>
          <a:ext cx="1162682" cy="58134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solidFill>
                <a:schemeClr val="bg1"/>
              </a:solidFill>
              <a:latin typeface="Helvetica" pitchFamily="2" charset="0"/>
              <a:cs typeface="Arial"/>
            </a:rPr>
            <a:t>Sun Shield</a:t>
          </a:r>
        </a:p>
      </dsp:txBody>
      <dsp:txXfrm>
        <a:off x="644014" y="1651414"/>
        <a:ext cx="1162682" cy="581341"/>
      </dsp:txXfrm>
    </dsp:sp>
    <dsp:sp modelId="{A781F2DA-5795-47F9-902D-47C3D76E5235}">
      <dsp:nvSpPr>
        <dsp:cNvPr id="0" name=""/>
        <dsp:cNvSpPr/>
      </dsp:nvSpPr>
      <dsp:spPr>
        <a:xfrm>
          <a:off x="644014" y="2476919"/>
          <a:ext cx="1162682" cy="58134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solidFill>
                <a:schemeClr val="bg1"/>
              </a:solidFill>
              <a:latin typeface="Helvetica" pitchFamily="2" charset="0"/>
              <a:cs typeface="Arial"/>
            </a:rPr>
            <a:t>MLI </a:t>
          </a:r>
        </a:p>
      </dsp:txBody>
      <dsp:txXfrm>
        <a:off x="644014" y="2476919"/>
        <a:ext cx="1162682" cy="581341"/>
      </dsp:txXfrm>
    </dsp:sp>
    <dsp:sp modelId="{7718AD50-E3F7-486B-93E3-EEADD08E36D7}">
      <dsp:nvSpPr>
        <dsp:cNvPr id="0" name=""/>
        <dsp:cNvSpPr/>
      </dsp:nvSpPr>
      <dsp:spPr>
        <a:xfrm>
          <a:off x="644014" y="3302424"/>
          <a:ext cx="1162682" cy="58134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latin typeface="Helvetica" pitchFamily="2" charset="0"/>
              <a:cs typeface="Arial"/>
            </a:rPr>
            <a:t>Radiators</a:t>
          </a:r>
        </a:p>
      </dsp:txBody>
      <dsp:txXfrm>
        <a:off x="644014" y="3302424"/>
        <a:ext cx="1162682" cy="581341"/>
      </dsp:txXfrm>
    </dsp:sp>
    <dsp:sp modelId="{4EAF079C-A6C1-4A14-8E66-E466BA9CF973}">
      <dsp:nvSpPr>
        <dsp:cNvPr id="0" name=""/>
        <dsp:cNvSpPr/>
      </dsp:nvSpPr>
      <dsp:spPr>
        <a:xfrm>
          <a:off x="1760189" y="825909"/>
          <a:ext cx="1162682" cy="58134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a:solidFill>
                <a:schemeClr val="bg1"/>
              </a:solidFill>
              <a:latin typeface="Helvetica" pitchFamily="2" charset="0"/>
              <a:cs typeface="Arial"/>
            </a:rPr>
            <a:t>Active 1</a:t>
          </a:r>
        </a:p>
      </dsp:txBody>
      <dsp:txXfrm>
        <a:off x="1760189" y="825909"/>
        <a:ext cx="1162682" cy="581341"/>
      </dsp:txXfrm>
    </dsp:sp>
    <dsp:sp modelId="{21941B1E-FE79-4D6B-B5DD-89B9CD6F90A2}">
      <dsp:nvSpPr>
        <dsp:cNvPr id="0" name=""/>
        <dsp:cNvSpPr/>
      </dsp:nvSpPr>
      <dsp:spPr>
        <a:xfrm>
          <a:off x="2050860" y="1651414"/>
          <a:ext cx="1162682" cy="58134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solidFill>
                <a:schemeClr val="bg1"/>
              </a:solidFill>
              <a:latin typeface="Helvetica" pitchFamily="2" charset="0"/>
              <a:cs typeface="Arial"/>
            </a:rPr>
            <a:t>Payload Cryocooler</a:t>
          </a:r>
          <a:endParaRPr lang="en-US" sz="1800" kern="1200">
            <a:latin typeface="Helvetica" pitchFamily="2" charset="0"/>
          </a:endParaRPr>
        </a:p>
      </dsp:txBody>
      <dsp:txXfrm>
        <a:off x="2050860" y="1651414"/>
        <a:ext cx="1162682" cy="581341"/>
      </dsp:txXfrm>
    </dsp:sp>
    <dsp:sp modelId="{3050201D-AE2B-43CF-BB8F-6A9269A70E44}">
      <dsp:nvSpPr>
        <dsp:cNvPr id="0" name=""/>
        <dsp:cNvSpPr/>
      </dsp:nvSpPr>
      <dsp:spPr>
        <a:xfrm>
          <a:off x="3167036" y="825909"/>
          <a:ext cx="1162682" cy="581341"/>
        </a:xfrm>
        <a:prstGeom prst="rect">
          <a:avLst/>
        </a:prstGeom>
        <a:solidFill>
          <a:schemeClr val="dk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Helvetica" pitchFamily="2" charset="0"/>
              <a:cs typeface="Arial"/>
            </a:rPr>
            <a:t>Active 2</a:t>
          </a:r>
        </a:p>
      </dsp:txBody>
      <dsp:txXfrm>
        <a:off x="3167036" y="825909"/>
        <a:ext cx="1162682" cy="581341"/>
      </dsp:txXfrm>
    </dsp:sp>
    <dsp:sp modelId="{461D9BB4-985C-4404-923A-3AF48BF495CD}">
      <dsp:nvSpPr>
        <dsp:cNvPr id="0" name=""/>
        <dsp:cNvSpPr/>
      </dsp:nvSpPr>
      <dsp:spPr>
        <a:xfrm>
          <a:off x="3457706" y="1651414"/>
          <a:ext cx="1162682" cy="58134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a:solidFill>
                <a:schemeClr val="bg1"/>
              </a:solidFill>
              <a:latin typeface="Helvetica" pitchFamily="2" charset="0"/>
              <a:cs typeface="Arial"/>
            </a:rPr>
            <a:t>Cooler - BUS</a:t>
          </a:r>
        </a:p>
      </dsp:txBody>
      <dsp:txXfrm>
        <a:off x="3457706" y="1651414"/>
        <a:ext cx="1162682" cy="581341"/>
      </dsp:txXfrm>
    </dsp:sp>
    <dsp:sp modelId="{881D2216-E15A-4557-A998-A8152221027C}">
      <dsp:nvSpPr>
        <dsp:cNvPr id="0" name=""/>
        <dsp:cNvSpPr/>
      </dsp:nvSpPr>
      <dsp:spPr>
        <a:xfrm>
          <a:off x="3457706" y="2476919"/>
          <a:ext cx="1162682" cy="58134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solidFill>
                <a:schemeClr val="bg1"/>
              </a:solidFill>
              <a:latin typeface="Helvetica" pitchFamily="2" charset="0"/>
              <a:cs typeface="Arial"/>
            </a:rPr>
            <a:t>Plumbing</a:t>
          </a:r>
        </a:p>
      </dsp:txBody>
      <dsp:txXfrm>
        <a:off x="3457706" y="2476919"/>
        <a:ext cx="1162682" cy="581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4F59F-A046-4501-8452-98ED7BDE3436}">
      <dsp:nvSpPr>
        <dsp:cNvPr id="0" name=""/>
        <dsp:cNvSpPr/>
      </dsp:nvSpPr>
      <dsp:spPr>
        <a:xfrm>
          <a:off x="2734521" y="1993465"/>
          <a:ext cx="162654" cy="1268707"/>
        </a:xfrm>
        <a:custGeom>
          <a:avLst/>
          <a:gdLst/>
          <a:ahLst/>
          <a:cxnLst/>
          <a:rect l="0" t="0" r="0" b="0"/>
          <a:pathLst>
            <a:path>
              <a:moveTo>
                <a:pt x="0" y="0"/>
              </a:moveTo>
              <a:lnTo>
                <a:pt x="0" y="1268707"/>
              </a:lnTo>
              <a:lnTo>
                <a:pt x="162654" y="1268707"/>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59BE289-7868-4CB0-B9E6-11AA2362A228}">
      <dsp:nvSpPr>
        <dsp:cNvPr id="0" name=""/>
        <dsp:cNvSpPr/>
      </dsp:nvSpPr>
      <dsp:spPr>
        <a:xfrm>
          <a:off x="2734521" y="1993465"/>
          <a:ext cx="162654" cy="498808"/>
        </a:xfrm>
        <a:custGeom>
          <a:avLst/>
          <a:gdLst/>
          <a:ahLst/>
          <a:cxnLst/>
          <a:rect l="0" t="0" r="0" b="0"/>
          <a:pathLst>
            <a:path>
              <a:moveTo>
                <a:pt x="0" y="0"/>
              </a:moveTo>
              <a:lnTo>
                <a:pt x="0" y="498808"/>
              </a:lnTo>
              <a:lnTo>
                <a:pt x="162654" y="49880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17D0F92-603A-4299-BA29-908CCFEEC10B}">
      <dsp:nvSpPr>
        <dsp:cNvPr id="0" name=""/>
        <dsp:cNvSpPr/>
      </dsp:nvSpPr>
      <dsp:spPr>
        <a:xfrm>
          <a:off x="1856185" y="1223566"/>
          <a:ext cx="1312082" cy="227716"/>
        </a:xfrm>
        <a:custGeom>
          <a:avLst/>
          <a:gdLst/>
          <a:ahLst/>
          <a:cxnLst/>
          <a:rect l="0" t="0" r="0" b="0"/>
          <a:pathLst>
            <a:path>
              <a:moveTo>
                <a:pt x="0" y="0"/>
              </a:moveTo>
              <a:lnTo>
                <a:pt x="0" y="113858"/>
              </a:lnTo>
              <a:lnTo>
                <a:pt x="1312082" y="113858"/>
              </a:lnTo>
              <a:lnTo>
                <a:pt x="1312082" y="227716"/>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5BAAC4F7-80A2-4D9F-8804-A8C7453ECA4C}">
      <dsp:nvSpPr>
        <dsp:cNvPr id="0" name=""/>
        <dsp:cNvSpPr/>
      </dsp:nvSpPr>
      <dsp:spPr>
        <a:xfrm>
          <a:off x="1422439" y="1993465"/>
          <a:ext cx="162654" cy="1268707"/>
        </a:xfrm>
        <a:custGeom>
          <a:avLst/>
          <a:gdLst/>
          <a:ahLst/>
          <a:cxnLst/>
          <a:rect l="0" t="0" r="0" b="0"/>
          <a:pathLst>
            <a:path>
              <a:moveTo>
                <a:pt x="0" y="0"/>
              </a:moveTo>
              <a:lnTo>
                <a:pt x="0" y="1268707"/>
              </a:lnTo>
              <a:lnTo>
                <a:pt x="162654" y="1268707"/>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16DB45F6-B571-4805-9E72-C5A9ACB7B598}">
      <dsp:nvSpPr>
        <dsp:cNvPr id="0" name=""/>
        <dsp:cNvSpPr/>
      </dsp:nvSpPr>
      <dsp:spPr>
        <a:xfrm>
          <a:off x="1422439" y="1993465"/>
          <a:ext cx="162654" cy="498808"/>
        </a:xfrm>
        <a:custGeom>
          <a:avLst/>
          <a:gdLst/>
          <a:ahLst/>
          <a:cxnLst/>
          <a:rect l="0" t="0" r="0" b="0"/>
          <a:pathLst>
            <a:path>
              <a:moveTo>
                <a:pt x="0" y="0"/>
              </a:moveTo>
              <a:lnTo>
                <a:pt x="0" y="498808"/>
              </a:lnTo>
              <a:lnTo>
                <a:pt x="162654" y="49880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D961ADE-3CB7-40BE-A7CF-4EA0CE680BD1}">
      <dsp:nvSpPr>
        <dsp:cNvPr id="0" name=""/>
        <dsp:cNvSpPr/>
      </dsp:nvSpPr>
      <dsp:spPr>
        <a:xfrm>
          <a:off x="1810465" y="1223566"/>
          <a:ext cx="91440" cy="227716"/>
        </a:xfrm>
        <a:custGeom>
          <a:avLst/>
          <a:gdLst/>
          <a:ahLst/>
          <a:cxnLst/>
          <a:rect l="0" t="0" r="0" b="0"/>
          <a:pathLst>
            <a:path>
              <a:moveTo>
                <a:pt x="45720" y="0"/>
              </a:moveTo>
              <a:lnTo>
                <a:pt x="45720" y="22771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840642-932F-4974-9C15-BDA12122757A}">
      <dsp:nvSpPr>
        <dsp:cNvPr id="0" name=""/>
        <dsp:cNvSpPr/>
      </dsp:nvSpPr>
      <dsp:spPr>
        <a:xfrm>
          <a:off x="110357" y="1993465"/>
          <a:ext cx="162654" cy="498808"/>
        </a:xfrm>
        <a:custGeom>
          <a:avLst/>
          <a:gdLst/>
          <a:ahLst/>
          <a:cxnLst/>
          <a:rect l="0" t="0" r="0" b="0"/>
          <a:pathLst>
            <a:path>
              <a:moveTo>
                <a:pt x="0" y="0"/>
              </a:moveTo>
              <a:lnTo>
                <a:pt x="0" y="498808"/>
              </a:lnTo>
              <a:lnTo>
                <a:pt x="162654" y="49880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27167C-48F9-4693-BF32-9C7E7D1E7290}">
      <dsp:nvSpPr>
        <dsp:cNvPr id="0" name=""/>
        <dsp:cNvSpPr/>
      </dsp:nvSpPr>
      <dsp:spPr>
        <a:xfrm>
          <a:off x="544103" y="1223566"/>
          <a:ext cx="1312082" cy="227716"/>
        </a:xfrm>
        <a:custGeom>
          <a:avLst/>
          <a:gdLst/>
          <a:ahLst/>
          <a:cxnLst/>
          <a:rect l="0" t="0" r="0" b="0"/>
          <a:pathLst>
            <a:path>
              <a:moveTo>
                <a:pt x="1312082" y="0"/>
              </a:moveTo>
              <a:lnTo>
                <a:pt x="1312082" y="113858"/>
              </a:lnTo>
              <a:lnTo>
                <a:pt x="0" y="113858"/>
              </a:lnTo>
              <a:lnTo>
                <a:pt x="0" y="227716"/>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1929C9B-F583-4185-A96F-EF628928AF22}">
      <dsp:nvSpPr>
        <dsp:cNvPr id="0" name=""/>
        <dsp:cNvSpPr/>
      </dsp:nvSpPr>
      <dsp:spPr>
        <a:xfrm>
          <a:off x="1314003" y="681383"/>
          <a:ext cx="1084365" cy="5421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Light" panose="020F0302020204030204"/>
            </a:rPr>
            <a:t>EPS</a:t>
          </a:r>
          <a:endParaRPr lang="en-US" sz="1700" kern="1200"/>
        </a:p>
      </dsp:txBody>
      <dsp:txXfrm>
        <a:off x="1314003" y="681383"/>
        <a:ext cx="1084365" cy="542182"/>
      </dsp:txXfrm>
    </dsp:sp>
    <dsp:sp modelId="{3551BA60-485D-4CA4-8F77-A242C3090F2A}">
      <dsp:nvSpPr>
        <dsp:cNvPr id="0" name=""/>
        <dsp:cNvSpPr/>
      </dsp:nvSpPr>
      <dsp:spPr>
        <a:xfrm>
          <a:off x="1920" y="1451282"/>
          <a:ext cx="1084365" cy="5421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a:rPr>
            <a:t>Power Harness</a:t>
          </a:r>
        </a:p>
      </dsp:txBody>
      <dsp:txXfrm>
        <a:off x="1920" y="1451282"/>
        <a:ext cx="1084365" cy="542182"/>
      </dsp:txXfrm>
    </dsp:sp>
    <dsp:sp modelId="{0AACCCB4-C3C6-4CE0-8E7E-0468840506E1}">
      <dsp:nvSpPr>
        <dsp:cNvPr id="0" name=""/>
        <dsp:cNvSpPr/>
      </dsp:nvSpPr>
      <dsp:spPr>
        <a:xfrm>
          <a:off x="273012" y="2221182"/>
          <a:ext cx="1084365" cy="5421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Solar Array</a:t>
          </a:r>
        </a:p>
      </dsp:txBody>
      <dsp:txXfrm>
        <a:off x="273012" y="2221182"/>
        <a:ext cx="1084365" cy="542182"/>
      </dsp:txXfrm>
    </dsp:sp>
    <dsp:sp modelId="{A74D27EA-93A1-4313-9CAC-AF9705991CD5}">
      <dsp:nvSpPr>
        <dsp:cNvPr id="0" name=""/>
        <dsp:cNvSpPr/>
      </dsp:nvSpPr>
      <dsp:spPr>
        <a:xfrm>
          <a:off x="1314003" y="1451282"/>
          <a:ext cx="1084365" cy="5421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 Power Distribution</a:t>
          </a:r>
          <a:endParaRPr lang="en-US" sz="1700" kern="1200"/>
        </a:p>
      </dsp:txBody>
      <dsp:txXfrm>
        <a:off x="1314003" y="1451282"/>
        <a:ext cx="1084365" cy="542182"/>
      </dsp:txXfrm>
    </dsp:sp>
    <dsp:sp modelId="{0B905B35-09C1-4FED-A8E4-7376EB64FDCE}">
      <dsp:nvSpPr>
        <dsp:cNvPr id="0" name=""/>
        <dsp:cNvSpPr/>
      </dsp:nvSpPr>
      <dsp:spPr>
        <a:xfrm>
          <a:off x="1585094" y="2221182"/>
          <a:ext cx="1084365" cy="5421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Light" panose="020F0302020204030204"/>
            </a:rPr>
            <a:t>PDU</a:t>
          </a:r>
        </a:p>
      </dsp:txBody>
      <dsp:txXfrm>
        <a:off x="1585094" y="2221182"/>
        <a:ext cx="1084365" cy="542182"/>
      </dsp:txXfrm>
    </dsp:sp>
    <dsp:sp modelId="{8BE0787C-DF6F-4254-8EEA-792DAD55E31C}">
      <dsp:nvSpPr>
        <dsp:cNvPr id="0" name=""/>
        <dsp:cNvSpPr/>
      </dsp:nvSpPr>
      <dsp:spPr>
        <a:xfrm>
          <a:off x="1585094" y="2991081"/>
          <a:ext cx="1084365" cy="5421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Power Harness</a:t>
          </a:r>
        </a:p>
      </dsp:txBody>
      <dsp:txXfrm>
        <a:off x="1585094" y="2991081"/>
        <a:ext cx="1084365" cy="542182"/>
      </dsp:txXfrm>
    </dsp:sp>
    <dsp:sp modelId="{2593907E-A14D-41AE-B71A-03F136C3F6BE}">
      <dsp:nvSpPr>
        <dsp:cNvPr id="0" name=""/>
        <dsp:cNvSpPr/>
      </dsp:nvSpPr>
      <dsp:spPr>
        <a:xfrm>
          <a:off x="2626085" y="1451282"/>
          <a:ext cx="1084365" cy="5421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Power Storage</a:t>
          </a:r>
        </a:p>
      </dsp:txBody>
      <dsp:txXfrm>
        <a:off x="2626085" y="1451282"/>
        <a:ext cx="1084365" cy="542182"/>
      </dsp:txXfrm>
    </dsp:sp>
    <dsp:sp modelId="{B016228A-3BDD-491A-91B5-91190C8637F2}">
      <dsp:nvSpPr>
        <dsp:cNvPr id="0" name=""/>
        <dsp:cNvSpPr/>
      </dsp:nvSpPr>
      <dsp:spPr>
        <a:xfrm>
          <a:off x="2897176" y="2221182"/>
          <a:ext cx="1084365" cy="5421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Battery pack</a:t>
          </a:r>
          <a:endParaRPr lang="en-US" sz="1700" kern="1200"/>
        </a:p>
      </dsp:txBody>
      <dsp:txXfrm>
        <a:off x="2897176" y="2221182"/>
        <a:ext cx="1084365" cy="542182"/>
      </dsp:txXfrm>
    </dsp:sp>
    <dsp:sp modelId="{9FADB699-834F-409E-B847-CD1069C2D30F}">
      <dsp:nvSpPr>
        <dsp:cNvPr id="0" name=""/>
        <dsp:cNvSpPr/>
      </dsp:nvSpPr>
      <dsp:spPr>
        <a:xfrm>
          <a:off x="2897176" y="2991081"/>
          <a:ext cx="1084365" cy="54218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Light" panose="020F0302020204030204"/>
            </a:rPr>
            <a:t>BMU</a:t>
          </a:r>
        </a:p>
      </dsp:txBody>
      <dsp:txXfrm>
        <a:off x="2897176" y="2991081"/>
        <a:ext cx="1084365" cy="5421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A2A51-C8B7-45EC-B3EE-1D7320049FFB}">
      <dsp:nvSpPr>
        <dsp:cNvPr id="0" name=""/>
        <dsp:cNvSpPr/>
      </dsp:nvSpPr>
      <dsp:spPr>
        <a:xfrm>
          <a:off x="6023694" y="2099560"/>
          <a:ext cx="163954" cy="502794"/>
        </a:xfrm>
        <a:custGeom>
          <a:avLst/>
          <a:gdLst/>
          <a:ahLst/>
          <a:cxnLst/>
          <a:rect l="0" t="0" r="0" b="0"/>
          <a:pathLst>
            <a:path>
              <a:moveTo>
                <a:pt x="0" y="0"/>
              </a:moveTo>
              <a:lnTo>
                <a:pt x="0" y="502794"/>
              </a:lnTo>
              <a:lnTo>
                <a:pt x="163954" y="5027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FC2451-CA44-4716-A8E8-CC532CD20CB8}">
      <dsp:nvSpPr>
        <dsp:cNvPr id="0" name=""/>
        <dsp:cNvSpPr/>
      </dsp:nvSpPr>
      <dsp:spPr>
        <a:xfrm>
          <a:off x="5799623" y="1323508"/>
          <a:ext cx="661283" cy="229536"/>
        </a:xfrm>
        <a:custGeom>
          <a:avLst/>
          <a:gdLst/>
          <a:ahLst/>
          <a:cxnLst/>
          <a:rect l="0" t="0" r="0" b="0"/>
          <a:pathLst>
            <a:path>
              <a:moveTo>
                <a:pt x="0" y="0"/>
              </a:moveTo>
              <a:lnTo>
                <a:pt x="0" y="114768"/>
              </a:lnTo>
              <a:lnTo>
                <a:pt x="661283" y="114768"/>
              </a:lnTo>
              <a:lnTo>
                <a:pt x="661283" y="2295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D4945A-D493-4963-A9CB-6AD68328C1E4}">
      <dsp:nvSpPr>
        <dsp:cNvPr id="0" name=""/>
        <dsp:cNvSpPr/>
      </dsp:nvSpPr>
      <dsp:spPr>
        <a:xfrm>
          <a:off x="4701126" y="2099560"/>
          <a:ext cx="163954" cy="1278846"/>
        </a:xfrm>
        <a:custGeom>
          <a:avLst/>
          <a:gdLst/>
          <a:ahLst/>
          <a:cxnLst/>
          <a:rect l="0" t="0" r="0" b="0"/>
          <a:pathLst>
            <a:path>
              <a:moveTo>
                <a:pt x="0" y="0"/>
              </a:moveTo>
              <a:lnTo>
                <a:pt x="0" y="1278846"/>
              </a:lnTo>
              <a:lnTo>
                <a:pt x="163954" y="127884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1B7BA-2674-438A-8A7F-175ED354C68E}">
      <dsp:nvSpPr>
        <dsp:cNvPr id="0" name=""/>
        <dsp:cNvSpPr/>
      </dsp:nvSpPr>
      <dsp:spPr>
        <a:xfrm>
          <a:off x="4701126" y="2099560"/>
          <a:ext cx="163954" cy="502794"/>
        </a:xfrm>
        <a:custGeom>
          <a:avLst/>
          <a:gdLst/>
          <a:ahLst/>
          <a:cxnLst/>
          <a:rect l="0" t="0" r="0" b="0"/>
          <a:pathLst>
            <a:path>
              <a:moveTo>
                <a:pt x="0" y="0"/>
              </a:moveTo>
              <a:lnTo>
                <a:pt x="0" y="502794"/>
              </a:lnTo>
              <a:lnTo>
                <a:pt x="163954" y="5027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49ED73-C835-4AAA-BA0F-ADB72B9E1E6F}">
      <dsp:nvSpPr>
        <dsp:cNvPr id="0" name=""/>
        <dsp:cNvSpPr/>
      </dsp:nvSpPr>
      <dsp:spPr>
        <a:xfrm>
          <a:off x="5138339" y="1323508"/>
          <a:ext cx="661283" cy="229536"/>
        </a:xfrm>
        <a:custGeom>
          <a:avLst/>
          <a:gdLst/>
          <a:ahLst/>
          <a:cxnLst/>
          <a:rect l="0" t="0" r="0" b="0"/>
          <a:pathLst>
            <a:path>
              <a:moveTo>
                <a:pt x="661283" y="0"/>
              </a:moveTo>
              <a:lnTo>
                <a:pt x="661283" y="114768"/>
              </a:lnTo>
              <a:lnTo>
                <a:pt x="0" y="114768"/>
              </a:lnTo>
              <a:lnTo>
                <a:pt x="0" y="2295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E750E7-3535-4F21-9318-A28536FCD538}">
      <dsp:nvSpPr>
        <dsp:cNvPr id="0" name=""/>
        <dsp:cNvSpPr/>
      </dsp:nvSpPr>
      <dsp:spPr>
        <a:xfrm>
          <a:off x="4408741" y="547456"/>
          <a:ext cx="1390882" cy="229536"/>
        </a:xfrm>
        <a:custGeom>
          <a:avLst/>
          <a:gdLst/>
          <a:ahLst/>
          <a:cxnLst/>
          <a:rect l="0" t="0" r="0" b="0"/>
          <a:pathLst>
            <a:path>
              <a:moveTo>
                <a:pt x="0" y="0"/>
              </a:moveTo>
              <a:lnTo>
                <a:pt x="0" y="114768"/>
              </a:lnTo>
              <a:lnTo>
                <a:pt x="1390882" y="114768"/>
              </a:lnTo>
              <a:lnTo>
                <a:pt x="1390882" y="2295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0F278-B393-46A6-8F5A-AA231F9A96CD}">
      <dsp:nvSpPr>
        <dsp:cNvPr id="0" name=""/>
        <dsp:cNvSpPr/>
      </dsp:nvSpPr>
      <dsp:spPr>
        <a:xfrm>
          <a:off x="3378559" y="2875612"/>
          <a:ext cx="163954" cy="1278846"/>
        </a:xfrm>
        <a:custGeom>
          <a:avLst/>
          <a:gdLst/>
          <a:ahLst/>
          <a:cxnLst/>
          <a:rect l="0" t="0" r="0" b="0"/>
          <a:pathLst>
            <a:path>
              <a:moveTo>
                <a:pt x="0" y="0"/>
              </a:moveTo>
              <a:lnTo>
                <a:pt x="0" y="1278846"/>
              </a:lnTo>
              <a:lnTo>
                <a:pt x="163954" y="127884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ACACB9-29D2-477A-9FA5-C29DC6523D9F}">
      <dsp:nvSpPr>
        <dsp:cNvPr id="0" name=""/>
        <dsp:cNvSpPr/>
      </dsp:nvSpPr>
      <dsp:spPr>
        <a:xfrm>
          <a:off x="3378559" y="2875612"/>
          <a:ext cx="163954" cy="502794"/>
        </a:xfrm>
        <a:custGeom>
          <a:avLst/>
          <a:gdLst/>
          <a:ahLst/>
          <a:cxnLst/>
          <a:rect l="0" t="0" r="0" b="0"/>
          <a:pathLst>
            <a:path>
              <a:moveTo>
                <a:pt x="0" y="0"/>
              </a:moveTo>
              <a:lnTo>
                <a:pt x="0" y="502794"/>
              </a:lnTo>
              <a:lnTo>
                <a:pt x="163954" y="5027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8CEEEB-D73D-49AE-AB55-5929179721C5}">
      <dsp:nvSpPr>
        <dsp:cNvPr id="0" name=""/>
        <dsp:cNvSpPr/>
      </dsp:nvSpPr>
      <dsp:spPr>
        <a:xfrm>
          <a:off x="3770051" y="2099560"/>
          <a:ext cx="91440" cy="229536"/>
        </a:xfrm>
        <a:custGeom>
          <a:avLst/>
          <a:gdLst/>
          <a:ahLst/>
          <a:cxnLst/>
          <a:rect l="0" t="0" r="0" b="0"/>
          <a:pathLst>
            <a:path>
              <a:moveTo>
                <a:pt x="45720" y="0"/>
              </a:moveTo>
              <a:lnTo>
                <a:pt x="45720" y="2295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A87799-0B58-41E8-B980-3DB0BFA3696C}">
      <dsp:nvSpPr>
        <dsp:cNvPr id="0" name=""/>
        <dsp:cNvSpPr/>
      </dsp:nvSpPr>
      <dsp:spPr>
        <a:xfrm>
          <a:off x="3017858" y="1323508"/>
          <a:ext cx="797912" cy="229536"/>
        </a:xfrm>
        <a:custGeom>
          <a:avLst/>
          <a:gdLst/>
          <a:ahLst/>
          <a:cxnLst/>
          <a:rect l="0" t="0" r="0" b="0"/>
          <a:pathLst>
            <a:path>
              <a:moveTo>
                <a:pt x="0" y="0"/>
              </a:moveTo>
              <a:lnTo>
                <a:pt x="0" y="114768"/>
              </a:lnTo>
              <a:lnTo>
                <a:pt x="797912" y="114768"/>
              </a:lnTo>
              <a:lnTo>
                <a:pt x="797912" y="2295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A67EBB-9761-412A-9540-684AD2DF23B5}">
      <dsp:nvSpPr>
        <dsp:cNvPr id="0" name=""/>
        <dsp:cNvSpPr/>
      </dsp:nvSpPr>
      <dsp:spPr>
        <a:xfrm>
          <a:off x="1782733" y="2099560"/>
          <a:ext cx="163954" cy="502794"/>
        </a:xfrm>
        <a:custGeom>
          <a:avLst/>
          <a:gdLst/>
          <a:ahLst/>
          <a:cxnLst/>
          <a:rect l="0" t="0" r="0" b="0"/>
          <a:pathLst>
            <a:path>
              <a:moveTo>
                <a:pt x="0" y="0"/>
              </a:moveTo>
              <a:lnTo>
                <a:pt x="0" y="502794"/>
              </a:lnTo>
              <a:lnTo>
                <a:pt x="163954" y="5027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B46746-7E97-45FD-9E7A-D7B2D60FBB7C}">
      <dsp:nvSpPr>
        <dsp:cNvPr id="0" name=""/>
        <dsp:cNvSpPr/>
      </dsp:nvSpPr>
      <dsp:spPr>
        <a:xfrm>
          <a:off x="2219946" y="1323508"/>
          <a:ext cx="797912" cy="229536"/>
        </a:xfrm>
        <a:custGeom>
          <a:avLst/>
          <a:gdLst/>
          <a:ahLst/>
          <a:cxnLst/>
          <a:rect l="0" t="0" r="0" b="0"/>
          <a:pathLst>
            <a:path>
              <a:moveTo>
                <a:pt x="797912" y="0"/>
              </a:moveTo>
              <a:lnTo>
                <a:pt x="797912" y="114768"/>
              </a:lnTo>
              <a:lnTo>
                <a:pt x="0" y="114768"/>
              </a:lnTo>
              <a:lnTo>
                <a:pt x="0" y="22953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961ADE-3CB7-40BE-A7CF-4EA0CE680BD1}">
      <dsp:nvSpPr>
        <dsp:cNvPr id="0" name=""/>
        <dsp:cNvSpPr/>
      </dsp:nvSpPr>
      <dsp:spPr>
        <a:xfrm>
          <a:off x="3017858" y="547456"/>
          <a:ext cx="1390882" cy="229536"/>
        </a:xfrm>
        <a:custGeom>
          <a:avLst/>
          <a:gdLst/>
          <a:ahLst/>
          <a:cxnLst/>
          <a:rect l="0" t="0" r="0" b="0"/>
          <a:pathLst>
            <a:path>
              <a:moveTo>
                <a:pt x="1390882" y="0"/>
              </a:moveTo>
              <a:lnTo>
                <a:pt x="1390882" y="114768"/>
              </a:lnTo>
              <a:lnTo>
                <a:pt x="0" y="114768"/>
              </a:lnTo>
              <a:lnTo>
                <a:pt x="0" y="22953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929C9B-F583-4185-A96F-EF628928AF22}">
      <dsp:nvSpPr>
        <dsp:cNvPr id="0" name=""/>
        <dsp:cNvSpPr/>
      </dsp:nvSpPr>
      <dsp:spPr>
        <a:xfrm>
          <a:off x="3862225" y="940"/>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a:cs typeface="Arial"/>
            </a:rPr>
            <a:t>AOCS</a:t>
          </a:r>
        </a:p>
      </dsp:txBody>
      <dsp:txXfrm>
        <a:off x="3862225" y="940"/>
        <a:ext cx="1093031" cy="546515"/>
      </dsp:txXfrm>
    </dsp:sp>
    <dsp:sp modelId="{A74D27EA-93A1-4313-9CAC-AF9705991CD5}">
      <dsp:nvSpPr>
        <dsp:cNvPr id="0" name=""/>
        <dsp:cNvSpPr/>
      </dsp:nvSpPr>
      <dsp:spPr>
        <a:xfrm>
          <a:off x="2471343" y="776993"/>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a:cs typeface="Arial"/>
            </a:rPr>
            <a:t> Rough Pointing</a:t>
          </a:r>
        </a:p>
      </dsp:txBody>
      <dsp:txXfrm>
        <a:off x="2471343" y="776993"/>
        <a:ext cx="1093031" cy="546515"/>
      </dsp:txXfrm>
    </dsp:sp>
    <dsp:sp modelId="{CD8809C1-1CFD-4C4E-85DE-D5B0F2D7252D}">
      <dsp:nvSpPr>
        <dsp:cNvPr id="0" name=""/>
        <dsp:cNvSpPr/>
      </dsp:nvSpPr>
      <dsp:spPr>
        <a:xfrm>
          <a:off x="1673430" y="1553045"/>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a:cs typeface="Arial"/>
            </a:rPr>
            <a:t>Sensor</a:t>
          </a:r>
        </a:p>
      </dsp:txBody>
      <dsp:txXfrm>
        <a:off x="1673430" y="1553045"/>
        <a:ext cx="1093031" cy="546515"/>
      </dsp:txXfrm>
    </dsp:sp>
    <dsp:sp modelId="{1F53F547-0CF7-45CA-BBF2-9AF5F82F2C5F}">
      <dsp:nvSpPr>
        <dsp:cNvPr id="0" name=""/>
        <dsp:cNvSpPr/>
      </dsp:nvSpPr>
      <dsp:spPr>
        <a:xfrm>
          <a:off x="1946688" y="2329097"/>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a:cs typeface="Arial"/>
            </a:rPr>
            <a:t>Sun Sensor 6x (+6 spare)</a:t>
          </a:r>
        </a:p>
      </dsp:txBody>
      <dsp:txXfrm>
        <a:off x="1946688" y="2329097"/>
        <a:ext cx="1093031" cy="546515"/>
      </dsp:txXfrm>
    </dsp:sp>
    <dsp:sp modelId="{0114FCD8-26C8-4384-A8C6-636B86D47BEA}">
      <dsp:nvSpPr>
        <dsp:cNvPr id="0" name=""/>
        <dsp:cNvSpPr/>
      </dsp:nvSpPr>
      <dsp:spPr>
        <a:xfrm>
          <a:off x="3269256" y="1553045"/>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a:cs typeface="Arial"/>
            </a:rPr>
            <a:t>Actuator</a:t>
          </a:r>
        </a:p>
      </dsp:txBody>
      <dsp:txXfrm>
        <a:off x="3269256" y="1553045"/>
        <a:ext cx="1093031" cy="546515"/>
      </dsp:txXfrm>
    </dsp:sp>
    <dsp:sp modelId="{553724F0-5999-4758-B7E1-50E7307AA222}">
      <dsp:nvSpPr>
        <dsp:cNvPr id="0" name=""/>
        <dsp:cNvSpPr/>
      </dsp:nvSpPr>
      <dsp:spPr>
        <a:xfrm>
          <a:off x="3269256" y="2329097"/>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a:cs typeface="Arial"/>
            </a:rPr>
            <a:t>MPS </a:t>
          </a:r>
        </a:p>
      </dsp:txBody>
      <dsp:txXfrm>
        <a:off x="3269256" y="2329097"/>
        <a:ext cx="1093031" cy="546515"/>
      </dsp:txXfrm>
    </dsp:sp>
    <dsp:sp modelId="{024BF904-6752-4389-8DD2-945C5D3C71F0}">
      <dsp:nvSpPr>
        <dsp:cNvPr id="0" name=""/>
        <dsp:cNvSpPr/>
      </dsp:nvSpPr>
      <dsp:spPr>
        <a:xfrm>
          <a:off x="3542513" y="3105149"/>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a:cs typeface="Arial"/>
            </a:rPr>
            <a:t>RCS 2x6 Thruster Unites</a:t>
          </a:r>
        </a:p>
      </dsp:txBody>
      <dsp:txXfrm>
        <a:off x="3542513" y="3105149"/>
        <a:ext cx="1093031" cy="546515"/>
      </dsp:txXfrm>
    </dsp:sp>
    <dsp:sp modelId="{8F4EC34E-173E-4FDB-9B4C-5D563C4AA428}">
      <dsp:nvSpPr>
        <dsp:cNvPr id="0" name=""/>
        <dsp:cNvSpPr/>
      </dsp:nvSpPr>
      <dsp:spPr>
        <a:xfrm>
          <a:off x="3542513" y="3881201"/>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a:cs typeface="Arial"/>
            </a:rPr>
            <a:t>N2 Tank</a:t>
          </a:r>
        </a:p>
      </dsp:txBody>
      <dsp:txXfrm>
        <a:off x="3542513" y="3881201"/>
        <a:ext cx="1093031" cy="546515"/>
      </dsp:txXfrm>
    </dsp:sp>
    <dsp:sp modelId="{5B4D551C-DB74-46B6-8B1C-F6CC8B4AF499}">
      <dsp:nvSpPr>
        <dsp:cNvPr id="0" name=""/>
        <dsp:cNvSpPr/>
      </dsp:nvSpPr>
      <dsp:spPr>
        <a:xfrm>
          <a:off x="5253107" y="776993"/>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a:cs typeface="Arial"/>
            </a:rPr>
            <a:t>Fine Pointing</a:t>
          </a:r>
        </a:p>
      </dsp:txBody>
      <dsp:txXfrm>
        <a:off x="5253107" y="776993"/>
        <a:ext cx="1093031" cy="546515"/>
      </dsp:txXfrm>
    </dsp:sp>
    <dsp:sp modelId="{F9FE7FF7-0CA5-4625-A36E-64A9C0601A0A}">
      <dsp:nvSpPr>
        <dsp:cNvPr id="0" name=""/>
        <dsp:cNvSpPr/>
      </dsp:nvSpPr>
      <dsp:spPr>
        <a:xfrm>
          <a:off x="4591823" y="1553045"/>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a:cs typeface="Arial"/>
            </a:rPr>
            <a:t>Sensor</a:t>
          </a:r>
        </a:p>
      </dsp:txBody>
      <dsp:txXfrm>
        <a:off x="4591823" y="1553045"/>
        <a:ext cx="1093031" cy="546515"/>
      </dsp:txXfrm>
    </dsp:sp>
    <dsp:sp modelId="{C70586A0-2E0A-485C-9004-31C43106410D}">
      <dsp:nvSpPr>
        <dsp:cNvPr id="0" name=""/>
        <dsp:cNvSpPr/>
      </dsp:nvSpPr>
      <dsp:spPr>
        <a:xfrm>
          <a:off x="4865081" y="2329097"/>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a:cs typeface="Arial"/>
            </a:rPr>
            <a:t>Star Tracker3x</a:t>
          </a:r>
        </a:p>
      </dsp:txBody>
      <dsp:txXfrm>
        <a:off x="4865081" y="2329097"/>
        <a:ext cx="1093031" cy="546515"/>
      </dsp:txXfrm>
    </dsp:sp>
    <dsp:sp modelId="{BF7AC534-2385-48E0-ADEA-42FD8E67B596}">
      <dsp:nvSpPr>
        <dsp:cNvPr id="0" name=""/>
        <dsp:cNvSpPr/>
      </dsp:nvSpPr>
      <dsp:spPr>
        <a:xfrm>
          <a:off x="4865081" y="3105149"/>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a:cs typeface="Arial"/>
            </a:rPr>
            <a:t>FGS</a:t>
          </a:r>
        </a:p>
      </dsp:txBody>
      <dsp:txXfrm>
        <a:off x="4865081" y="3105149"/>
        <a:ext cx="1093031" cy="546515"/>
      </dsp:txXfrm>
    </dsp:sp>
    <dsp:sp modelId="{B862D2D1-BF46-4D12-A493-25A407E50804}">
      <dsp:nvSpPr>
        <dsp:cNvPr id="0" name=""/>
        <dsp:cNvSpPr/>
      </dsp:nvSpPr>
      <dsp:spPr>
        <a:xfrm>
          <a:off x="5914391" y="1553045"/>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a:cs typeface="Arial"/>
            </a:rPr>
            <a:t>Actuator</a:t>
          </a:r>
        </a:p>
      </dsp:txBody>
      <dsp:txXfrm>
        <a:off x="5914391" y="1553045"/>
        <a:ext cx="1093031" cy="546515"/>
      </dsp:txXfrm>
    </dsp:sp>
    <dsp:sp modelId="{CDC835F3-D13D-4E04-8D93-3D31A359C8EC}">
      <dsp:nvSpPr>
        <dsp:cNvPr id="0" name=""/>
        <dsp:cNvSpPr/>
      </dsp:nvSpPr>
      <dsp:spPr>
        <a:xfrm>
          <a:off x="6187649" y="2329097"/>
          <a:ext cx="1093031" cy="5465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Arial"/>
              <a:cs typeface="Arial"/>
            </a:rPr>
            <a:t>RWs 3+1</a:t>
          </a:r>
          <a:endParaRPr lang="en-US" sz="1300" kern="1200"/>
        </a:p>
      </dsp:txBody>
      <dsp:txXfrm>
        <a:off x="6187649" y="2329097"/>
        <a:ext cx="1093031" cy="5465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A2A51-C8B7-45EC-B3EE-1D7320049FFB}">
      <dsp:nvSpPr>
        <dsp:cNvPr id="0" name=""/>
        <dsp:cNvSpPr/>
      </dsp:nvSpPr>
      <dsp:spPr>
        <a:xfrm>
          <a:off x="2200974" y="2698648"/>
          <a:ext cx="149110" cy="936298"/>
        </a:xfrm>
        <a:custGeom>
          <a:avLst/>
          <a:gdLst/>
          <a:ahLst/>
          <a:cxnLst/>
          <a:rect l="0" t="0" r="0" b="0"/>
          <a:pathLst>
            <a:path>
              <a:moveTo>
                <a:pt x="149110" y="0"/>
              </a:moveTo>
              <a:lnTo>
                <a:pt x="0" y="93629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CEE750E7-3535-4F21-9318-A28536FCD538}">
      <dsp:nvSpPr>
        <dsp:cNvPr id="0" name=""/>
        <dsp:cNvSpPr/>
      </dsp:nvSpPr>
      <dsp:spPr>
        <a:xfrm>
          <a:off x="1982331" y="1424967"/>
          <a:ext cx="1085319" cy="376722"/>
        </a:xfrm>
        <a:custGeom>
          <a:avLst/>
          <a:gdLst/>
          <a:ahLst/>
          <a:cxnLst/>
          <a:rect l="0" t="0" r="0" b="0"/>
          <a:pathLst>
            <a:path>
              <a:moveTo>
                <a:pt x="0" y="0"/>
              </a:moveTo>
              <a:lnTo>
                <a:pt x="0" y="188361"/>
              </a:lnTo>
              <a:lnTo>
                <a:pt x="1085319" y="188361"/>
              </a:lnTo>
              <a:lnTo>
                <a:pt x="1085319" y="376722"/>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1CB46746-7E97-45FD-9E7A-D7B2D60FBB7C}">
      <dsp:nvSpPr>
        <dsp:cNvPr id="0" name=""/>
        <dsp:cNvSpPr/>
      </dsp:nvSpPr>
      <dsp:spPr>
        <a:xfrm>
          <a:off x="28738" y="2698648"/>
          <a:ext cx="150706" cy="927741"/>
        </a:xfrm>
        <a:custGeom>
          <a:avLst/>
          <a:gdLst/>
          <a:ahLst/>
          <a:cxnLst/>
          <a:rect l="0" t="0" r="0" b="0"/>
          <a:pathLst>
            <a:path>
              <a:moveTo>
                <a:pt x="150706" y="0"/>
              </a:moveTo>
              <a:lnTo>
                <a:pt x="0" y="92774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D961ADE-3CB7-40BE-A7CF-4EA0CE680BD1}">
      <dsp:nvSpPr>
        <dsp:cNvPr id="0" name=""/>
        <dsp:cNvSpPr/>
      </dsp:nvSpPr>
      <dsp:spPr>
        <a:xfrm>
          <a:off x="897012" y="1424967"/>
          <a:ext cx="1085319" cy="376722"/>
        </a:xfrm>
        <a:custGeom>
          <a:avLst/>
          <a:gdLst/>
          <a:ahLst/>
          <a:cxnLst/>
          <a:rect l="0" t="0" r="0" b="0"/>
          <a:pathLst>
            <a:path>
              <a:moveTo>
                <a:pt x="1085319" y="0"/>
              </a:moveTo>
              <a:lnTo>
                <a:pt x="1085319" y="188361"/>
              </a:lnTo>
              <a:lnTo>
                <a:pt x="0" y="188361"/>
              </a:lnTo>
              <a:lnTo>
                <a:pt x="0" y="376722"/>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1929C9B-F583-4185-A96F-EF628928AF22}">
      <dsp:nvSpPr>
        <dsp:cNvPr id="0" name=""/>
        <dsp:cNvSpPr/>
      </dsp:nvSpPr>
      <dsp:spPr>
        <a:xfrm>
          <a:off x="1085373" y="528009"/>
          <a:ext cx="1793916" cy="8969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latin typeface="Helvetica" pitchFamily="2" charset="0"/>
              <a:cs typeface="Arial"/>
            </a:rPr>
            <a:t>Propulsion</a:t>
          </a:r>
        </a:p>
      </dsp:txBody>
      <dsp:txXfrm>
        <a:off x="1085373" y="528009"/>
        <a:ext cx="1793916" cy="896958"/>
      </dsp:txXfrm>
    </dsp:sp>
    <dsp:sp modelId="{A74D27EA-93A1-4313-9CAC-AF9705991CD5}">
      <dsp:nvSpPr>
        <dsp:cNvPr id="0" name=""/>
        <dsp:cNvSpPr/>
      </dsp:nvSpPr>
      <dsp:spPr>
        <a:xfrm>
          <a:off x="53" y="1801690"/>
          <a:ext cx="1793916" cy="8969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Helvetica" pitchFamily="2" charset="0"/>
              <a:cs typeface="Arial"/>
            </a:rPr>
            <a:t> Tank</a:t>
          </a:r>
        </a:p>
      </dsp:txBody>
      <dsp:txXfrm>
        <a:off x="53" y="1801690"/>
        <a:ext cx="1793916" cy="896958"/>
      </dsp:txXfrm>
    </dsp:sp>
    <dsp:sp modelId="{CD8809C1-1CFD-4C4E-85DE-D5B0F2D7252D}">
      <dsp:nvSpPr>
        <dsp:cNvPr id="0" name=""/>
        <dsp:cNvSpPr/>
      </dsp:nvSpPr>
      <dsp:spPr>
        <a:xfrm>
          <a:off x="28738" y="3177911"/>
          <a:ext cx="1793916" cy="8969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Helvetica" pitchFamily="2" charset="0"/>
              <a:cs typeface="Arial"/>
            </a:rPr>
            <a:t>Green Propellant</a:t>
          </a:r>
          <a:r>
            <a:rPr lang="en-US" sz="1900" kern="1200">
              <a:latin typeface="Helvetica" pitchFamily="2" charset="0"/>
              <a:ea typeface="Calibri Light"/>
              <a:cs typeface="Arial"/>
            </a:rPr>
            <a:t> </a:t>
          </a:r>
        </a:p>
        <a:p>
          <a:pPr marL="0" lvl="0" indent="0" algn="ctr" defTabSz="844550" rtl="0">
            <a:lnSpc>
              <a:spcPct val="90000"/>
            </a:lnSpc>
            <a:spcBef>
              <a:spcPct val="0"/>
            </a:spcBef>
            <a:spcAft>
              <a:spcPct val="35000"/>
            </a:spcAft>
            <a:buNone/>
          </a:pPr>
          <a:r>
            <a:rPr lang="en-US" sz="1900" kern="1200">
              <a:latin typeface="Helvetica" pitchFamily="2" charset="0"/>
              <a:ea typeface="Calibri Light"/>
              <a:cs typeface="Arial"/>
            </a:rPr>
            <a:t>(171 kg)</a:t>
          </a:r>
        </a:p>
      </dsp:txBody>
      <dsp:txXfrm>
        <a:off x="28738" y="3177911"/>
        <a:ext cx="1793916" cy="896958"/>
      </dsp:txXfrm>
    </dsp:sp>
    <dsp:sp modelId="{5B4D551C-DB74-46B6-8B1C-F6CC8B4AF499}">
      <dsp:nvSpPr>
        <dsp:cNvPr id="0" name=""/>
        <dsp:cNvSpPr/>
      </dsp:nvSpPr>
      <dsp:spPr>
        <a:xfrm>
          <a:off x="2170693" y="1801690"/>
          <a:ext cx="1793916" cy="8969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Helvetica" pitchFamily="2" charset="0"/>
              <a:cs typeface="Arial"/>
            </a:rPr>
            <a:t>Thrusters</a:t>
          </a:r>
        </a:p>
      </dsp:txBody>
      <dsp:txXfrm>
        <a:off x="2170693" y="1801690"/>
        <a:ext cx="1793916" cy="896958"/>
      </dsp:txXfrm>
    </dsp:sp>
    <dsp:sp modelId="{CDC835F3-D13D-4E04-8D93-3D31A359C8EC}">
      <dsp:nvSpPr>
        <dsp:cNvPr id="0" name=""/>
        <dsp:cNvSpPr/>
      </dsp:nvSpPr>
      <dsp:spPr>
        <a:xfrm>
          <a:off x="2200974" y="3186468"/>
          <a:ext cx="1793916" cy="89695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Helvetica" pitchFamily="2" charset="0"/>
              <a:cs typeface="Arial"/>
            </a:rPr>
            <a:t>4x22N Thrusters </a:t>
          </a:r>
        </a:p>
      </dsp:txBody>
      <dsp:txXfrm>
        <a:off x="2200974" y="3186468"/>
        <a:ext cx="1793916" cy="8969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11F80-F42D-41AB-8032-75295D033FD8}">
      <dsp:nvSpPr>
        <dsp:cNvPr id="0" name=""/>
        <dsp:cNvSpPr/>
      </dsp:nvSpPr>
      <dsp:spPr>
        <a:xfrm>
          <a:off x="1953724" y="1674899"/>
          <a:ext cx="207225" cy="2597226"/>
        </a:xfrm>
        <a:custGeom>
          <a:avLst/>
          <a:gdLst/>
          <a:ahLst/>
          <a:cxnLst/>
          <a:rect l="0" t="0" r="0" b="0"/>
          <a:pathLst>
            <a:path>
              <a:moveTo>
                <a:pt x="0" y="0"/>
              </a:moveTo>
              <a:lnTo>
                <a:pt x="0" y="2597226"/>
              </a:lnTo>
              <a:lnTo>
                <a:pt x="207225" y="2597226"/>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5BAAC4F7-80A2-4D9F-8804-A8C7453ECA4C}">
      <dsp:nvSpPr>
        <dsp:cNvPr id="0" name=""/>
        <dsp:cNvSpPr/>
      </dsp:nvSpPr>
      <dsp:spPr>
        <a:xfrm>
          <a:off x="1953724" y="1674899"/>
          <a:ext cx="207225" cy="1616358"/>
        </a:xfrm>
        <a:custGeom>
          <a:avLst/>
          <a:gdLst/>
          <a:ahLst/>
          <a:cxnLst/>
          <a:rect l="0" t="0" r="0" b="0"/>
          <a:pathLst>
            <a:path>
              <a:moveTo>
                <a:pt x="0" y="0"/>
              </a:moveTo>
              <a:lnTo>
                <a:pt x="0" y="1616358"/>
              </a:lnTo>
              <a:lnTo>
                <a:pt x="207225" y="161635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16DB45F6-B571-4805-9E72-C5A9ACB7B598}">
      <dsp:nvSpPr>
        <dsp:cNvPr id="0" name=""/>
        <dsp:cNvSpPr/>
      </dsp:nvSpPr>
      <dsp:spPr>
        <a:xfrm>
          <a:off x="1953724" y="1674899"/>
          <a:ext cx="207225" cy="635491"/>
        </a:xfrm>
        <a:custGeom>
          <a:avLst/>
          <a:gdLst/>
          <a:ahLst/>
          <a:cxnLst/>
          <a:rect l="0" t="0" r="0" b="0"/>
          <a:pathLst>
            <a:path>
              <a:moveTo>
                <a:pt x="0" y="0"/>
              </a:moveTo>
              <a:lnTo>
                <a:pt x="0" y="635491"/>
              </a:lnTo>
              <a:lnTo>
                <a:pt x="207225" y="63549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D961ADE-3CB7-40BE-A7CF-4EA0CE680BD1}">
      <dsp:nvSpPr>
        <dsp:cNvPr id="0" name=""/>
        <dsp:cNvSpPr/>
      </dsp:nvSpPr>
      <dsp:spPr>
        <a:xfrm>
          <a:off x="1670516" y="694032"/>
          <a:ext cx="835809" cy="290115"/>
        </a:xfrm>
        <a:custGeom>
          <a:avLst/>
          <a:gdLst/>
          <a:ahLst/>
          <a:cxnLst/>
          <a:rect l="0" t="0" r="0" b="0"/>
          <a:pathLst>
            <a:path>
              <a:moveTo>
                <a:pt x="0" y="0"/>
              </a:moveTo>
              <a:lnTo>
                <a:pt x="0" y="145057"/>
              </a:lnTo>
              <a:lnTo>
                <a:pt x="835809" y="145057"/>
              </a:lnTo>
              <a:lnTo>
                <a:pt x="835809" y="290115"/>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4A78C5E2-442C-4851-8D59-A7024E03231C}">
      <dsp:nvSpPr>
        <dsp:cNvPr id="0" name=""/>
        <dsp:cNvSpPr/>
      </dsp:nvSpPr>
      <dsp:spPr>
        <a:xfrm>
          <a:off x="282105" y="1674899"/>
          <a:ext cx="207225" cy="1616358"/>
        </a:xfrm>
        <a:custGeom>
          <a:avLst/>
          <a:gdLst/>
          <a:ahLst/>
          <a:cxnLst/>
          <a:rect l="0" t="0" r="0" b="0"/>
          <a:pathLst>
            <a:path>
              <a:moveTo>
                <a:pt x="0" y="0"/>
              </a:moveTo>
              <a:lnTo>
                <a:pt x="0" y="1616358"/>
              </a:lnTo>
              <a:lnTo>
                <a:pt x="207225" y="161635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90840642-932F-4974-9C15-BDA12122757A}">
      <dsp:nvSpPr>
        <dsp:cNvPr id="0" name=""/>
        <dsp:cNvSpPr/>
      </dsp:nvSpPr>
      <dsp:spPr>
        <a:xfrm>
          <a:off x="282105" y="1674899"/>
          <a:ext cx="207225" cy="635491"/>
        </a:xfrm>
        <a:custGeom>
          <a:avLst/>
          <a:gdLst/>
          <a:ahLst/>
          <a:cxnLst/>
          <a:rect l="0" t="0" r="0" b="0"/>
          <a:pathLst>
            <a:path>
              <a:moveTo>
                <a:pt x="0" y="0"/>
              </a:moveTo>
              <a:lnTo>
                <a:pt x="0" y="635491"/>
              </a:lnTo>
              <a:lnTo>
                <a:pt x="207225" y="63549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27167C-48F9-4693-BF32-9C7E7D1E7290}">
      <dsp:nvSpPr>
        <dsp:cNvPr id="0" name=""/>
        <dsp:cNvSpPr/>
      </dsp:nvSpPr>
      <dsp:spPr>
        <a:xfrm>
          <a:off x="834707" y="694032"/>
          <a:ext cx="835809" cy="290115"/>
        </a:xfrm>
        <a:custGeom>
          <a:avLst/>
          <a:gdLst/>
          <a:ahLst/>
          <a:cxnLst/>
          <a:rect l="0" t="0" r="0" b="0"/>
          <a:pathLst>
            <a:path>
              <a:moveTo>
                <a:pt x="835809" y="0"/>
              </a:moveTo>
              <a:lnTo>
                <a:pt x="835809" y="145057"/>
              </a:lnTo>
              <a:lnTo>
                <a:pt x="0" y="145057"/>
              </a:lnTo>
              <a:lnTo>
                <a:pt x="0" y="290115"/>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1929C9B-F583-4185-A96F-EF628928AF22}">
      <dsp:nvSpPr>
        <dsp:cNvPr id="0" name=""/>
        <dsp:cNvSpPr/>
      </dsp:nvSpPr>
      <dsp:spPr>
        <a:xfrm>
          <a:off x="979764" y="3280"/>
          <a:ext cx="1381503" cy="69075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pitchFamily="2" charset="0"/>
            </a:rPr>
            <a:t>Comms</a:t>
          </a:r>
        </a:p>
      </dsp:txBody>
      <dsp:txXfrm>
        <a:off x="979764" y="3280"/>
        <a:ext cx="1381503" cy="690751"/>
      </dsp:txXfrm>
    </dsp:sp>
    <dsp:sp modelId="{3551BA60-485D-4CA4-8F77-A242C3090F2A}">
      <dsp:nvSpPr>
        <dsp:cNvPr id="0" name=""/>
        <dsp:cNvSpPr/>
      </dsp:nvSpPr>
      <dsp:spPr>
        <a:xfrm>
          <a:off x="143955" y="984147"/>
          <a:ext cx="1381503" cy="69075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Helvetica" pitchFamily="2" charset="0"/>
            </a:rPr>
            <a:t>TT&amp;C</a:t>
          </a:r>
        </a:p>
      </dsp:txBody>
      <dsp:txXfrm>
        <a:off x="143955" y="984147"/>
        <a:ext cx="1381503" cy="690751"/>
      </dsp:txXfrm>
    </dsp:sp>
    <dsp:sp modelId="{0AACCCB4-C3C6-4CE0-8E7E-0468840506E1}">
      <dsp:nvSpPr>
        <dsp:cNvPr id="0" name=""/>
        <dsp:cNvSpPr/>
      </dsp:nvSpPr>
      <dsp:spPr>
        <a:xfrm>
          <a:off x="489331" y="1965015"/>
          <a:ext cx="1381503" cy="69075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Helvetica" pitchFamily="2" charset="0"/>
            </a:rPr>
            <a:t>Ant x2</a:t>
          </a:r>
        </a:p>
      </dsp:txBody>
      <dsp:txXfrm>
        <a:off x="489331" y="1965015"/>
        <a:ext cx="1381503" cy="690751"/>
      </dsp:txXfrm>
    </dsp:sp>
    <dsp:sp modelId="{F712BCD5-27D9-40B2-9B24-D74C01EC2699}">
      <dsp:nvSpPr>
        <dsp:cNvPr id="0" name=""/>
        <dsp:cNvSpPr/>
      </dsp:nvSpPr>
      <dsp:spPr>
        <a:xfrm>
          <a:off x="489331" y="2945882"/>
          <a:ext cx="1381503" cy="69075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Helvetica" pitchFamily="2" charset="0"/>
            </a:rPr>
            <a:t>Transceiver x2</a:t>
          </a:r>
        </a:p>
      </dsp:txBody>
      <dsp:txXfrm>
        <a:off x="489331" y="2945882"/>
        <a:ext cx="1381503" cy="690751"/>
      </dsp:txXfrm>
    </dsp:sp>
    <dsp:sp modelId="{A74D27EA-93A1-4313-9CAC-AF9705991CD5}">
      <dsp:nvSpPr>
        <dsp:cNvPr id="0" name=""/>
        <dsp:cNvSpPr/>
      </dsp:nvSpPr>
      <dsp:spPr>
        <a:xfrm>
          <a:off x="1815574" y="984147"/>
          <a:ext cx="1381503" cy="69075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Helvetica" pitchFamily="2" charset="0"/>
            </a:rPr>
            <a:t> Payload downlink</a:t>
          </a:r>
        </a:p>
      </dsp:txBody>
      <dsp:txXfrm>
        <a:off x="1815574" y="984147"/>
        <a:ext cx="1381503" cy="690751"/>
      </dsp:txXfrm>
    </dsp:sp>
    <dsp:sp modelId="{0B905B35-09C1-4FED-A8E4-7376EB64FDCE}">
      <dsp:nvSpPr>
        <dsp:cNvPr id="0" name=""/>
        <dsp:cNvSpPr/>
      </dsp:nvSpPr>
      <dsp:spPr>
        <a:xfrm>
          <a:off x="2160950" y="1965015"/>
          <a:ext cx="1381503" cy="69075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Helvetica" pitchFamily="2" charset="0"/>
            </a:rPr>
            <a:t>Ant</a:t>
          </a:r>
        </a:p>
      </dsp:txBody>
      <dsp:txXfrm>
        <a:off x="2160950" y="1965015"/>
        <a:ext cx="1381503" cy="690751"/>
      </dsp:txXfrm>
    </dsp:sp>
    <dsp:sp modelId="{8BE0787C-DF6F-4254-8EEA-792DAD55E31C}">
      <dsp:nvSpPr>
        <dsp:cNvPr id="0" name=""/>
        <dsp:cNvSpPr/>
      </dsp:nvSpPr>
      <dsp:spPr>
        <a:xfrm>
          <a:off x="2160950" y="2945882"/>
          <a:ext cx="1381503" cy="69075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Helvetica" pitchFamily="2" charset="0"/>
            </a:rPr>
            <a:t>Transmitter x2</a:t>
          </a:r>
        </a:p>
      </dsp:txBody>
      <dsp:txXfrm>
        <a:off x="2160950" y="2945882"/>
        <a:ext cx="1381503" cy="690751"/>
      </dsp:txXfrm>
    </dsp:sp>
    <dsp:sp modelId="{9156A592-9184-4FFE-882C-FB2E624B9AB9}">
      <dsp:nvSpPr>
        <dsp:cNvPr id="0" name=""/>
        <dsp:cNvSpPr/>
      </dsp:nvSpPr>
      <dsp:spPr>
        <a:xfrm>
          <a:off x="2160950" y="3926749"/>
          <a:ext cx="1381503" cy="69075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Helvetica" pitchFamily="2" charset="0"/>
            </a:rPr>
            <a:t>Pointing mechanism</a:t>
          </a:r>
        </a:p>
      </dsp:txBody>
      <dsp:txXfrm>
        <a:off x="2160950" y="3926749"/>
        <a:ext cx="1381503" cy="6907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6061B-0869-4E9C-92EA-247DA9C297FC}">
      <dsp:nvSpPr>
        <dsp:cNvPr id="0" name=""/>
        <dsp:cNvSpPr/>
      </dsp:nvSpPr>
      <dsp:spPr>
        <a:xfrm>
          <a:off x="2286000" y="1688450"/>
          <a:ext cx="1617361" cy="280699"/>
        </a:xfrm>
        <a:custGeom>
          <a:avLst/>
          <a:gdLst/>
          <a:ahLst/>
          <a:cxnLst/>
          <a:rect l="0" t="0" r="0" b="0"/>
          <a:pathLst>
            <a:path>
              <a:moveTo>
                <a:pt x="0" y="0"/>
              </a:moveTo>
              <a:lnTo>
                <a:pt x="0" y="140349"/>
              </a:lnTo>
              <a:lnTo>
                <a:pt x="1617361" y="140349"/>
              </a:lnTo>
              <a:lnTo>
                <a:pt x="1617361" y="280699"/>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849567A0-DDA2-436F-895B-524A938F0B4F}">
      <dsp:nvSpPr>
        <dsp:cNvPr id="0" name=""/>
        <dsp:cNvSpPr/>
      </dsp:nvSpPr>
      <dsp:spPr>
        <a:xfrm>
          <a:off x="2240280" y="1688450"/>
          <a:ext cx="91440" cy="280699"/>
        </a:xfrm>
        <a:custGeom>
          <a:avLst/>
          <a:gdLst/>
          <a:ahLst/>
          <a:cxnLst/>
          <a:rect l="0" t="0" r="0" b="0"/>
          <a:pathLst>
            <a:path>
              <a:moveTo>
                <a:pt x="45720" y="0"/>
              </a:moveTo>
              <a:lnTo>
                <a:pt x="45720" y="280699"/>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1F108FA-6CBF-4D67-B303-60AF0C6E3594}">
      <dsp:nvSpPr>
        <dsp:cNvPr id="0" name=""/>
        <dsp:cNvSpPr/>
      </dsp:nvSpPr>
      <dsp:spPr>
        <a:xfrm>
          <a:off x="668638" y="1688450"/>
          <a:ext cx="1617361" cy="280699"/>
        </a:xfrm>
        <a:custGeom>
          <a:avLst/>
          <a:gdLst/>
          <a:ahLst/>
          <a:cxnLst/>
          <a:rect l="0" t="0" r="0" b="0"/>
          <a:pathLst>
            <a:path>
              <a:moveTo>
                <a:pt x="1617361" y="0"/>
              </a:moveTo>
              <a:lnTo>
                <a:pt x="1617361" y="140349"/>
              </a:lnTo>
              <a:lnTo>
                <a:pt x="0" y="140349"/>
              </a:lnTo>
              <a:lnTo>
                <a:pt x="0" y="280699"/>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1929C9B-F583-4185-A96F-EF628928AF22}">
      <dsp:nvSpPr>
        <dsp:cNvPr id="0" name=""/>
        <dsp:cNvSpPr/>
      </dsp:nvSpPr>
      <dsp:spPr>
        <a:xfrm>
          <a:off x="1617668" y="1020119"/>
          <a:ext cx="1336662" cy="66833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latin typeface="Helvetica" pitchFamily="2" charset="0"/>
            </a:rPr>
            <a:t>DHS</a:t>
          </a:r>
        </a:p>
      </dsp:txBody>
      <dsp:txXfrm>
        <a:off x="1617668" y="1020119"/>
        <a:ext cx="1336662" cy="668331"/>
      </dsp:txXfrm>
    </dsp:sp>
    <dsp:sp modelId="{4EAF079C-A6C1-4A14-8E66-E466BA9CF973}">
      <dsp:nvSpPr>
        <dsp:cNvPr id="0" name=""/>
        <dsp:cNvSpPr/>
      </dsp:nvSpPr>
      <dsp:spPr>
        <a:xfrm>
          <a:off x="306" y="1969149"/>
          <a:ext cx="1336662" cy="66833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latin typeface="Helvetica" pitchFamily="2" charset="0"/>
            </a:rPr>
            <a:t>OBC</a:t>
          </a:r>
        </a:p>
      </dsp:txBody>
      <dsp:txXfrm>
        <a:off x="306" y="1969149"/>
        <a:ext cx="1336662" cy="668331"/>
      </dsp:txXfrm>
    </dsp:sp>
    <dsp:sp modelId="{C5A23BA4-D7C1-43EB-B752-FBD393EB1DB6}">
      <dsp:nvSpPr>
        <dsp:cNvPr id="0" name=""/>
        <dsp:cNvSpPr/>
      </dsp:nvSpPr>
      <dsp:spPr>
        <a:xfrm>
          <a:off x="1617668" y="1969149"/>
          <a:ext cx="1336662" cy="66833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latin typeface="Helvetica" pitchFamily="2" charset="0"/>
            </a:rPr>
            <a:t>Data Storage</a:t>
          </a:r>
        </a:p>
      </dsp:txBody>
      <dsp:txXfrm>
        <a:off x="1617668" y="1969149"/>
        <a:ext cx="1336662" cy="668331"/>
      </dsp:txXfrm>
    </dsp:sp>
    <dsp:sp modelId="{CF2F924A-9622-4EE7-88A3-54508998793E}">
      <dsp:nvSpPr>
        <dsp:cNvPr id="0" name=""/>
        <dsp:cNvSpPr/>
      </dsp:nvSpPr>
      <dsp:spPr>
        <a:xfrm>
          <a:off x="3235030" y="1969149"/>
          <a:ext cx="1336662" cy="66833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latin typeface="Helvetica" pitchFamily="2" charset="0"/>
            </a:rPr>
            <a:t>Data Harness</a:t>
          </a:r>
        </a:p>
      </dsp:txBody>
      <dsp:txXfrm>
        <a:off x="3235030" y="1969149"/>
        <a:ext cx="1336662" cy="66833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41EF51-2627-E354-0331-FF26376978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a:extLst>
              <a:ext uri="{FF2B5EF4-FFF2-40B4-BE49-F238E27FC236}">
                <a16:creationId xmlns:a16="http://schemas.microsoft.com/office/drawing/2014/main" id="{C2A9E292-2A5B-D929-7287-F5888EF2D7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F52AAA-FA72-4C83-923B-BF2374BF692E}" type="datetimeFigureOut">
              <a:rPr lang="en-CH" smtClean="0"/>
              <a:t>07/19/2023</a:t>
            </a:fld>
            <a:endParaRPr lang="en-CH"/>
          </a:p>
        </p:txBody>
      </p:sp>
      <p:sp>
        <p:nvSpPr>
          <p:cNvPr id="4" name="Footer Placeholder 3">
            <a:extLst>
              <a:ext uri="{FF2B5EF4-FFF2-40B4-BE49-F238E27FC236}">
                <a16:creationId xmlns:a16="http://schemas.microsoft.com/office/drawing/2014/main" id="{A37CEB83-8AA9-C379-C140-34761BE057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5" name="Slide Number Placeholder 4">
            <a:extLst>
              <a:ext uri="{FF2B5EF4-FFF2-40B4-BE49-F238E27FC236}">
                <a16:creationId xmlns:a16="http://schemas.microsoft.com/office/drawing/2014/main" id="{0840E155-A52A-C64E-30D0-788E57EDB4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24843-81A3-4BA6-9678-04056DF19C0C}" type="slidenum">
              <a:rPr lang="en-CH" smtClean="0"/>
              <a:t>‹#›</a:t>
            </a:fld>
            <a:endParaRPr lang="en-CH"/>
          </a:p>
        </p:txBody>
      </p:sp>
    </p:spTree>
    <p:extLst>
      <p:ext uri="{BB962C8B-B14F-4D97-AF65-F5344CB8AC3E}">
        <p14:creationId xmlns:p14="http://schemas.microsoft.com/office/powerpoint/2010/main" val="888744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865BDF-042E-A04F-9F88-B259ED77DBF9}" type="datetimeFigureOut">
              <a:rPr lang="en-SE" smtClean="0"/>
              <a:t>07/19/2023</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FA8AC-4E6D-1E41-9B72-9E664D006B81}" type="slidenum">
              <a:rPr lang="en-SE" smtClean="0"/>
              <a:t>‹#›</a:t>
            </a:fld>
            <a:endParaRPr lang="en-SE"/>
          </a:p>
        </p:txBody>
      </p:sp>
    </p:spTree>
    <p:extLst>
      <p:ext uri="{BB962C8B-B14F-4D97-AF65-F5344CB8AC3E}">
        <p14:creationId xmlns:p14="http://schemas.microsoft.com/office/powerpoint/2010/main" val="21826274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nnualreviews.org/doi/pdf/10.1146/annurev-astro-081309-13093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BB7FA8AC-4E6D-1E41-9B72-9E664D006B81}" type="slidenum">
              <a:rPr lang="en-SE" smtClean="0"/>
              <a:t>2</a:t>
            </a:fld>
            <a:endParaRPr lang="en-SE"/>
          </a:p>
        </p:txBody>
      </p:sp>
    </p:spTree>
    <p:extLst>
      <p:ext uri="{BB962C8B-B14F-4D97-AF65-F5344CB8AC3E}">
        <p14:creationId xmlns:p14="http://schemas.microsoft.com/office/powerpoint/2010/main" val="2201512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20</a:t>
            </a:fld>
            <a:endParaRPr lang="en-SE"/>
          </a:p>
        </p:txBody>
      </p:sp>
    </p:spTree>
    <p:extLst>
      <p:ext uri="{BB962C8B-B14F-4D97-AF65-F5344CB8AC3E}">
        <p14:creationId xmlns:p14="http://schemas.microsoft.com/office/powerpoint/2010/main" val="1361715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200" b="0" i="0" u="none" strike="noStrike">
                <a:solidFill>
                  <a:srgbClr val="595959"/>
                </a:solidFill>
                <a:effectLst/>
                <a:latin typeface="Arial" panose="020B0604020202020204" pitchFamily="34" charset="0"/>
              </a:rPr>
              <a:t>Mid-infrared (mid-IR) direct imaging traces dust of ~150K in the disk. </a:t>
            </a:r>
          </a:p>
          <a:p>
            <a:pPr rtl="0" fontAlgn="base">
              <a:spcBef>
                <a:spcPts val="0"/>
              </a:spcBef>
              <a:spcAft>
                <a:spcPts val="0"/>
              </a:spcAft>
              <a:buFont typeface="Arial" panose="020B0604020202020204" pitchFamily="34" charset="0"/>
              <a:buChar char="•"/>
            </a:pPr>
            <a:r>
              <a:rPr lang="en-GB" sz="1200" b="0" i="0" u="none" strike="noStrike">
                <a:solidFill>
                  <a:srgbClr val="595959"/>
                </a:solidFill>
                <a:effectLst/>
                <a:latin typeface="Arial" panose="020B0604020202020204" pitchFamily="34" charset="0"/>
              </a:rPr>
              <a:t>Disk is expected to re-emit a large fraction of the stellar flux in the infrared (</a:t>
            </a:r>
            <a:r>
              <a:rPr lang="en-GB" sz="1200" b="0" i="0" u="sng" strike="noStrike" err="1">
                <a:solidFill>
                  <a:srgbClr val="0097A7"/>
                </a:solidFill>
                <a:effectLst/>
                <a:latin typeface="Arial" panose="020B0604020202020204" pitchFamily="34" charset="0"/>
                <a:hlinkClick r:id="rId3"/>
              </a:rPr>
              <a:t>Dullemont</a:t>
            </a:r>
            <a:r>
              <a:rPr lang="en-GB" sz="1200" b="0" i="0" u="sng" strike="noStrike">
                <a:solidFill>
                  <a:srgbClr val="0097A7"/>
                </a:solidFill>
                <a:effectLst/>
                <a:latin typeface="Arial" panose="020B0604020202020204" pitchFamily="34" charset="0"/>
                <a:hlinkClick r:id="rId3"/>
              </a:rPr>
              <a:t> et. al (2010)</a:t>
            </a:r>
            <a:r>
              <a:rPr lang="en-GB" sz="1200" b="0" i="0" u="none" strike="noStrike">
                <a:solidFill>
                  <a:srgbClr val="595959"/>
                </a:solidFill>
                <a:effectLst/>
                <a:latin typeface="Arial" panose="020B0604020202020204" pitchFamily="34" charset="0"/>
              </a:rPr>
              <a:t>). </a:t>
            </a:r>
          </a:p>
          <a:p>
            <a:pPr rtl="0" fontAlgn="base">
              <a:spcBef>
                <a:spcPts val="0"/>
              </a:spcBef>
              <a:spcAft>
                <a:spcPts val="1200"/>
              </a:spcAft>
              <a:buFont typeface="Arial" panose="020B0604020202020204" pitchFamily="34" charset="0"/>
              <a:buChar char="•"/>
            </a:pPr>
            <a:r>
              <a:rPr lang="en-GB" sz="1200" b="0" i="0" u="none" strike="noStrike">
                <a:solidFill>
                  <a:srgbClr val="595959"/>
                </a:solidFill>
                <a:effectLst/>
                <a:latin typeface="Arial" panose="020B0604020202020204" pitchFamily="34" charset="0"/>
              </a:rPr>
              <a:t>Mid-IR imaging can thus further constrain disk properties, especially when combined with observations at other wavelengths. Especially if these companions still have circumplanetary disks (CPDs), which are expected to be bright in the mid-IR</a:t>
            </a:r>
          </a:p>
          <a:p>
            <a:pPr rtl="0" fontAlgn="base">
              <a:spcBef>
                <a:spcPts val="0"/>
              </a:spcBef>
              <a:spcAft>
                <a:spcPts val="0"/>
              </a:spcAft>
              <a:buFont typeface="Arial" panose="020B0604020202020204" pitchFamily="34" charset="0"/>
              <a:buChar char="•"/>
            </a:pPr>
            <a:r>
              <a:rPr lang="en-GB" sz="1200" b="0" i="0" u="none" strike="noStrike">
                <a:solidFill>
                  <a:srgbClr val="595959"/>
                </a:solidFill>
                <a:effectLst/>
                <a:latin typeface="Arial" panose="020B0604020202020204" pitchFamily="34" charset="0"/>
              </a:rPr>
              <a:t>Search for thermal emission from (planetary) companions* </a:t>
            </a:r>
          </a:p>
          <a:p>
            <a:pPr rtl="0" fontAlgn="base">
              <a:spcBef>
                <a:spcPts val="0"/>
              </a:spcBef>
              <a:spcAft>
                <a:spcPts val="0"/>
              </a:spcAft>
              <a:buFont typeface="Arial" panose="020B0604020202020204" pitchFamily="34" charset="0"/>
              <a:buChar char="•"/>
            </a:pPr>
            <a:r>
              <a:rPr lang="en-GB" sz="1200" b="0" i="0" u="none" strike="noStrike">
                <a:solidFill>
                  <a:srgbClr val="595959"/>
                </a:solidFill>
                <a:effectLst/>
                <a:latin typeface="Arial" panose="020B0604020202020204" pitchFamily="34" charset="0"/>
              </a:rPr>
              <a:t>Reference the NEAR mission</a:t>
            </a:r>
          </a:p>
          <a:p>
            <a:endParaRPr lang="nl-NL"/>
          </a:p>
          <a:p>
            <a:endParaRPr lang="nl-NL"/>
          </a:p>
          <a:p>
            <a:pPr marL="800100" lvl="1" indent="-342900">
              <a:buFont typeface="Arial"/>
              <a:buChar char="•"/>
            </a:pPr>
            <a:r>
              <a:rPr lang="en-US" sz="1200">
                <a:latin typeface="Helvetica" panose="020B0604020202020204" pitchFamily="34" charset="0"/>
                <a:cs typeface="Helvetica" panose="020B0604020202020204" pitchFamily="34" charset="0"/>
              </a:rPr>
              <a:t>Are our planetary formation models correct?</a:t>
            </a:r>
          </a:p>
          <a:p>
            <a:pPr marL="800100" lvl="1" indent="-342900">
              <a:buFont typeface="Arial"/>
              <a:buChar char="•"/>
            </a:pPr>
            <a:r>
              <a:rPr lang="en-US" sz="1200">
                <a:latin typeface="Helvetica" panose="020B0604020202020204" pitchFamily="34" charset="0"/>
                <a:cs typeface="Helvetica" panose="020B0604020202020204" pitchFamily="34" charset="0"/>
              </a:rPr>
              <a:t>How are elemental abundances distributed through the circumstellar disk?</a:t>
            </a:r>
            <a:endParaRPr lang="en-US">
              <a:latin typeface="Helvetica" panose="020B0604020202020204" pitchFamily="34" charset="0"/>
              <a:cs typeface="Helvetica" panose="020B0604020202020204" pitchFamily="34" charset="0"/>
            </a:endParaRPr>
          </a:p>
          <a:p>
            <a:pPr marL="800100" lvl="1" indent="-342900">
              <a:buFont typeface="Arial"/>
              <a:buChar char="•"/>
            </a:pPr>
            <a:r>
              <a:rPr lang="en-US" sz="1200">
                <a:latin typeface="Helvetica" panose="020B0604020202020204" pitchFamily="34" charset="0"/>
                <a:cs typeface="Helvetica" panose="020B0604020202020204" pitchFamily="34" charset="0"/>
              </a:rPr>
              <a:t>When do Atmospheres start to form?</a:t>
            </a:r>
            <a:endParaRPr lang="en-US">
              <a:latin typeface="Helvetica" panose="020B0604020202020204" pitchFamily="34" charset="0"/>
              <a:cs typeface="Helvetica" panose="020B0604020202020204" pitchFamily="34" charset="0"/>
            </a:endParaRPr>
          </a:p>
          <a:p>
            <a:pPr marL="800100" lvl="1" indent="-342900">
              <a:buFont typeface="Arial"/>
              <a:buChar char="•"/>
            </a:pPr>
            <a:r>
              <a:rPr lang="en-US" sz="1200">
                <a:latin typeface="Helvetica" panose="020B0604020202020204" pitchFamily="34" charset="0"/>
                <a:cs typeface="Helvetica" panose="020B0604020202020204" pitchFamily="34" charset="0"/>
              </a:rPr>
              <a:t>How do circumstellar gas dynamics change during the evolution of a system?</a:t>
            </a:r>
            <a:endParaRPr lang="en-US">
              <a:latin typeface="Helvetica" panose="020B0604020202020204" pitchFamily="34" charset="0"/>
              <a:cs typeface="Helvetica" panose="020B0604020202020204" pitchFamily="34" charset="0"/>
            </a:endParaRPr>
          </a:p>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21</a:t>
            </a:fld>
            <a:endParaRPr lang="en-SE"/>
          </a:p>
        </p:txBody>
      </p:sp>
    </p:spTree>
    <p:extLst>
      <p:ext uri="{BB962C8B-B14F-4D97-AF65-F5344CB8AC3E}">
        <p14:creationId xmlns:p14="http://schemas.microsoft.com/office/powerpoint/2010/main" val="227121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6AA84F"/>
                </a:solidFill>
                <a:latin typeface="Arial"/>
                <a:cs typeface="Arial"/>
              </a:rPr>
              <a:t>Follow-ups to NEAR</a:t>
            </a:r>
            <a:endParaRPr lang="en-GB"/>
          </a:p>
        </p:txBody>
      </p:sp>
      <p:sp>
        <p:nvSpPr>
          <p:cNvPr id="4" name="Slide Number Placeholder 3"/>
          <p:cNvSpPr>
            <a:spLocks noGrp="1"/>
          </p:cNvSpPr>
          <p:nvPr>
            <p:ph type="sldNum" sz="quarter" idx="5"/>
          </p:nvPr>
        </p:nvSpPr>
        <p:spPr/>
        <p:txBody>
          <a:bodyPr/>
          <a:lstStyle/>
          <a:p>
            <a:fld id="{BB7FA8AC-4E6D-1E41-9B72-9E664D006B81}" type="slidenum">
              <a:rPr lang="en-SE" smtClean="0"/>
              <a:t>22</a:t>
            </a:fld>
            <a:endParaRPr lang="en-SE"/>
          </a:p>
        </p:txBody>
      </p:sp>
    </p:spTree>
    <p:extLst>
      <p:ext uri="{BB962C8B-B14F-4D97-AF65-F5344CB8AC3E}">
        <p14:creationId xmlns:p14="http://schemas.microsoft.com/office/powerpoint/2010/main" val="3473108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yet confirmed exoplanet candidate around WOLF 359</a:t>
            </a:r>
          </a:p>
          <a:p>
            <a:r>
              <a:rPr lang="en-US"/>
              <a:t>Possibly habitable around Alpha Centauri? </a:t>
            </a:r>
          </a:p>
          <a:p>
            <a:r>
              <a:rPr lang="en-US"/>
              <a:t>Direct Image in the MIR</a:t>
            </a:r>
          </a:p>
          <a:p>
            <a:r>
              <a:rPr lang="en-US" err="1"/>
              <a:t>Belikov</a:t>
            </a:r>
            <a:r>
              <a:rPr lang="en-US"/>
              <a:t> et al: 30-45cm telescope in visible </a:t>
            </a:r>
            <a:r>
              <a:rPr lang="en-US">
                <a:sym typeface="Wingdings" panose="05000000000000000000" pitchFamily="2" charset="2"/>
              </a:rPr>
              <a:t> 4m dish more than enough</a:t>
            </a:r>
            <a:endParaRPr lang="en-CH"/>
          </a:p>
        </p:txBody>
      </p:sp>
      <p:sp>
        <p:nvSpPr>
          <p:cNvPr id="4" name="Slide Number Placeholder 3"/>
          <p:cNvSpPr>
            <a:spLocks noGrp="1"/>
          </p:cNvSpPr>
          <p:nvPr>
            <p:ph type="sldNum" sz="quarter" idx="5"/>
          </p:nvPr>
        </p:nvSpPr>
        <p:spPr/>
        <p:txBody>
          <a:bodyPr/>
          <a:lstStyle/>
          <a:p>
            <a:fld id="{BB7FA8AC-4E6D-1E41-9B72-9E664D006B81}" type="slidenum">
              <a:rPr lang="en-SE" smtClean="0"/>
              <a:t>23</a:t>
            </a:fld>
            <a:endParaRPr lang="en-SE"/>
          </a:p>
        </p:txBody>
      </p:sp>
    </p:spTree>
    <p:extLst>
      <p:ext uri="{BB962C8B-B14F-4D97-AF65-F5344CB8AC3E}">
        <p14:creationId xmlns:p14="http://schemas.microsoft.com/office/powerpoint/2010/main" val="4039425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24</a:t>
            </a:fld>
            <a:endParaRPr lang="en-SE"/>
          </a:p>
        </p:txBody>
      </p:sp>
    </p:spTree>
    <p:extLst>
      <p:ext uri="{BB962C8B-B14F-4D97-AF65-F5344CB8AC3E}">
        <p14:creationId xmlns:p14="http://schemas.microsoft.com/office/powerpoint/2010/main" val="2817041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25</a:t>
            </a:fld>
            <a:endParaRPr lang="en-SE"/>
          </a:p>
        </p:txBody>
      </p:sp>
    </p:spTree>
    <p:extLst>
      <p:ext uri="{BB962C8B-B14F-4D97-AF65-F5344CB8AC3E}">
        <p14:creationId xmlns:p14="http://schemas.microsoft.com/office/powerpoint/2010/main" val="2421260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Current Models in disagreement with measured temperatures – WHY?</a:t>
            </a:r>
            <a:endParaRPr lang="en-CH"/>
          </a:p>
        </p:txBody>
      </p:sp>
      <p:sp>
        <p:nvSpPr>
          <p:cNvPr id="4" name="Slide Number Placeholder 3"/>
          <p:cNvSpPr>
            <a:spLocks noGrp="1"/>
          </p:cNvSpPr>
          <p:nvPr>
            <p:ph type="sldNum" sz="quarter" idx="5"/>
          </p:nvPr>
        </p:nvSpPr>
        <p:spPr/>
        <p:txBody>
          <a:bodyPr/>
          <a:lstStyle/>
          <a:p>
            <a:fld id="{BB7FA8AC-4E6D-1E41-9B72-9E664D006B81}" type="slidenum">
              <a:rPr lang="en-SE" smtClean="0"/>
              <a:t>26</a:t>
            </a:fld>
            <a:endParaRPr lang="en-SE"/>
          </a:p>
        </p:txBody>
      </p:sp>
    </p:spTree>
    <p:extLst>
      <p:ext uri="{BB962C8B-B14F-4D97-AF65-F5344CB8AC3E}">
        <p14:creationId xmlns:p14="http://schemas.microsoft.com/office/powerpoint/2010/main" val="3779827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28</a:t>
            </a:fld>
            <a:endParaRPr lang="en-SE"/>
          </a:p>
        </p:txBody>
      </p:sp>
    </p:spTree>
    <p:extLst>
      <p:ext uri="{BB962C8B-B14F-4D97-AF65-F5344CB8AC3E}">
        <p14:creationId xmlns:p14="http://schemas.microsoft.com/office/powerpoint/2010/main" val="2612628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Comment: Will not be able to find all the Hydrocarbons – But there will be some Sweet Spots. </a:t>
            </a:r>
            <a:endParaRPr lang="en-CH"/>
          </a:p>
        </p:txBody>
      </p:sp>
      <p:sp>
        <p:nvSpPr>
          <p:cNvPr id="4" name="Slide Number Placeholder 3"/>
          <p:cNvSpPr>
            <a:spLocks noGrp="1"/>
          </p:cNvSpPr>
          <p:nvPr>
            <p:ph type="sldNum" sz="quarter" idx="5"/>
          </p:nvPr>
        </p:nvSpPr>
        <p:spPr/>
        <p:txBody>
          <a:bodyPr/>
          <a:lstStyle/>
          <a:p>
            <a:fld id="{BB7FA8AC-4E6D-1E41-9B72-9E664D006B81}" type="slidenum">
              <a:rPr lang="en-SE" smtClean="0"/>
              <a:t>29</a:t>
            </a:fld>
            <a:endParaRPr lang="en-SE"/>
          </a:p>
        </p:txBody>
      </p:sp>
    </p:spTree>
    <p:extLst>
      <p:ext uri="{BB962C8B-B14F-4D97-AF65-F5344CB8AC3E}">
        <p14:creationId xmlns:p14="http://schemas.microsoft.com/office/powerpoint/2010/main" val="74601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B7FA8AC-4E6D-1E41-9B72-9E664D006B81}" type="slidenum">
              <a:rPr lang="en-SE" smtClean="0"/>
              <a:t>34</a:t>
            </a:fld>
            <a:endParaRPr lang="en-SE"/>
          </a:p>
        </p:txBody>
      </p:sp>
    </p:spTree>
    <p:extLst>
      <p:ext uri="{BB962C8B-B14F-4D97-AF65-F5344CB8AC3E}">
        <p14:creationId xmlns:p14="http://schemas.microsoft.com/office/powerpoint/2010/main" val="9772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a:solidFill>
                  <a:srgbClr val="000000"/>
                </a:solidFill>
                <a:effectLst/>
                <a:latin typeface="Calibri" panose="020F0502020204030204" pitchFamily="34" charset="0"/>
              </a:rPr>
              <a:t>Reduced background emission above the atmosphere: greater sensitivity to the 3+micron region: enabling survey studies of dust emission, water ice absorption, or (refractory) organic features that might otherwise take years to achieve from ground-based telescopes.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a:solidFill>
                  <a:srgbClr val="000000"/>
                </a:solidFill>
                <a:effectLst/>
                <a:latin typeface="Calibri" panose="020F0502020204030204" pitchFamily="34" charset="0"/>
              </a:rPr>
              <a:t>Additionally, it represents a dedicated mission, thus enabling it to achieve more in the field of exoplanet and search for life than JWST can, due to its schedule as a general purpose mission. </a:t>
            </a:r>
            <a:endParaRPr lang="en-SE"/>
          </a:p>
          <a:p>
            <a:endParaRPr lang="en-GB"/>
          </a:p>
        </p:txBody>
      </p:sp>
      <p:sp>
        <p:nvSpPr>
          <p:cNvPr id="4" name="Slide Number Placeholder 3"/>
          <p:cNvSpPr>
            <a:spLocks noGrp="1"/>
          </p:cNvSpPr>
          <p:nvPr>
            <p:ph type="sldNum" sz="quarter" idx="5"/>
          </p:nvPr>
        </p:nvSpPr>
        <p:spPr/>
        <p:txBody>
          <a:bodyPr/>
          <a:lstStyle/>
          <a:p>
            <a:fld id="{BB7FA8AC-4E6D-1E41-9B72-9E664D006B81}" type="slidenum">
              <a:rPr lang="en-SE" smtClean="0"/>
              <a:t>5</a:t>
            </a:fld>
            <a:endParaRPr lang="en-SE"/>
          </a:p>
        </p:txBody>
      </p:sp>
    </p:spTree>
    <p:extLst>
      <p:ext uri="{BB962C8B-B14F-4D97-AF65-F5344CB8AC3E}">
        <p14:creationId xmlns:p14="http://schemas.microsoft.com/office/powerpoint/2010/main" val="2546339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38</a:t>
            </a:fld>
            <a:endParaRPr lang="en-SE"/>
          </a:p>
        </p:txBody>
      </p:sp>
    </p:spTree>
    <p:extLst>
      <p:ext uri="{BB962C8B-B14F-4D97-AF65-F5344CB8AC3E}">
        <p14:creationId xmlns:p14="http://schemas.microsoft.com/office/powerpoint/2010/main" val="2360972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SE">
                <a:cs typeface="Calibri"/>
              </a:rPr>
              <a:t>Launch in LEO </a:t>
            </a:r>
            <a:r>
              <a:rPr lang="en-SE" err="1">
                <a:cs typeface="Calibri"/>
              </a:rPr>
              <a:t>with</a:t>
            </a:r>
            <a:r>
              <a:rPr lang="en-SE">
                <a:cs typeface="Calibri"/>
              </a:rPr>
              <a:t> Ariana 62 in 2035</a:t>
            </a:r>
            <a:endParaRPr lang="de-DE"/>
          </a:p>
          <a:p>
            <a:pPr marL="228600" indent="-228600">
              <a:buAutoNum type="arabicParenR"/>
            </a:pPr>
            <a:r>
              <a:rPr lang="en-SE">
                <a:cs typeface="Calibri"/>
              </a:rPr>
              <a:t>Transfer to L2: 3 month</a:t>
            </a:r>
            <a:endParaRPr lang="en-SE">
              <a:ea typeface="Calibri"/>
              <a:cs typeface="Calibri"/>
            </a:endParaRPr>
          </a:p>
          <a:p>
            <a:pPr marL="228600" indent="-228600">
              <a:buAutoNum type="arabicParenR"/>
            </a:pPr>
            <a:r>
              <a:rPr lang="en-SE" err="1">
                <a:cs typeface="Calibri"/>
              </a:rPr>
              <a:t>Comissioning</a:t>
            </a:r>
            <a:r>
              <a:rPr lang="en-SE">
                <a:cs typeface="Calibri"/>
              </a:rPr>
              <a:t>: 3 month</a:t>
            </a:r>
            <a:endParaRPr lang="en-SE">
              <a:ea typeface="Calibri"/>
              <a:cs typeface="Calibri"/>
            </a:endParaRPr>
          </a:p>
          <a:p>
            <a:pPr marL="228600" indent="-228600">
              <a:buAutoNum type="arabicParenR"/>
            </a:pPr>
            <a:r>
              <a:rPr lang="en-SE">
                <a:cs typeface="Calibri"/>
              </a:rPr>
              <a:t>Science Operations: 5 years -&gt; </a:t>
            </a:r>
            <a:r>
              <a:rPr lang="en-SE" err="1">
                <a:cs typeface="Calibri"/>
              </a:rPr>
              <a:t>Obersvation</a:t>
            </a:r>
            <a:r>
              <a:rPr lang="en-SE">
                <a:cs typeface="Calibri"/>
              </a:rPr>
              <a:t>, Orbital Corrections, Data Transfer</a:t>
            </a:r>
            <a:endParaRPr lang="en-SE">
              <a:ea typeface="Calibri"/>
              <a:cs typeface="Calibri"/>
            </a:endParaRPr>
          </a:p>
          <a:p>
            <a:pPr marL="228600" indent="-228600">
              <a:buAutoNum type="arabicParenR"/>
            </a:pPr>
            <a:r>
              <a:rPr lang="en-SE">
                <a:cs typeface="Calibri"/>
              </a:rPr>
              <a:t>Disposal: after end of </a:t>
            </a:r>
            <a:r>
              <a:rPr lang="en-SE" err="1">
                <a:cs typeface="Calibri"/>
              </a:rPr>
              <a:t>liftime</a:t>
            </a:r>
            <a:endParaRPr lang="en-SE" err="1">
              <a:ea typeface="Calibri"/>
              <a:cs typeface="Calibri"/>
            </a:endParaRPr>
          </a:p>
          <a:p>
            <a:pPr marL="228600" indent="-228600">
              <a:buAutoNum type="arabicParenR"/>
            </a:pPr>
            <a:endParaRPr lang="en-SE">
              <a:cs typeface="Calibri"/>
            </a:endParaRPr>
          </a:p>
          <a:p>
            <a:endParaRPr lang="en-S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40</a:t>
            </a:fld>
            <a:endParaRPr lang="en-SE"/>
          </a:p>
        </p:txBody>
      </p:sp>
    </p:spTree>
    <p:extLst>
      <p:ext uri="{BB962C8B-B14F-4D97-AF65-F5344CB8AC3E}">
        <p14:creationId xmlns:p14="http://schemas.microsoft.com/office/powerpoint/2010/main" val="686979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de-DE">
                <a:cs typeface="Calibri"/>
              </a:rPr>
              <a:t>8% </a:t>
            </a:r>
            <a:r>
              <a:rPr lang="de-DE" err="1">
                <a:cs typeface="Calibri"/>
              </a:rPr>
              <a:t>preperation</a:t>
            </a:r>
            <a:r>
              <a:rPr lang="de-DE">
                <a:cs typeface="Calibri"/>
              </a:rPr>
              <a:t> </a:t>
            </a:r>
            <a:r>
              <a:rPr lang="de-DE" err="1">
                <a:cs typeface="Calibri"/>
              </a:rPr>
              <a:t>for</a:t>
            </a:r>
            <a:r>
              <a:rPr lang="de-DE">
                <a:cs typeface="Calibri"/>
              </a:rPr>
              <a:t> </a:t>
            </a:r>
            <a:r>
              <a:rPr lang="de-DE" err="1">
                <a:cs typeface="Calibri"/>
              </a:rPr>
              <a:t>choosing</a:t>
            </a:r>
            <a:r>
              <a:rPr lang="de-DE">
                <a:cs typeface="Calibri"/>
              </a:rPr>
              <a:t> </a:t>
            </a:r>
            <a:r>
              <a:rPr lang="de-DE" err="1">
                <a:cs typeface="Calibri"/>
              </a:rPr>
              <a:t>filter</a:t>
            </a:r>
            <a:r>
              <a:rPr lang="de-DE">
                <a:cs typeface="Calibri"/>
              </a:rPr>
              <a:t> and </a:t>
            </a:r>
            <a:r>
              <a:rPr lang="de-DE" err="1">
                <a:cs typeface="Calibri"/>
              </a:rPr>
              <a:t>stuff</a:t>
            </a:r>
            <a:endParaRPr lang="de-DE">
              <a:cs typeface="Calibri"/>
            </a:endParaRPr>
          </a:p>
          <a:p>
            <a:endParaRPr lang="en-S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41</a:t>
            </a:fld>
            <a:endParaRPr lang="en-SE"/>
          </a:p>
        </p:txBody>
      </p:sp>
    </p:spTree>
    <p:extLst>
      <p:ext uri="{BB962C8B-B14F-4D97-AF65-F5344CB8AC3E}">
        <p14:creationId xmlns:p14="http://schemas.microsoft.com/office/powerpoint/2010/main" val="2709042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42</a:t>
            </a:fld>
            <a:endParaRPr lang="en-SE"/>
          </a:p>
        </p:txBody>
      </p:sp>
    </p:spTree>
    <p:extLst>
      <p:ext uri="{BB962C8B-B14F-4D97-AF65-F5344CB8AC3E}">
        <p14:creationId xmlns:p14="http://schemas.microsoft.com/office/powerpoint/2010/main" val="3059396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a:cs typeface="Calibri" panose="020F0502020204030204"/>
              </a:rPr>
              <a:t>Describe the figure</a:t>
            </a:r>
          </a:p>
          <a:p>
            <a:pPr marL="171450" indent="-171450">
              <a:buFont typeface="Calibri"/>
              <a:buChar char="-"/>
            </a:pPr>
            <a:endParaRPr lang="en-US">
              <a:ea typeface="Calibri" panose="020F0502020204030204"/>
              <a:cs typeface="Calibri" panose="020F0502020204030204"/>
            </a:endParaRPr>
          </a:p>
          <a:p>
            <a:pPr marL="228600" indent="-228600">
              <a:buAutoNum type="arabicParenR"/>
            </a:pPr>
            <a:r>
              <a:rPr lang="en-US"/>
              <a:t>Sun light one side --&gt; </a:t>
            </a:r>
            <a:r>
              <a:rPr lang="en-US" b="1"/>
              <a:t>contrast to earth orbit</a:t>
            </a:r>
            <a:r>
              <a:rPr lang="en-US"/>
              <a:t>: eclipses, albedo -&gt; thermal conditions change frequently</a:t>
            </a:r>
            <a:endParaRPr lang="en-US">
              <a:ea typeface="Calibri"/>
              <a:cs typeface="Calibri"/>
            </a:endParaRPr>
          </a:p>
          <a:p>
            <a:pPr marL="228600" indent="-228600">
              <a:buAutoNum type="arabicParenR"/>
            </a:pPr>
            <a:r>
              <a:rPr lang="en-US"/>
              <a:t>Power: constant sun on solar arrays -&gt; no eclipses from earth/moon</a:t>
            </a:r>
            <a:endParaRPr lang="en-US">
              <a:cs typeface="Calibri"/>
            </a:endParaRPr>
          </a:p>
          <a:p>
            <a:pPr marL="228600" indent="-228600">
              <a:buFontTx/>
              <a:buAutoNum type="arabicParenR"/>
            </a:pPr>
            <a:r>
              <a:rPr lang="en-US"/>
              <a:t>constant sun-earth-s/c-configuration due to L2 characteristics</a:t>
            </a:r>
            <a:endParaRPr lang="en-US">
              <a:ea typeface="Calibri"/>
              <a:cs typeface="Calibri"/>
            </a:endParaRPr>
          </a:p>
          <a:p>
            <a:endParaRPr lang="en-US">
              <a:ea typeface="Calibri"/>
              <a:cs typeface="Calibri"/>
            </a:endParaRPr>
          </a:p>
          <a:p>
            <a:endParaRPr lang="en-S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43</a:t>
            </a:fld>
            <a:endParaRPr lang="en-SE"/>
          </a:p>
        </p:txBody>
      </p:sp>
    </p:spTree>
    <p:extLst>
      <p:ext uri="{BB962C8B-B14F-4D97-AF65-F5344CB8AC3E}">
        <p14:creationId xmlns:p14="http://schemas.microsoft.com/office/powerpoint/2010/main" val="173595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During one sun orbit -&gt; cover everything</a:t>
            </a:r>
          </a:p>
          <a:p>
            <a:endParaRPr lang="en-US">
              <a:ea typeface="Calibri"/>
              <a:cs typeface="Calibri"/>
            </a:endParaRPr>
          </a:p>
          <a:p>
            <a:endParaRPr lang="en-S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44</a:t>
            </a:fld>
            <a:endParaRPr lang="en-SE"/>
          </a:p>
        </p:txBody>
      </p:sp>
    </p:spTree>
    <p:extLst>
      <p:ext uri="{BB962C8B-B14F-4D97-AF65-F5344CB8AC3E}">
        <p14:creationId xmlns:p14="http://schemas.microsoft.com/office/powerpoint/2010/main" val="2703939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are aiming for all of this!</a:t>
            </a:r>
          </a:p>
          <a:p>
            <a:r>
              <a:rPr lang="en-US">
                <a:ea typeface="Calibri"/>
                <a:cs typeface="Calibri"/>
              </a:rPr>
              <a:t>Figure: </a:t>
            </a:r>
            <a:r>
              <a:rPr lang="en-US" err="1">
                <a:ea typeface="Calibri"/>
                <a:cs typeface="Calibri"/>
              </a:rPr>
              <a:t>matlab</a:t>
            </a:r>
            <a:r>
              <a:rPr lang="en-US">
                <a:ea typeface="Calibri"/>
                <a:cs typeface="Calibri"/>
              </a:rPr>
              <a:t> plot of orbit trajectory</a:t>
            </a:r>
          </a:p>
          <a:p>
            <a:pPr marL="228600" indent="-228600">
              <a:buAutoNum type="arabicParenR"/>
            </a:pPr>
            <a:r>
              <a:rPr lang="en-US">
                <a:ea typeface="Calibri"/>
                <a:cs typeface="Calibri"/>
              </a:rPr>
              <a:t>Radius of orbit in z, y directions (show on the </a:t>
            </a:r>
            <a:r>
              <a:rPr lang="en-US" err="1">
                <a:ea typeface="Calibri"/>
                <a:cs typeface="Calibri"/>
              </a:rPr>
              <a:t>matlab</a:t>
            </a:r>
            <a:r>
              <a:rPr lang="en-US">
                <a:ea typeface="Calibri"/>
                <a:cs typeface="Calibri"/>
              </a:rPr>
              <a:t> plot)</a:t>
            </a:r>
          </a:p>
          <a:p>
            <a:pPr marL="228600" indent="-228600">
              <a:buAutoNum type="arabicParenR"/>
            </a:pPr>
            <a:r>
              <a:rPr lang="en-US">
                <a:ea typeface="Calibri"/>
                <a:cs typeface="Calibri"/>
              </a:rPr>
              <a:t>One orbit around L2 point takes 0.5 years</a:t>
            </a:r>
          </a:p>
        </p:txBody>
      </p:sp>
      <p:sp>
        <p:nvSpPr>
          <p:cNvPr id="4" name="Slide Number Placeholder 3"/>
          <p:cNvSpPr>
            <a:spLocks noGrp="1"/>
          </p:cNvSpPr>
          <p:nvPr>
            <p:ph type="sldNum" sz="quarter" idx="5"/>
          </p:nvPr>
        </p:nvSpPr>
        <p:spPr/>
        <p:txBody>
          <a:bodyPr/>
          <a:lstStyle/>
          <a:p>
            <a:fld id="{BB7FA8AC-4E6D-1E41-9B72-9E664D006B81}" type="slidenum">
              <a:rPr lang="en-SE" smtClean="0"/>
              <a:t>45</a:t>
            </a:fld>
            <a:endParaRPr lang="en-SE"/>
          </a:p>
        </p:txBody>
      </p:sp>
    </p:spTree>
    <p:extLst>
      <p:ext uri="{BB962C8B-B14F-4D97-AF65-F5344CB8AC3E}">
        <p14:creationId xmlns:p14="http://schemas.microsoft.com/office/powerpoint/2010/main" val="2564972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a:t>As </a:t>
            </a:r>
            <a:r>
              <a:rPr lang="de-DE" b="1" err="1"/>
              <a:t>discussed</a:t>
            </a:r>
            <a:r>
              <a:rPr lang="de-DE" b="1"/>
              <a:t> on </a:t>
            </a:r>
            <a:r>
              <a:rPr lang="de-DE" b="1" err="1"/>
              <a:t>the</a:t>
            </a:r>
            <a:r>
              <a:rPr lang="de-DE" b="1"/>
              <a:t> </a:t>
            </a:r>
            <a:r>
              <a:rPr lang="de-DE" b="1" err="1"/>
              <a:t>previous</a:t>
            </a:r>
            <a:r>
              <a:rPr lang="de-DE" b="1"/>
              <a:t> </a:t>
            </a:r>
            <a:r>
              <a:rPr lang="de-DE" b="1" err="1"/>
              <a:t>slide</a:t>
            </a:r>
            <a:r>
              <a:rPr lang="de-DE" b="1"/>
              <a:t>: </a:t>
            </a:r>
            <a:r>
              <a:rPr lang="de-DE" b="1" err="1"/>
              <a:t>Eclipse</a:t>
            </a:r>
            <a:r>
              <a:rPr lang="de-DE" b="1"/>
              <a:t> </a:t>
            </a:r>
            <a:r>
              <a:rPr lang="de-DE" b="1" err="1"/>
              <a:t>avoidance</a:t>
            </a:r>
            <a:r>
              <a:rPr lang="de-DE" b="1"/>
              <a:t>: View </a:t>
            </a:r>
            <a:r>
              <a:rPr lang="de-DE" b="1" err="1"/>
              <a:t>from</a:t>
            </a:r>
            <a:r>
              <a:rPr lang="de-DE" b="1"/>
              <a:t> </a:t>
            </a:r>
            <a:r>
              <a:rPr lang="de-DE" b="1" err="1"/>
              <a:t>sun</a:t>
            </a:r>
            <a:r>
              <a:rPr lang="de-DE" b="1"/>
              <a:t> -&gt; </a:t>
            </a:r>
            <a:r>
              <a:rPr lang="de-DE" b="1" err="1"/>
              <a:t>earth</a:t>
            </a:r>
            <a:endParaRPr lang="de-DE" err="1">
              <a:cs typeface="Calibri" panose="020F0502020204030204"/>
            </a:endParaRPr>
          </a:p>
          <a:p>
            <a:r>
              <a:rPr lang="de-DE" b="1" err="1"/>
              <a:t>red</a:t>
            </a:r>
            <a:r>
              <a:rPr lang="de-DE" b="1"/>
              <a:t> </a:t>
            </a:r>
            <a:r>
              <a:rPr lang="de-DE" b="1" err="1"/>
              <a:t>square</a:t>
            </a:r>
            <a:r>
              <a:rPr lang="de-DE"/>
              <a:t>: </a:t>
            </a:r>
            <a:r>
              <a:rPr lang="de-DE" err="1"/>
              <a:t>orbit</a:t>
            </a:r>
            <a:r>
              <a:rPr lang="de-DE"/>
              <a:t> </a:t>
            </a:r>
            <a:r>
              <a:rPr lang="de-DE" err="1"/>
              <a:t>area</a:t>
            </a:r>
            <a:r>
              <a:rPr lang="de-DE"/>
              <a:t> </a:t>
            </a:r>
            <a:r>
              <a:rPr lang="de-DE" err="1"/>
              <a:t>of</a:t>
            </a:r>
            <a:r>
              <a:rPr lang="de-DE"/>
              <a:t> </a:t>
            </a:r>
            <a:r>
              <a:rPr lang="de-DE" err="1"/>
              <a:t>moon</a:t>
            </a:r>
            <a:r>
              <a:rPr lang="de-DE"/>
              <a:t> (</a:t>
            </a:r>
            <a:r>
              <a:rPr lang="de-DE" err="1"/>
              <a:t>inclinated</a:t>
            </a:r>
            <a:r>
              <a:rPr lang="de-DE"/>
              <a:t> </a:t>
            </a:r>
            <a:r>
              <a:rPr lang="de-DE" err="1"/>
              <a:t>orbit</a:t>
            </a:r>
            <a:r>
              <a:rPr lang="de-DE"/>
              <a:t>)</a:t>
            </a:r>
            <a:endParaRPr lang="de-DE">
              <a:ea typeface="Calibri"/>
              <a:cs typeface="Calibri"/>
            </a:endParaRPr>
          </a:p>
          <a:p>
            <a:r>
              <a:rPr lang="de-DE" b="1" err="1">
                <a:ea typeface="Calibri"/>
                <a:cs typeface="Calibri"/>
              </a:rPr>
              <a:t>Left</a:t>
            </a:r>
            <a:r>
              <a:rPr lang="de-DE">
                <a:ea typeface="Calibri"/>
                <a:cs typeface="Calibri"/>
              </a:rPr>
              <a:t>: </a:t>
            </a:r>
            <a:r>
              <a:rPr lang="de-DE" err="1">
                <a:ea typeface="Calibri"/>
                <a:cs typeface="Calibri"/>
              </a:rPr>
              <a:t>without</a:t>
            </a:r>
            <a:r>
              <a:rPr lang="de-DE">
                <a:ea typeface="Calibri"/>
                <a:cs typeface="Calibri"/>
              </a:rPr>
              <a:t> </a:t>
            </a:r>
            <a:r>
              <a:rPr lang="de-DE" err="1">
                <a:ea typeface="Calibri"/>
                <a:cs typeface="Calibri"/>
              </a:rPr>
              <a:t>eclipse</a:t>
            </a:r>
            <a:r>
              <a:rPr lang="de-DE">
                <a:ea typeface="Calibri"/>
                <a:cs typeface="Calibri"/>
              </a:rPr>
              <a:t> </a:t>
            </a:r>
            <a:r>
              <a:rPr lang="de-DE" err="1">
                <a:ea typeface="Calibri"/>
                <a:cs typeface="Calibri"/>
              </a:rPr>
              <a:t>manneuvers</a:t>
            </a:r>
            <a:r>
              <a:rPr lang="de-DE">
                <a:ea typeface="Calibri"/>
                <a:cs typeface="Calibri"/>
              </a:rPr>
              <a:t> -&gt; </a:t>
            </a:r>
            <a:r>
              <a:rPr lang="de-DE" err="1">
                <a:ea typeface="Calibri"/>
                <a:cs typeface="Calibri"/>
              </a:rPr>
              <a:t>orbit</a:t>
            </a:r>
            <a:r>
              <a:rPr lang="de-DE">
                <a:ea typeface="Calibri"/>
                <a:cs typeface="Calibri"/>
              </a:rPr>
              <a:t> </a:t>
            </a:r>
            <a:r>
              <a:rPr lang="de-DE" err="1">
                <a:ea typeface="Calibri"/>
                <a:cs typeface="Calibri"/>
              </a:rPr>
              <a:t>crosses</a:t>
            </a:r>
            <a:r>
              <a:rPr lang="de-DE">
                <a:ea typeface="Calibri"/>
                <a:cs typeface="Calibri"/>
              </a:rPr>
              <a:t> </a:t>
            </a:r>
            <a:r>
              <a:rPr lang="de-DE" err="1">
                <a:ea typeface="Calibri"/>
                <a:cs typeface="Calibri"/>
              </a:rPr>
              <a:t>eclipse</a:t>
            </a:r>
            <a:r>
              <a:rPr lang="de-DE">
                <a:ea typeface="Calibri"/>
                <a:cs typeface="Calibri"/>
              </a:rPr>
              <a:t> </a:t>
            </a:r>
            <a:r>
              <a:rPr lang="de-DE" err="1">
                <a:ea typeface="Calibri"/>
                <a:cs typeface="Calibri"/>
              </a:rPr>
              <a:t>of</a:t>
            </a:r>
            <a:r>
              <a:rPr lang="de-DE">
                <a:ea typeface="Calibri"/>
                <a:cs typeface="Calibri"/>
              </a:rPr>
              <a:t> </a:t>
            </a:r>
            <a:r>
              <a:rPr lang="de-DE" err="1">
                <a:ea typeface="Calibri"/>
                <a:cs typeface="Calibri"/>
              </a:rPr>
              <a:t>moon</a:t>
            </a:r>
            <a:r>
              <a:rPr lang="de-DE">
                <a:ea typeface="Calibri"/>
                <a:cs typeface="Calibri"/>
              </a:rPr>
              <a:t>/</a:t>
            </a:r>
            <a:r>
              <a:rPr lang="de-DE" err="1">
                <a:ea typeface="Calibri"/>
                <a:cs typeface="Calibri"/>
              </a:rPr>
              <a:t>earth</a:t>
            </a:r>
            <a:r>
              <a:rPr lang="de-DE">
                <a:ea typeface="Calibri"/>
                <a:cs typeface="Calibri"/>
              </a:rPr>
              <a:t> -&gt; </a:t>
            </a:r>
            <a:r>
              <a:rPr lang="de-DE" err="1">
                <a:ea typeface="Calibri"/>
                <a:cs typeface="Calibri"/>
              </a:rPr>
              <a:t>shadow</a:t>
            </a:r>
            <a:r>
              <a:rPr lang="de-DE">
                <a:ea typeface="Calibri"/>
                <a:cs typeface="Calibri"/>
              </a:rPr>
              <a:t> -&gt; power </a:t>
            </a:r>
            <a:r>
              <a:rPr lang="de-DE" err="1">
                <a:ea typeface="Calibri"/>
                <a:cs typeface="Calibri"/>
              </a:rPr>
              <a:t>problems</a:t>
            </a:r>
            <a:r>
              <a:rPr lang="de-DE">
                <a:ea typeface="Calibri"/>
                <a:cs typeface="Calibri"/>
              </a:rPr>
              <a:t> (solar </a:t>
            </a:r>
            <a:r>
              <a:rPr lang="de-DE" err="1">
                <a:ea typeface="Calibri"/>
                <a:cs typeface="Calibri"/>
              </a:rPr>
              <a:t>arrays</a:t>
            </a:r>
            <a:r>
              <a:rPr lang="de-DE">
                <a:ea typeface="Calibri"/>
                <a:cs typeface="Calibri"/>
              </a:rPr>
              <a:t>)</a:t>
            </a:r>
          </a:p>
          <a:p>
            <a:r>
              <a:rPr lang="de-DE" b="1"/>
              <a:t>Right:</a:t>
            </a:r>
            <a:r>
              <a:rPr lang="de-DE"/>
              <a:t> </a:t>
            </a:r>
            <a:r>
              <a:rPr lang="de-DE" err="1"/>
              <a:t>orbit</a:t>
            </a:r>
            <a:r>
              <a:rPr lang="de-DE"/>
              <a:t> </a:t>
            </a:r>
            <a:r>
              <a:rPr lang="de-DE" err="1"/>
              <a:t>maneuevers</a:t>
            </a:r>
            <a:r>
              <a:rPr lang="de-DE"/>
              <a:t> </a:t>
            </a:r>
            <a:r>
              <a:rPr lang="de-DE" err="1"/>
              <a:t>to</a:t>
            </a:r>
            <a:r>
              <a:rPr lang="de-DE"/>
              <a:t> </a:t>
            </a:r>
            <a:r>
              <a:rPr lang="de-DE" err="1"/>
              <a:t>avoid</a:t>
            </a:r>
            <a:r>
              <a:rPr lang="de-DE"/>
              <a:t> </a:t>
            </a:r>
            <a:r>
              <a:rPr lang="de-DE" err="1"/>
              <a:t>eclipse</a:t>
            </a:r>
            <a:endParaRPr lang="de-DE" err="1">
              <a:cs typeface="Calibri"/>
            </a:endParaRPr>
          </a:p>
          <a:p>
            <a:endParaRPr lang="de-DE">
              <a:ea typeface="Calibri"/>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46</a:t>
            </a:fld>
            <a:endParaRPr lang="en-SE"/>
          </a:p>
        </p:txBody>
      </p:sp>
    </p:spTree>
    <p:extLst>
      <p:ext uri="{BB962C8B-B14F-4D97-AF65-F5344CB8AC3E}">
        <p14:creationId xmlns:p14="http://schemas.microsoft.com/office/powerpoint/2010/main" val="1238481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a:ea typeface="Calibri"/>
                <a:cs typeface="Calibri"/>
              </a:rPr>
              <a:t>ESA </a:t>
            </a:r>
            <a:r>
              <a:rPr lang="de-DE" b="1" err="1">
                <a:ea typeface="Calibri"/>
                <a:cs typeface="Calibri"/>
              </a:rPr>
              <a:t>requirenment</a:t>
            </a:r>
            <a:r>
              <a:rPr lang="de-DE" b="1">
                <a:ea typeface="Calibri"/>
                <a:cs typeface="Calibri"/>
              </a:rPr>
              <a:t> </a:t>
            </a:r>
          </a:p>
          <a:p>
            <a:r>
              <a:rPr lang="en-SE" b="1" err="1">
                <a:ea typeface="Calibri"/>
                <a:cs typeface="Calibri"/>
              </a:rPr>
              <a:t>Eblue</a:t>
            </a:r>
            <a:r>
              <a:rPr lang="en-SE" b="1">
                <a:ea typeface="Calibri"/>
                <a:cs typeface="Calibri"/>
              </a:rPr>
              <a:t> </a:t>
            </a:r>
            <a:r>
              <a:rPr lang="en-SE" b="1" err="1">
                <a:ea typeface="Calibri"/>
                <a:cs typeface="Calibri"/>
              </a:rPr>
              <a:t>line</a:t>
            </a:r>
            <a:r>
              <a:rPr lang="en-SE" b="1">
                <a:ea typeface="Calibri"/>
                <a:cs typeface="Calibri"/>
              </a:rPr>
              <a:t>:</a:t>
            </a:r>
            <a:r>
              <a:rPr lang="en-SE">
                <a:ea typeface="Calibri"/>
                <a:cs typeface="Calibri"/>
              </a:rPr>
              <a:t> same </a:t>
            </a:r>
            <a:r>
              <a:rPr lang="en-SE" err="1">
                <a:ea typeface="Calibri"/>
                <a:cs typeface="Calibri"/>
              </a:rPr>
              <a:t>trajectory</a:t>
            </a:r>
            <a:r>
              <a:rPr lang="en-SE">
                <a:ea typeface="Calibri"/>
                <a:cs typeface="Calibri"/>
              </a:rPr>
              <a:t> </a:t>
            </a:r>
            <a:r>
              <a:rPr lang="en-SE" err="1">
                <a:ea typeface="Calibri"/>
                <a:cs typeface="Calibri"/>
              </a:rPr>
              <a:t>as</a:t>
            </a:r>
            <a:r>
              <a:rPr lang="en-SE">
                <a:ea typeface="Calibri"/>
                <a:cs typeface="Calibri"/>
              </a:rPr>
              <a:t> </a:t>
            </a:r>
            <a:r>
              <a:rPr lang="en-SE" err="1">
                <a:ea typeface="Calibri"/>
                <a:cs typeface="Calibri"/>
              </a:rPr>
              <a:t>previous</a:t>
            </a:r>
            <a:r>
              <a:rPr lang="en-SE">
                <a:ea typeface="Calibri"/>
                <a:cs typeface="Calibri"/>
              </a:rPr>
              <a:t> </a:t>
            </a:r>
            <a:r>
              <a:rPr lang="en-SE" err="1">
                <a:ea typeface="Calibri"/>
                <a:cs typeface="Calibri"/>
              </a:rPr>
              <a:t>slide</a:t>
            </a:r>
            <a:r>
              <a:rPr lang="en-SE">
                <a:ea typeface="Calibri"/>
                <a:cs typeface="Calibri"/>
              </a:rPr>
              <a:t> + </a:t>
            </a:r>
            <a:r>
              <a:rPr lang="en-SE" err="1">
                <a:ea typeface="Calibri"/>
                <a:cs typeface="Calibri"/>
              </a:rPr>
              <a:t>red</a:t>
            </a:r>
            <a:r>
              <a:rPr lang="en-SE">
                <a:ea typeface="Calibri"/>
                <a:cs typeface="Calibri"/>
              </a:rPr>
              <a:t> </a:t>
            </a:r>
            <a:r>
              <a:rPr lang="en-SE" err="1">
                <a:ea typeface="Calibri"/>
                <a:cs typeface="Calibri"/>
              </a:rPr>
              <a:t>trajectory</a:t>
            </a:r>
            <a:r>
              <a:rPr lang="en-SE">
                <a:ea typeface="Calibri"/>
                <a:cs typeface="Calibri"/>
              </a:rPr>
              <a:t> -&gt; </a:t>
            </a:r>
            <a:r>
              <a:rPr lang="en-SE" err="1">
                <a:ea typeface="Calibri"/>
                <a:cs typeface="Calibri"/>
              </a:rPr>
              <a:t>disposal</a:t>
            </a:r>
            <a:r>
              <a:rPr lang="en-SE">
                <a:ea typeface="Calibri"/>
                <a:cs typeface="Calibri"/>
              </a:rPr>
              <a:t> </a:t>
            </a:r>
            <a:r>
              <a:rPr lang="de-DE" err="1"/>
              <a:t>trajectory</a:t>
            </a:r>
            <a:r>
              <a:rPr lang="de-DE"/>
              <a:t> </a:t>
            </a:r>
            <a:endParaRPr lang="de-DE">
              <a:ea typeface="Calibri"/>
              <a:cs typeface="Calibri"/>
            </a:endParaRPr>
          </a:p>
          <a:p>
            <a:endParaRPr lang="en-S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47</a:t>
            </a:fld>
            <a:endParaRPr lang="en-SE"/>
          </a:p>
        </p:txBody>
      </p:sp>
    </p:spTree>
    <p:extLst>
      <p:ext uri="{BB962C8B-B14F-4D97-AF65-F5344CB8AC3E}">
        <p14:creationId xmlns:p14="http://schemas.microsoft.com/office/powerpoint/2010/main" val="161268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Picture:</a:t>
            </a:r>
            <a:r>
              <a:rPr lang="en-US">
                <a:ea typeface="Calibri"/>
                <a:cs typeface="Calibri"/>
              </a:rPr>
              <a:t> showing different maneuvers</a:t>
            </a:r>
          </a:p>
          <a:p>
            <a:r>
              <a:rPr lang="en-US">
                <a:ea typeface="Calibri"/>
                <a:cs typeface="Calibri"/>
              </a:rPr>
              <a:t>Large delta v -&gt; launcher not 100% precise -&gt; deviation of planned trajectory</a:t>
            </a:r>
          </a:p>
          <a:p>
            <a:pPr marL="228600" indent="-228600">
              <a:buAutoNum type="arabicParenR"/>
            </a:pPr>
            <a:r>
              <a:rPr lang="en-US">
                <a:ea typeface="Calibri"/>
                <a:cs typeface="Calibri"/>
              </a:rPr>
              <a:t>For correction</a:t>
            </a:r>
          </a:p>
          <a:p>
            <a:r>
              <a:rPr lang="en-US">
                <a:ea typeface="Calibri"/>
                <a:cs typeface="Calibri"/>
              </a:rPr>
              <a:t>2)  sun pressure, </a:t>
            </a:r>
            <a:r>
              <a:rPr lang="en-US" err="1">
                <a:ea typeface="Calibri"/>
                <a:cs typeface="Calibri"/>
              </a:rPr>
              <a:t>ect.</a:t>
            </a:r>
            <a:r>
              <a:rPr lang="en-US">
                <a:ea typeface="Calibri"/>
                <a:cs typeface="Calibri"/>
              </a:rPr>
              <a:t> -&gt; deviation</a:t>
            </a:r>
          </a:p>
          <a:p>
            <a:r>
              <a:rPr lang="en-US">
                <a:ea typeface="Calibri"/>
                <a:cs typeface="Calibri"/>
              </a:rPr>
              <a:t>3, 4)</a:t>
            </a:r>
            <a:r>
              <a:rPr lang="en-US" b="1">
                <a:ea typeface="Calibri"/>
                <a:cs typeface="Calibri"/>
              </a:rPr>
              <a:t> Point out:</a:t>
            </a:r>
            <a:r>
              <a:rPr lang="en-US">
                <a:ea typeface="Calibri"/>
                <a:cs typeface="Calibri"/>
              </a:rPr>
              <a:t> </a:t>
            </a:r>
            <a:r>
              <a:rPr lang="en-US" err="1">
                <a:ea typeface="Calibri"/>
                <a:cs typeface="Calibri"/>
              </a:rPr>
              <a:t>maintenace</a:t>
            </a:r>
            <a:r>
              <a:rPr lang="en-US">
                <a:ea typeface="Calibri"/>
                <a:cs typeface="Calibri"/>
              </a:rPr>
              <a:t> + eclipse correction are covered for 5 years</a:t>
            </a:r>
          </a:p>
          <a:p>
            <a:r>
              <a:rPr lang="en-US">
                <a:ea typeface="Calibri"/>
                <a:cs typeface="Calibri"/>
              </a:rPr>
              <a:t>5) after end of life time</a:t>
            </a:r>
          </a:p>
          <a:p>
            <a:endParaRPr lang="en-US">
              <a:ea typeface="Calibri"/>
              <a:cs typeface="Calibri"/>
            </a:endParaRPr>
          </a:p>
          <a:p>
            <a:endParaRPr lang="en-SE">
              <a:ea typeface="Calibri"/>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48</a:t>
            </a:fld>
            <a:endParaRPr lang="en-SE"/>
          </a:p>
        </p:txBody>
      </p:sp>
    </p:spTree>
    <p:extLst>
      <p:ext uri="{BB962C8B-B14F-4D97-AF65-F5344CB8AC3E}">
        <p14:creationId xmlns:p14="http://schemas.microsoft.com/office/powerpoint/2010/main" val="2860219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B7FA8AC-4E6D-1E41-9B72-9E664D006B81}" type="slidenum">
              <a:rPr lang="en-SE" smtClean="0"/>
              <a:t>12</a:t>
            </a:fld>
            <a:endParaRPr lang="en-SE"/>
          </a:p>
        </p:txBody>
      </p:sp>
    </p:spTree>
    <p:extLst>
      <p:ext uri="{BB962C8B-B14F-4D97-AF65-F5344CB8AC3E}">
        <p14:creationId xmlns:p14="http://schemas.microsoft.com/office/powerpoint/2010/main" val="4139149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b="1">
                <a:cs typeface="Calibri"/>
              </a:rPr>
              <a:t>Graph: </a:t>
            </a:r>
            <a:r>
              <a:rPr lang="en-SE">
                <a:cs typeface="Calibri"/>
              </a:rPr>
              <a:t>GAIA -&gt; for comparison: High Proton flux in L2 -&gt; damage of solar panels or CCD</a:t>
            </a:r>
            <a:endParaRPr lang="de-DE" b="1">
              <a:cs typeface="Calibri"/>
            </a:endParaRPr>
          </a:p>
          <a:p>
            <a:endParaRPr lang="en-SE">
              <a:cs typeface="Calibri"/>
            </a:endParaRPr>
          </a:p>
          <a:p>
            <a:r>
              <a:rPr lang="en-SE">
                <a:cs typeface="Calibri"/>
              </a:rPr>
              <a:t>Phase A – study -&gt; not enough information for Mitigation strategys -&gt; we had it in mind</a:t>
            </a:r>
            <a:endParaRPr lang="en-SE">
              <a:ea typeface="Calibri"/>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49</a:t>
            </a:fld>
            <a:endParaRPr lang="en-SE"/>
          </a:p>
        </p:txBody>
      </p:sp>
    </p:spTree>
    <p:extLst>
      <p:ext uri="{BB962C8B-B14F-4D97-AF65-F5344CB8AC3E}">
        <p14:creationId xmlns:p14="http://schemas.microsoft.com/office/powerpoint/2010/main" val="3128834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cs typeface="Calibri"/>
              </a:rPr>
              <a:t>Overview</a:t>
            </a:r>
            <a:r>
              <a:rPr lang="de-DE">
                <a:cs typeface="Calibri"/>
              </a:rPr>
              <a:t> </a:t>
            </a:r>
            <a:r>
              <a:rPr lang="de-DE" err="1">
                <a:cs typeface="Calibri"/>
              </a:rPr>
              <a:t>where</a:t>
            </a:r>
            <a:r>
              <a:rPr lang="de-DE">
                <a:cs typeface="Calibri"/>
              </a:rPr>
              <a:t> </a:t>
            </a:r>
            <a:r>
              <a:rPr lang="de-DE" err="1">
                <a:cs typeface="Calibri"/>
              </a:rPr>
              <a:t>we</a:t>
            </a:r>
            <a:r>
              <a:rPr lang="de-DE">
                <a:cs typeface="Calibri"/>
              </a:rPr>
              <a:t> </a:t>
            </a:r>
            <a:r>
              <a:rPr lang="de-DE" err="1">
                <a:cs typeface="Calibri"/>
              </a:rPr>
              <a:t>gonna</a:t>
            </a:r>
            <a:r>
              <a:rPr lang="de-DE">
                <a:cs typeface="Calibri"/>
              </a:rPr>
              <a:t> </a:t>
            </a:r>
            <a:r>
              <a:rPr lang="de-DE" err="1">
                <a:cs typeface="Calibri"/>
              </a:rPr>
              <a:t>head</a:t>
            </a:r>
            <a:r>
              <a:rPr lang="de-DE">
                <a:cs typeface="Calibri"/>
              </a:rPr>
              <a:t> in </a:t>
            </a:r>
            <a:r>
              <a:rPr lang="de-DE" err="1">
                <a:cs typeface="Calibri"/>
              </a:rPr>
              <a:t>the</a:t>
            </a:r>
            <a:r>
              <a:rPr lang="de-DE">
                <a:cs typeface="Calibri"/>
              </a:rPr>
              <a:t> </a:t>
            </a:r>
            <a:r>
              <a:rPr lang="de-DE" err="1">
                <a:cs typeface="Calibri"/>
              </a:rPr>
              <a:t>next</a:t>
            </a:r>
            <a:r>
              <a:rPr lang="de-DE">
                <a:cs typeface="Calibri"/>
              </a:rPr>
              <a:t> </a:t>
            </a:r>
            <a:r>
              <a:rPr lang="de-DE" err="1">
                <a:cs typeface="Calibri"/>
              </a:rPr>
              <a:t>slides</a:t>
            </a:r>
            <a:r>
              <a:rPr lang="de-DE">
                <a:cs typeface="Calibri"/>
              </a:rPr>
              <a:t>:</a:t>
            </a:r>
          </a:p>
          <a:p>
            <a:pPr marL="228600" indent="-228600">
              <a:buAutoNum type="arabicParenR"/>
            </a:pPr>
            <a:r>
              <a:rPr lang="de-DE">
                <a:cs typeface="Calibri"/>
              </a:rPr>
              <a:t>Main &amp; </a:t>
            </a:r>
            <a:r>
              <a:rPr lang="de-DE" err="1">
                <a:cs typeface="Calibri"/>
              </a:rPr>
              <a:t>secondary</a:t>
            </a:r>
            <a:r>
              <a:rPr lang="de-DE">
                <a:cs typeface="Calibri"/>
              </a:rPr>
              <a:t> </a:t>
            </a:r>
            <a:r>
              <a:rPr lang="de-DE" err="1">
                <a:cs typeface="Calibri"/>
              </a:rPr>
              <a:t>mirror</a:t>
            </a:r>
            <a:r>
              <a:rPr lang="de-DE">
                <a:cs typeface="Calibri"/>
              </a:rPr>
              <a:t> </a:t>
            </a:r>
          </a:p>
          <a:p>
            <a:pPr marL="228600" indent="-228600">
              <a:buAutoNum type="arabicParenR"/>
            </a:pPr>
            <a:r>
              <a:rPr lang="de-DE">
                <a:cs typeface="Calibri"/>
              </a:rPr>
              <a:t>Payload </a:t>
            </a:r>
            <a:r>
              <a:rPr lang="de-DE" err="1">
                <a:cs typeface="Calibri"/>
              </a:rPr>
              <a:t>bay</a:t>
            </a:r>
            <a:r>
              <a:rPr lang="de-DE">
                <a:cs typeface="Calibri"/>
              </a:rPr>
              <a:t> </a:t>
            </a:r>
            <a:r>
              <a:rPr lang="de-DE" err="1">
                <a:cs typeface="Calibri"/>
              </a:rPr>
              <a:t>housing</a:t>
            </a:r>
            <a:r>
              <a:rPr lang="de-DE">
                <a:cs typeface="Calibri"/>
              </a:rPr>
              <a:t> </a:t>
            </a:r>
            <a:r>
              <a:rPr lang="de-DE" err="1">
                <a:cs typeface="Calibri"/>
              </a:rPr>
              <a:t>the</a:t>
            </a:r>
            <a:r>
              <a:rPr lang="de-DE">
                <a:cs typeface="Calibri"/>
              </a:rPr>
              <a:t> </a:t>
            </a:r>
            <a:r>
              <a:rPr lang="de-DE" err="1">
                <a:cs typeface="Calibri"/>
              </a:rPr>
              <a:t>instruments</a:t>
            </a:r>
            <a:endParaRPr lang="de-D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51</a:t>
            </a:fld>
            <a:endParaRPr lang="en-SE"/>
          </a:p>
        </p:txBody>
      </p:sp>
    </p:spTree>
    <p:extLst>
      <p:ext uri="{BB962C8B-B14F-4D97-AF65-F5344CB8AC3E}">
        <p14:creationId xmlns:p14="http://schemas.microsoft.com/office/powerpoint/2010/main" val="284214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err="1">
                <a:cs typeface="Calibri"/>
              </a:rPr>
              <a:t>Monolothic</a:t>
            </a:r>
            <a:r>
              <a:rPr lang="nl-NL">
                <a:cs typeface="Calibri"/>
              </a:rPr>
              <a:t> </a:t>
            </a:r>
            <a:r>
              <a:rPr lang="nl-NL" err="1">
                <a:cs typeface="Calibri"/>
              </a:rPr>
              <a:t>mirror</a:t>
            </a:r>
            <a:r>
              <a:rPr lang="nl-NL">
                <a:cs typeface="Calibri"/>
              </a:rPr>
              <a:t> (4m) -&gt; no </a:t>
            </a:r>
            <a:r>
              <a:rPr lang="nl-NL" err="1">
                <a:cs typeface="Calibri"/>
              </a:rPr>
              <a:t>folding</a:t>
            </a:r>
            <a:r>
              <a:rPr lang="nl-NL">
                <a:cs typeface="Calibri"/>
              </a:rPr>
              <a:t> </a:t>
            </a:r>
            <a:r>
              <a:rPr lang="nl-NL" err="1">
                <a:cs typeface="Calibri"/>
              </a:rPr>
              <a:t>needed</a:t>
            </a:r>
            <a:r>
              <a:rPr lang="nl-NL">
                <a:cs typeface="Calibri"/>
              </a:rPr>
              <a:t> -&gt; </a:t>
            </a:r>
            <a:r>
              <a:rPr lang="nl-NL" err="1">
                <a:cs typeface="Calibri"/>
              </a:rPr>
              <a:t>cost</a:t>
            </a:r>
            <a:r>
              <a:rPr lang="nl-NL">
                <a:cs typeface="Calibri"/>
              </a:rPr>
              <a:t> </a:t>
            </a:r>
            <a:r>
              <a:rPr lang="nl-NL" err="1">
                <a:cs typeface="Calibri"/>
              </a:rPr>
              <a:t>effectiv</a:t>
            </a:r>
            <a:endParaRPr lang="nl-NL">
              <a:cs typeface="Calibri"/>
            </a:endParaRPr>
          </a:p>
          <a:p>
            <a:r>
              <a:rPr lang="nl-NL">
                <a:cs typeface="Calibri"/>
              </a:rPr>
              <a:t>Off-</a:t>
            </a:r>
            <a:r>
              <a:rPr lang="nl-NL" err="1">
                <a:cs typeface="Calibri"/>
              </a:rPr>
              <a:t>axis</a:t>
            </a:r>
            <a:r>
              <a:rPr lang="nl-NL">
                <a:cs typeface="Calibri"/>
              </a:rPr>
              <a:t> </a:t>
            </a:r>
            <a:r>
              <a:rPr lang="nl-NL" err="1">
                <a:cs typeface="Calibri"/>
              </a:rPr>
              <a:t>configuration</a:t>
            </a:r>
            <a:r>
              <a:rPr lang="nl-NL">
                <a:cs typeface="Calibri"/>
              </a:rPr>
              <a:t> -&gt; </a:t>
            </a:r>
            <a:r>
              <a:rPr lang="nl-NL" err="1">
                <a:cs typeface="Calibri"/>
              </a:rPr>
              <a:t>less</a:t>
            </a:r>
            <a:r>
              <a:rPr lang="nl-NL">
                <a:cs typeface="Calibri"/>
              </a:rPr>
              <a:t> </a:t>
            </a:r>
            <a:r>
              <a:rPr lang="nl-NL" err="1">
                <a:cs typeface="Calibri"/>
              </a:rPr>
              <a:t>radiative</a:t>
            </a:r>
            <a:r>
              <a:rPr lang="nl-NL">
                <a:cs typeface="Calibri"/>
              </a:rPr>
              <a:t> </a:t>
            </a:r>
            <a:r>
              <a:rPr lang="nl-NL" err="1">
                <a:cs typeface="Calibri"/>
              </a:rPr>
              <a:t>noise</a:t>
            </a:r>
            <a:r>
              <a:rPr lang="nl-NL">
                <a:cs typeface="Calibri"/>
              </a:rPr>
              <a:t> in </a:t>
            </a:r>
            <a:r>
              <a:rPr lang="nl-NL" err="1">
                <a:cs typeface="Calibri"/>
              </a:rPr>
              <a:t>the</a:t>
            </a:r>
            <a:r>
              <a:rPr lang="nl-NL">
                <a:cs typeface="Calibri"/>
              </a:rPr>
              <a:t> </a:t>
            </a:r>
            <a:r>
              <a:rPr lang="nl-NL" err="1">
                <a:cs typeface="Calibri"/>
              </a:rPr>
              <a:t>beam</a:t>
            </a:r>
          </a:p>
          <a:p>
            <a:r>
              <a:rPr lang="nl-NL" err="1">
                <a:cs typeface="Calibri"/>
              </a:rPr>
              <a:t>driven</a:t>
            </a:r>
            <a:r>
              <a:rPr lang="nl-NL">
                <a:cs typeface="Calibri"/>
              </a:rPr>
              <a:t> </a:t>
            </a:r>
            <a:r>
              <a:rPr lang="nl-NL" err="1">
                <a:cs typeface="Calibri"/>
              </a:rPr>
              <a:t>by</a:t>
            </a:r>
            <a:r>
              <a:rPr lang="nl-NL">
                <a:cs typeface="Calibri"/>
              </a:rPr>
              <a:t> </a:t>
            </a:r>
            <a:r>
              <a:rPr lang="nl-NL" err="1">
                <a:cs typeface="Calibri"/>
              </a:rPr>
              <a:t>the</a:t>
            </a:r>
            <a:r>
              <a:rPr lang="nl-NL">
                <a:cs typeface="Calibri"/>
              </a:rPr>
              <a:t> </a:t>
            </a:r>
            <a:r>
              <a:rPr lang="nl-NL" err="1">
                <a:cs typeface="Calibri"/>
              </a:rPr>
              <a:t>amount</a:t>
            </a:r>
            <a:r>
              <a:rPr lang="nl-NL">
                <a:cs typeface="Calibri"/>
              </a:rPr>
              <a:t> of </a:t>
            </a:r>
            <a:r>
              <a:rPr lang="nl-NL" err="1">
                <a:cs typeface="Calibri"/>
              </a:rPr>
              <a:t>photons</a:t>
            </a:r>
            <a:r>
              <a:rPr lang="nl-NL">
                <a:cs typeface="Calibri"/>
              </a:rPr>
              <a:t> we </a:t>
            </a:r>
            <a:r>
              <a:rPr lang="nl-NL" err="1">
                <a:cs typeface="Calibri"/>
              </a:rPr>
              <a:t>need</a:t>
            </a:r>
            <a:endParaRPr lang="nl-NL">
              <a:cs typeface="Calibri"/>
            </a:endParaRPr>
          </a:p>
          <a:p>
            <a:r>
              <a:rPr lang="nl-NL" err="1">
                <a:cs typeface="Calibri"/>
              </a:rPr>
              <a:t>Cooled</a:t>
            </a:r>
            <a:r>
              <a:rPr lang="nl-NL">
                <a:cs typeface="Calibri"/>
              </a:rPr>
              <a:t> instrument </a:t>
            </a:r>
            <a:r>
              <a:rPr lang="nl-NL" err="1">
                <a:cs typeface="Calibri"/>
              </a:rPr>
              <a:t>bay</a:t>
            </a:r>
            <a:r>
              <a:rPr lang="nl-NL">
                <a:cs typeface="Calibri"/>
              </a:rPr>
              <a:t> </a:t>
            </a:r>
            <a:r>
              <a:rPr lang="nl-NL" err="1">
                <a:cs typeface="Calibri"/>
              </a:rPr>
              <a:t>placed</a:t>
            </a:r>
            <a:r>
              <a:rPr lang="nl-NL">
                <a:cs typeface="Calibri"/>
              </a:rPr>
              <a:t> </a:t>
            </a:r>
            <a:r>
              <a:rPr lang="nl-NL" err="1">
                <a:cs typeface="Calibri"/>
              </a:rPr>
              <a:t>behind</a:t>
            </a:r>
            <a:r>
              <a:rPr lang="nl-NL">
                <a:cs typeface="Calibri"/>
              </a:rPr>
              <a:t> </a:t>
            </a:r>
            <a:r>
              <a:rPr lang="nl-NL" err="1">
                <a:cs typeface="Calibri"/>
              </a:rPr>
              <a:t>the</a:t>
            </a:r>
            <a:r>
              <a:rPr lang="nl-NL">
                <a:cs typeface="Calibri"/>
              </a:rPr>
              <a:t> </a:t>
            </a:r>
            <a:r>
              <a:rPr lang="nl-NL" err="1">
                <a:cs typeface="Calibri"/>
              </a:rPr>
              <a:t>mirror</a:t>
            </a:r>
            <a:endParaRPr lang="nl-NL">
              <a:cs typeface="Calibri"/>
            </a:endParaRPr>
          </a:p>
          <a:p>
            <a:endParaRPr lang="nl-NL">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52</a:t>
            </a:fld>
            <a:endParaRPr lang="en-SE"/>
          </a:p>
        </p:txBody>
      </p:sp>
    </p:spTree>
    <p:extLst>
      <p:ext uri="{BB962C8B-B14F-4D97-AF65-F5344CB8AC3E}">
        <p14:creationId xmlns:p14="http://schemas.microsoft.com/office/powerpoint/2010/main" val="2032754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Figure: light collection of the telescope with:</a:t>
            </a:r>
            <a:endParaRPr lang="en-SE" err="1">
              <a:cs typeface="Calibri"/>
            </a:endParaRPr>
          </a:p>
          <a:p>
            <a:pPr marL="171450" indent="-171450">
              <a:buFont typeface="Calibri"/>
              <a:buChar char="-"/>
            </a:pPr>
            <a:r>
              <a:rPr lang="en-SE">
                <a:cs typeface="Calibri"/>
              </a:rPr>
              <a:t>Unique Beam folding: </a:t>
            </a:r>
            <a:r>
              <a:rPr lang="en-US"/>
              <a:t>allows to uses instruments behind the dish -&gt; topology optimization</a:t>
            </a:r>
            <a:endParaRPr lang="en-US">
              <a:cs typeface="Calibri" panose="020F0502020204030204"/>
            </a:endParaRPr>
          </a:p>
          <a:p>
            <a:pPr marL="171450" indent="-171450">
              <a:buFont typeface="Calibri"/>
              <a:buChar char="-"/>
            </a:pPr>
            <a:r>
              <a:rPr lang="en-SE">
                <a:cs typeface="Calibri"/>
              </a:rPr>
              <a:t>capable of using a 4 meter dish </a:t>
            </a:r>
            <a:endParaRPr lang="en-US">
              <a:cs typeface="Calibri" panose="020F0502020204030204"/>
            </a:endParaRPr>
          </a:p>
          <a:p>
            <a:pPr marL="171450" indent="-171450">
              <a:buFont typeface="Calibri"/>
              <a:buChar char="-"/>
            </a:pPr>
            <a:r>
              <a:rPr lang="en-US"/>
              <a:t>TRL 6-7: based on previously developed mirrors (Herschel 3.5m with 80% lightweighting )</a:t>
            </a:r>
            <a:endParaRPr lang="en-US">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53</a:t>
            </a:fld>
            <a:endParaRPr lang="en-SE"/>
          </a:p>
        </p:txBody>
      </p:sp>
    </p:spTree>
    <p:extLst>
      <p:ext uri="{BB962C8B-B14F-4D97-AF65-F5344CB8AC3E}">
        <p14:creationId xmlns:p14="http://schemas.microsoft.com/office/powerpoint/2010/main" val="3815710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Lightpath: telescope -&gt; </a:t>
            </a:r>
            <a:r>
              <a:rPr lang="en-SE" err="1">
                <a:cs typeface="Calibri"/>
              </a:rPr>
              <a:t>pre-optics</a:t>
            </a:r>
            <a:r>
              <a:rPr lang="en-SE">
                <a:cs typeface="Calibri"/>
              </a:rPr>
              <a:t> -&gt; </a:t>
            </a:r>
            <a:r>
              <a:rPr lang="en-SE" err="1">
                <a:cs typeface="Calibri"/>
              </a:rPr>
              <a:t>imager</a:t>
            </a:r>
            <a:r>
              <a:rPr lang="en-SE">
                <a:cs typeface="Calibri"/>
              </a:rPr>
              <a:t>/</a:t>
            </a:r>
            <a:r>
              <a:rPr lang="en-SE" err="1">
                <a:cs typeface="Calibri"/>
              </a:rPr>
              <a:t>spectograph</a:t>
            </a:r>
            <a:endParaRPr lang="de-DE">
              <a:cs typeface="Calibri"/>
            </a:endParaRPr>
          </a:p>
          <a:p>
            <a:endParaRPr lang="en-SE">
              <a:cs typeface="Calibri"/>
            </a:endParaRPr>
          </a:p>
          <a:p>
            <a:pPr marL="228600" indent="-228600">
              <a:buAutoNum type="arabicParenR"/>
            </a:pPr>
            <a:r>
              <a:rPr lang="en-SE">
                <a:cs typeface="Calibri"/>
              </a:rPr>
              <a:t>Telescope: collection the light</a:t>
            </a:r>
          </a:p>
          <a:p>
            <a:pPr marL="228600" indent="-228600">
              <a:buAutoNum type="arabicParenR"/>
            </a:pPr>
            <a:r>
              <a:rPr lang="en-SE">
                <a:cs typeface="Calibri"/>
              </a:rPr>
              <a:t>Pre-optics: calibration and light distribution</a:t>
            </a:r>
          </a:p>
          <a:p>
            <a:pPr marL="228600" indent="-228600">
              <a:buAutoNum type="arabicParenR"/>
            </a:pPr>
            <a:r>
              <a:rPr lang="en-SE">
                <a:cs typeface="Calibri"/>
              </a:rPr>
              <a:t>Imager:</a:t>
            </a:r>
          </a:p>
          <a:p>
            <a:pPr marL="228600" indent="-228600">
              <a:buAutoNum type="arabicParenR"/>
            </a:pPr>
            <a:r>
              <a:rPr lang="en-SE" err="1">
                <a:cs typeface="Calibri"/>
              </a:rPr>
              <a:t>Spectograph</a:t>
            </a:r>
            <a:r>
              <a:rPr lang="en-SE">
                <a:cs typeface="Calibri"/>
              </a:rPr>
              <a:t>:</a:t>
            </a:r>
          </a:p>
        </p:txBody>
      </p:sp>
      <p:sp>
        <p:nvSpPr>
          <p:cNvPr id="4" name="Slide Number Placeholder 3"/>
          <p:cNvSpPr>
            <a:spLocks noGrp="1"/>
          </p:cNvSpPr>
          <p:nvPr>
            <p:ph type="sldNum" sz="quarter" idx="5"/>
          </p:nvPr>
        </p:nvSpPr>
        <p:spPr/>
        <p:txBody>
          <a:bodyPr/>
          <a:lstStyle/>
          <a:p>
            <a:fld id="{BB7FA8AC-4E6D-1E41-9B72-9E664D006B81}" type="slidenum">
              <a:rPr lang="en-SE" smtClean="0"/>
              <a:t>54</a:t>
            </a:fld>
            <a:endParaRPr lang="en-SE"/>
          </a:p>
        </p:txBody>
      </p:sp>
    </p:spTree>
    <p:extLst>
      <p:ext uri="{BB962C8B-B14F-4D97-AF65-F5344CB8AC3E}">
        <p14:creationId xmlns:p14="http://schemas.microsoft.com/office/powerpoint/2010/main" val="3077925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ea typeface="Calibri"/>
                <a:cs typeface="Calibri"/>
              </a:rPr>
              <a:t>List is </a:t>
            </a:r>
            <a:r>
              <a:rPr lang="nl-NL" err="1">
                <a:ea typeface="Calibri"/>
                <a:cs typeface="Calibri"/>
              </a:rPr>
              <a:t>not</a:t>
            </a:r>
            <a:r>
              <a:rPr lang="nl-NL">
                <a:ea typeface="Calibri"/>
                <a:cs typeface="Calibri"/>
              </a:rPr>
              <a:t> </a:t>
            </a:r>
            <a:r>
              <a:rPr lang="nl-NL" err="1">
                <a:ea typeface="Calibri"/>
                <a:cs typeface="Calibri"/>
              </a:rPr>
              <a:t>stating</a:t>
            </a:r>
            <a:r>
              <a:rPr lang="nl-NL">
                <a:ea typeface="Calibri"/>
                <a:cs typeface="Calibri"/>
              </a:rPr>
              <a:t> </a:t>
            </a:r>
            <a:r>
              <a:rPr lang="nl-NL" err="1">
                <a:ea typeface="Calibri"/>
                <a:cs typeface="Calibri"/>
              </a:rPr>
              <a:t>all</a:t>
            </a:r>
            <a:r>
              <a:rPr lang="nl-NL">
                <a:ea typeface="Calibri"/>
                <a:cs typeface="Calibri"/>
              </a:rPr>
              <a:t> </a:t>
            </a:r>
            <a:r>
              <a:rPr lang="nl-NL" err="1">
                <a:ea typeface="Calibri"/>
                <a:cs typeface="Calibri"/>
              </a:rPr>
              <a:t>the</a:t>
            </a:r>
            <a:r>
              <a:rPr lang="nl-NL">
                <a:ea typeface="Calibri"/>
                <a:cs typeface="Calibri"/>
              </a:rPr>
              <a:t> </a:t>
            </a:r>
            <a:r>
              <a:rPr lang="nl-NL" err="1">
                <a:ea typeface="Calibri"/>
                <a:cs typeface="Calibri"/>
              </a:rPr>
              <a:t>components</a:t>
            </a:r>
          </a:p>
          <a:p>
            <a:r>
              <a:rPr lang="nl-NL" err="1">
                <a:ea typeface="Calibri"/>
                <a:cs typeface="Calibri"/>
              </a:rPr>
              <a:t>Only</a:t>
            </a:r>
            <a:r>
              <a:rPr lang="nl-NL">
                <a:ea typeface="Calibri"/>
                <a:cs typeface="Calibri"/>
              </a:rPr>
              <a:t> </a:t>
            </a:r>
            <a:r>
              <a:rPr lang="nl-NL" err="1">
                <a:ea typeface="Calibri"/>
                <a:cs typeface="Calibri"/>
              </a:rPr>
              <a:t>mention</a:t>
            </a:r>
            <a:r>
              <a:rPr lang="nl-NL">
                <a:ea typeface="Calibri"/>
                <a:cs typeface="Calibri"/>
              </a:rPr>
              <a:t> </a:t>
            </a:r>
            <a:r>
              <a:rPr lang="nl-NL" err="1">
                <a:ea typeface="Calibri"/>
                <a:cs typeface="Calibri"/>
              </a:rPr>
              <a:t>the</a:t>
            </a:r>
            <a:r>
              <a:rPr lang="nl-NL">
                <a:ea typeface="Calibri"/>
                <a:cs typeface="Calibri"/>
              </a:rPr>
              <a:t> most </a:t>
            </a:r>
            <a:r>
              <a:rPr lang="nl-NL" err="1">
                <a:ea typeface="Calibri"/>
                <a:cs typeface="Calibri"/>
              </a:rPr>
              <a:t>critical</a:t>
            </a:r>
            <a:r>
              <a:rPr lang="nl-NL">
                <a:ea typeface="Calibri"/>
                <a:cs typeface="Calibri"/>
              </a:rPr>
              <a:t> </a:t>
            </a:r>
            <a:r>
              <a:rPr lang="nl-NL" err="1">
                <a:ea typeface="Calibri"/>
                <a:cs typeface="Calibri"/>
              </a:rPr>
              <a:t>ones</a:t>
            </a:r>
          </a:p>
        </p:txBody>
      </p:sp>
      <p:sp>
        <p:nvSpPr>
          <p:cNvPr id="4" name="Slide Number Placeholder 3"/>
          <p:cNvSpPr>
            <a:spLocks noGrp="1"/>
          </p:cNvSpPr>
          <p:nvPr>
            <p:ph type="sldNum" sz="quarter" idx="5"/>
          </p:nvPr>
        </p:nvSpPr>
        <p:spPr/>
        <p:txBody>
          <a:bodyPr/>
          <a:lstStyle/>
          <a:p>
            <a:fld id="{BB7FA8AC-4E6D-1E41-9B72-9E664D006B81}" type="slidenum">
              <a:rPr lang="en-SE" smtClean="0"/>
              <a:t>55</a:t>
            </a:fld>
            <a:endParaRPr lang="en-SE"/>
          </a:p>
        </p:txBody>
      </p:sp>
    </p:spTree>
    <p:extLst>
      <p:ext uri="{BB962C8B-B14F-4D97-AF65-F5344CB8AC3E}">
        <p14:creationId xmlns:p14="http://schemas.microsoft.com/office/powerpoint/2010/main" val="1908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For atmospheric characterisation of all target planets</a:t>
            </a:r>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56</a:t>
            </a:fld>
            <a:endParaRPr lang="en-SE"/>
          </a:p>
        </p:txBody>
      </p:sp>
    </p:spTree>
    <p:extLst>
      <p:ext uri="{BB962C8B-B14F-4D97-AF65-F5344CB8AC3E}">
        <p14:creationId xmlns:p14="http://schemas.microsoft.com/office/powerpoint/2010/main" val="628867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Direct imaging for far out planets, proto planetary discs</a:t>
            </a:r>
          </a:p>
          <a:p>
            <a:r>
              <a:rPr lang="en-SE">
                <a:cs typeface="Calibri"/>
              </a:rPr>
              <a:t>12: 2x 5 filters (obscuration </a:t>
            </a:r>
            <a:r>
              <a:rPr lang="en-SE" err="1">
                <a:cs typeface="Calibri"/>
              </a:rPr>
              <a:t>masc</a:t>
            </a:r>
            <a:r>
              <a:rPr lang="en-SE">
                <a:cs typeface="Calibri"/>
              </a:rPr>
              <a:t> in/out), 11: </a:t>
            </a:r>
            <a:r>
              <a:rPr lang="en-SE" err="1">
                <a:cs typeface="Calibri"/>
              </a:rPr>
              <a:t>lyot</a:t>
            </a:r>
            <a:r>
              <a:rPr lang="en-SE">
                <a:cs typeface="Calibri"/>
              </a:rPr>
              <a:t> stop, 12 open</a:t>
            </a:r>
          </a:p>
        </p:txBody>
      </p:sp>
      <p:sp>
        <p:nvSpPr>
          <p:cNvPr id="4" name="Slide Number Placeholder 3"/>
          <p:cNvSpPr>
            <a:spLocks noGrp="1"/>
          </p:cNvSpPr>
          <p:nvPr>
            <p:ph type="sldNum" sz="quarter" idx="5"/>
          </p:nvPr>
        </p:nvSpPr>
        <p:spPr/>
        <p:txBody>
          <a:bodyPr/>
          <a:lstStyle/>
          <a:p>
            <a:fld id="{BB7FA8AC-4E6D-1E41-9B72-9E664D006B81}" type="slidenum">
              <a:rPr lang="en-SE" smtClean="0"/>
              <a:t>57</a:t>
            </a:fld>
            <a:endParaRPr lang="en-SE"/>
          </a:p>
        </p:txBody>
      </p:sp>
    </p:spTree>
    <p:extLst>
      <p:ext uri="{BB962C8B-B14F-4D97-AF65-F5344CB8AC3E}">
        <p14:creationId xmlns:p14="http://schemas.microsoft.com/office/powerpoint/2010/main" val="336165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a:p>
            <a:endParaRPr lang="en-S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59</a:t>
            </a:fld>
            <a:endParaRPr lang="en-SE"/>
          </a:p>
        </p:txBody>
      </p:sp>
    </p:spTree>
    <p:extLst>
      <p:ext uri="{BB962C8B-B14F-4D97-AF65-F5344CB8AC3E}">
        <p14:creationId xmlns:p14="http://schemas.microsoft.com/office/powerpoint/2010/main" val="3995852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THANKS ENGINEERING TEAM</a:t>
            </a:r>
          </a:p>
          <a:p>
            <a:r>
              <a:rPr lang="en-US">
                <a:cs typeface="Calibri"/>
              </a:rPr>
              <a:t>PROPOSE ROUGH CONTENT</a:t>
            </a:r>
          </a:p>
        </p:txBody>
      </p:sp>
      <p:sp>
        <p:nvSpPr>
          <p:cNvPr id="4" name="Slide Number Placeholder 3"/>
          <p:cNvSpPr>
            <a:spLocks noGrp="1"/>
          </p:cNvSpPr>
          <p:nvPr>
            <p:ph type="sldNum" sz="quarter" idx="5"/>
          </p:nvPr>
        </p:nvSpPr>
        <p:spPr/>
        <p:txBody>
          <a:bodyPr/>
          <a:lstStyle/>
          <a:p>
            <a:fld id="{BB7FA8AC-4E6D-1E41-9B72-9E664D006B81}" type="slidenum">
              <a:rPr lang="en-SE" smtClean="0"/>
              <a:t>60</a:t>
            </a:fld>
            <a:endParaRPr lang="en-SE"/>
          </a:p>
        </p:txBody>
      </p:sp>
    </p:spTree>
    <p:extLst>
      <p:ext uri="{BB962C8B-B14F-4D97-AF65-F5344CB8AC3E}">
        <p14:creationId xmlns:p14="http://schemas.microsoft.com/office/powerpoint/2010/main" val="2497311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PLATO follow up: we can use the knowledge existing: using wavelength information for </a:t>
            </a:r>
            <a:r>
              <a:rPr lang="en-US" sz="1800" err="1">
                <a:effectLst/>
                <a:latin typeface="Segoe UI" panose="020B0502040204020203" pitchFamily="34" charset="0"/>
              </a:rPr>
              <a:t>alebedo</a:t>
            </a:r>
            <a:r>
              <a:rPr lang="en-US" sz="1800">
                <a:effectLst/>
                <a:latin typeface="Segoe UI" panose="020B0502040204020203" pitchFamily="34" charset="0"/>
              </a:rPr>
              <a:t> and use the enthusiasm of existing consortiums </a:t>
            </a:r>
            <a:r>
              <a:rPr lang="en-US" sz="1800" err="1">
                <a:effectLst/>
                <a:latin typeface="Segoe UI" panose="020B0502040204020203" pitchFamily="34" charset="0"/>
              </a:rPr>
              <a:t>ect</a:t>
            </a:r>
            <a:r>
              <a:rPr lang="en-US" sz="1800">
                <a:effectLst/>
                <a:latin typeface="Segoe UI" panose="020B0502040204020203" pitchFamily="34" charset="0"/>
              </a:rPr>
              <a:t>.</a:t>
            </a:r>
            <a:endParaRPr lang="en-US" sz="1800">
              <a:effectLst/>
              <a:latin typeface="Arial" panose="020B0604020202020204" pitchFamily="34" charset="0"/>
            </a:endParaRPr>
          </a:p>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13</a:t>
            </a:fld>
            <a:endParaRPr lang="en-SE"/>
          </a:p>
        </p:txBody>
      </p:sp>
    </p:spTree>
    <p:extLst>
      <p:ext uri="{BB962C8B-B14F-4D97-AF65-F5344CB8AC3E}">
        <p14:creationId xmlns:p14="http://schemas.microsoft.com/office/powerpoint/2010/main" val="2594211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Scientifict</a:t>
            </a:r>
            <a:r>
              <a:rPr lang="en-US">
                <a:cs typeface="Calibri"/>
              </a:rPr>
              <a:t> requirements and mission </a:t>
            </a:r>
            <a:r>
              <a:rPr lang="en-US" err="1">
                <a:cs typeface="Calibri"/>
              </a:rPr>
              <a:t>reqs</a:t>
            </a:r>
            <a:r>
              <a:rPr lang="en-US">
                <a:cs typeface="Calibri"/>
              </a:rPr>
              <a:t> -&gt; </a:t>
            </a:r>
            <a:r>
              <a:rPr lang="en-US" err="1">
                <a:cs typeface="Calibri"/>
              </a:rPr>
              <a:t>trasnleted</a:t>
            </a:r>
            <a:r>
              <a:rPr lang="en-US">
                <a:cs typeface="Calibri"/>
              </a:rPr>
              <a:t> to engineering language -&gt; From that we can extract main design drivers for our spacecraft</a:t>
            </a:r>
          </a:p>
          <a:p>
            <a:endParaRPr lang="en-US">
              <a:cs typeface="Calibri"/>
            </a:endParaRPr>
          </a:p>
          <a:p>
            <a:r>
              <a:rPr lang="en-US">
                <a:cs typeface="Calibri"/>
              </a:rPr>
              <a:t>But also we want to propose feasible solution, that why </a:t>
            </a:r>
            <a:r>
              <a:rPr lang="en-US" err="1">
                <a:cs typeface="Calibri"/>
              </a:rPr>
              <a:t>aditiaon</a:t>
            </a:r>
            <a:r>
              <a:rPr lang="en-US">
                <a:cs typeface="Calibri"/>
              </a:rPr>
              <a:t> design drivers were proposed. Reuse and </a:t>
            </a:r>
            <a:r>
              <a:rPr lang="en-US" err="1">
                <a:cs typeface="Calibri"/>
              </a:rPr>
              <a:t>updadate</a:t>
            </a:r>
            <a:r>
              <a:rPr lang="en-US">
                <a:cs typeface="Calibri"/>
              </a:rPr>
              <a:t> of predeveloped technologies, will </a:t>
            </a:r>
            <a:r>
              <a:rPr lang="en-US" err="1">
                <a:cs typeface="Calibri"/>
              </a:rPr>
              <a:t>significantli</a:t>
            </a:r>
            <a:r>
              <a:rPr lang="en-US">
                <a:cs typeface="Calibri"/>
              </a:rPr>
              <a:t> reduce costs </a:t>
            </a:r>
            <a:r>
              <a:rPr lang="en-US" err="1">
                <a:cs typeface="Calibri"/>
              </a:rPr>
              <a:t>copared</a:t>
            </a:r>
            <a:r>
              <a:rPr lang="en-US">
                <a:cs typeface="Calibri"/>
              </a:rPr>
              <a:t> to development from scratch </a:t>
            </a:r>
            <a:r>
              <a:rPr lang="en-US" err="1">
                <a:cs typeface="Calibri"/>
              </a:rPr>
              <a:t>solutiom</a:t>
            </a:r>
            <a:r>
              <a:rPr lang="en-US">
                <a:cs typeface="Calibri"/>
              </a:rPr>
              <a:t>,  </a:t>
            </a:r>
            <a:r>
              <a:rPr lang="en-US" err="1">
                <a:cs typeface="Calibri"/>
              </a:rPr>
              <a:t>ourdesign</a:t>
            </a:r>
            <a:r>
              <a:rPr lang="en-US">
                <a:cs typeface="Calibri"/>
              </a:rPr>
              <a:t> </a:t>
            </a:r>
            <a:r>
              <a:rPr lang="en-US" err="1">
                <a:cs typeface="Calibri"/>
              </a:rPr>
              <a:t>sahllbe</a:t>
            </a:r>
            <a:r>
              <a:rPr lang="en-US">
                <a:cs typeface="Calibri"/>
              </a:rPr>
              <a:t> compatible we currently used space and. Ground  </a:t>
            </a:r>
            <a:r>
              <a:rPr lang="en-US" err="1">
                <a:cs typeface="Calibri"/>
              </a:rPr>
              <a:t>infrastrucutre</a:t>
            </a:r>
            <a:r>
              <a:rPr lang="en-US">
                <a:cs typeface="Calibri"/>
              </a:rPr>
              <a:t> by ESA mission.</a:t>
            </a:r>
          </a:p>
        </p:txBody>
      </p:sp>
      <p:sp>
        <p:nvSpPr>
          <p:cNvPr id="4" name="Slide Number Placeholder 3"/>
          <p:cNvSpPr>
            <a:spLocks noGrp="1"/>
          </p:cNvSpPr>
          <p:nvPr>
            <p:ph type="sldNum" sz="quarter" idx="5"/>
          </p:nvPr>
        </p:nvSpPr>
        <p:spPr/>
        <p:txBody>
          <a:bodyPr/>
          <a:lstStyle/>
          <a:p>
            <a:fld id="{BB7FA8AC-4E6D-1E41-9B72-9E664D006B81}" type="slidenum">
              <a:rPr lang="en-SE" smtClean="0"/>
              <a:t>61</a:t>
            </a:fld>
            <a:endParaRPr lang="en-SE"/>
          </a:p>
        </p:txBody>
      </p:sp>
    </p:spTree>
    <p:extLst>
      <p:ext uri="{BB962C8B-B14F-4D97-AF65-F5344CB8AC3E}">
        <p14:creationId xmlns:p14="http://schemas.microsoft.com/office/powerpoint/2010/main" val="2074702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first idea for the spacecrafts name was Dyson but we were told that this would breech copyright infringement laws so we had to go with plan B (ARISTOTLE)</a:t>
            </a:r>
          </a:p>
        </p:txBody>
      </p:sp>
      <p:sp>
        <p:nvSpPr>
          <p:cNvPr id="4" name="Slide Number Placeholder 3"/>
          <p:cNvSpPr>
            <a:spLocks noGrp="1"/>
          </p:cNvSpPr>
          <p:nvPr>
            <p:ph type="sldNum" sz="quarter" idx="5"/>
          </p:nvPr>
        </p:nvSpPr>
        <p:spPr/>
        <p:txBody>
          <a:bodyPr/>
          <a:lstStyle/>
          <a:p>
            <a:fld id="{BB7FA8AC-4E6D-1E41-9B72-9E664D006B81}" type="slidenum">
              <a:rPr lang="en-SE" smtClean="0"/>
              <a:t>63</a:t>
            </a:fld>
            <a:endParaRPr lang="en-SE"/>
          </a:p>
        </p:txBody>
      </p:sp>
    </p:spTree>
    <p:extLst>
      <p:ext uri="{BB962C8B-B14F-4D97-AF65-F5344CB8AC3E}">
        <p14:creationId xmlns:p14="http://schemas.microsoft.com/office/powerpoint/2010/main" val="3980290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MIRROR</a:t>
            </a:r>
            <a:endParaRPr lang="en-GB"/>
          </a:p>
          <a:p>
            <a:r>
              <a:rPr lang="en-GB">
                <a:cs typeface="Calibri" panose="020F0502020204030204"/>
              </a:rPr>
              <a:t>SUN SHIELD</a:t>
            </a:r>
          </a:p>
          <a:p>
            <a:r>
              <a:rPr lang="en-GB">
                <a:cs typeface="Calibri" panose="020F0502020204030204"/>
              </a:rPr>
              <a:t>SUN and DEEP SPACE</a:t>
            </a:r>
          </a:p>
          <a:p>
            <a:r>
              <a:rPr lang="en-GB">
                <a:cs typeface="Calibri" panose="020F0502020204030204"/>
              </a:rPr>
              <a:t>PAYLOAD BAY </a:t>
            </a:r>
          </a:p>
          <a:p>
            <a:r>
              <a:rPr lang="en-GB">
                <a:cs typeface="Calibri" panose="020F0502020204030204"/>
              </a:rPr>
              <a:t>SERVICE BAY</a:t>
            </a:r>
          </a:p>
          <a:p>
            <a:endParaRPr lang="en-GB"/>
          </a:p>
          <a:p>
            <a:r>
              <a:rPr lang="en-GB"/>
              <a:t>Willeke: Describe the individual parts, quick remark why are they there, how is the light entering the space craft and where is the ’instrument’</a:t>
            </a:r>
            <a:br>
              <a:rPr lang="en-GB">
                <a:cs typeface="+mn-lt"/>
              </a:rPr>
            </a:br>
            <a:r>
              <a:rPr lang="en-GB"/>
              <a:t>Marie:  “ Deployable shield in multiple layers. Shape designed to eject radiations”</a:t>
            </a:r>
          </a:p>
        </p:txBody>
      </p:sp>
      <p:sp>
        <p:nvSpPr>
          <p:cNvPr id="4" name="Slide Number Placeholder 3"/>
          <p:cNvSpPr>
            <a:spLocks noGrp="1"/>
          </p:cNvSpPr>
          <p:nvPr>
            <p:ph type="sldNum" sz="quarter" idx="5"/>
          </p:nvPr>
        </p:nvSpPr>
        <p:spPr/>
        <p:txBody>
          <a:bodyPr/>
          <a:lstStyle/>
          <a:p>
            <a:fld id="{BB7FA8AC-4E6D-1E41-9B72-9E664D006B81}" type="slidenum">
              <a:rPr lang="en-SE" smtClean="0"/>
              <a:t>64</a:t>
            </a:fld>
            <a:endParaRPr lang="en-SE"/>
          </a:p>
        </p:txBody>
      </p:sp>
    </p:spTree>
    <p:extLst>
      <p:ext uri="{BB962C8B-B14F-4D97-AF65-F5344CB8AC3E}">
        <p14:creationId xmlns:p14="http://schemas.microsoft.com/office/powerpoint/2010/main" val="254102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a:cs typeface="Calibri"/>
              </a:rPr>
              <a:t>ROUGH DIMENSSIONS </a:t>
            </a:r>
            <a:endParaRPr lang="fr-BE"/>
          </a:p>
          <a:p>
            <a:r>
              <a:rPr lang="fr-BE">
                <a:cs typeface="Calibri" panose="020F0502020204030204"/>
              </a:rPr>
              <a:t>COMPATIBILITY WITH  ARIANE FAIRING </a:t>
            </a:r>
          </a:p>
          <a:p>
            <a:endParaRPr lang="fr-BE"/>
          </a:p>
          <a:p>
            <a:endParaRPr lang="fr-BE"/>
          </a:p>
          <a:p>
            <a:r>
              <a:rPr lang="fr-BE"/>
              <a:t>Split </a:t>
            </a:r>
            <a:r>
              <a:rPr lang="fr-BE" err="1"/>
              <a:t>into</a:t>
            </a:r>
            <a:r>
              <a:rPr lang="fr-BE"/>
              <a:t> 2 slides </a:t>
            </a:r>
            <a:r>
              <a:rPr lang="fr-BE" err="1"/>
              <a:t>with</a:t>
            </a:r>
            <a:r>
              <a:rPr lang="fr-BE"/>
              <a:t> images and </a:t>
            </a:r>
            <a:r>
              <a:rPr lang="fr-BE" err="1"/>
              <a:t>then</a:t>
            </a:r>
            <a:r>
              <a:rPr lang="fr-BE"/>
              <a:t> the mass </a:t>
            </a:r>
            <a:r>
              <a:rPr lang="fr-BE" err="1"/>
              <a:t>margin</a:t>
            </a:r>
            <a:r>
              <a:rPr lang="fr-BE"/>
              <a:t> </a:t>
            </a:r>
            <a:r>
              <a:rPr lang="fr-BE" err="1"/>
              <a:t>explanations</a:t>
            </a:r>
            <a:r>
              <a:rPr lang="fr-BE"/>
              <a:t>. </a:t>
            </a:r>
            <a:r>
              <a:rPr lang="fr-BE" err="1"/>
              <a:t>Otherwise</a:t>
            </a:r>
            <a:r>
              <a:rPr lang="fr-BE"/>
              <a:t>, </a:t>
            </a:r>
            <a:r>
              <a:rPr lang="fr-BE" err="1"/>
              <a:t>it</a:t>
            </a:r>
            <a:r>
              <a:rPr lang="fr-BE"/>
              <a:t> </a:t>
            </a:r>
            <a:r>
              <a:rPr lang="fr-BE" err="1"/>
              <a:t>is</a:t>
            </a:r>
            <a:r>
              <a:rPr lang="fr-BE"/>
              <a:t> </a:t>
            </a:r>
            <a:r>
              <a:rPr lang="fr-BE" err="1"/>
              <a:t>too</a:t>
            </a:r>
            <a:r>
              <a:rPr lang="fr-BE"/>
              <a:t> </a:t>
            </a:r>
            <a:r>
              <a:rPr lang="fr-BE" err="1"/>
              <a:t>small</a:t>
            </a:r>
            <a:r>
              <a:rPr lang="fr-BE"/>
              <a:t> to </a:t>
            </a:r>
            <a:r>
              <a:rPr lang="fr-BE" err="1"/>
              <a:t>read</a:t>
            </a:r>
            <a:r>
              <a:rPr lang="fr-BE"/>
              <a:t>. Anyway, dimensions and masses </a:t>
            </a:r>
            <a:r>
              <a:rPr lang="fr-BE" err="1"/>
              <a:t>should</a:t>
            </a:r>
            <a:r>
              <a:rPr lang="fr-BE"/>
              <a:t> </a:t>
            </a:r>
            <a:r>
              <a:rPr lang="fr-BE" err="1"/>
              <a:t>be</a:t>
            </a:r>
            <a:r>
              <a:rPr lang="fr-BE"/>
              <a:t> on </a:t>
            </a:r>
            <a:r>
              <a:rPr lang="fr-BE" err="1"/>
              <a:t>different</a:t>
            </a:r>
            <a:r>
              <a:rPr lang="fr-BE"/>
              <a:t> slides. </a:t>
            </a:r>
            <a:r>
              <a:rPr lang="fr-BE" err="1"/>
              <a:t>Maybe</a:t>
            </a:r>
            <a:r>
              <a:rPr lang="fr-BE"/>
              <a:t> </a:t>
            </a:r>
            <a:r>
              <a:rPr lang="fr-BE" err="1"/>
              <a:t>just</a:t>
            </a:r>
            <a:r>
              <a:rPr lang="fr-BE"/>
              <a:t> a single mass estimation </a:t>
            </a:r>
            <a:r>
              <a:rPr lang="fr-BE" err="1"/>
              <a:t>highlighted</a:t>
            </a:r>
            <a:r>
              <a:rPr lang="fr-BE"/>
              <a:t> </a:t>
            </a:r>
            <a:r>
              <a:rPr lang="fr-BE" err="1"/>
              <a:t>with</a:t>
            </a:r>
            <a:r>
              <a:rPr lang="fr-BE"/>
              <a:t> the full </a:t>
            </a:r>
            <a:r>
              <a:rPr lang="fr-BE" err="1"/>
              <a:t>explanation</a:t>
            </a:r>
            <a:r>
              <a:rPr lang="fr-BE"/>
              <a:t> </a:t>
            </a:r>
            <a:r>
              <a:rPr lang="fr-BE" err="1"/>
              <a:t>after</a:t>
            </a:r>
            <a:r>
              <a:rPr lang="fr-BE"/>
              <a:t>. - DONE ?</a:t>
            </a:r>
            <a:endParaRPr lang="en-S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65</a:t>
            </a:fld>
            <a:endParaRPr lang="en-SE"/>
          </a:p>
        </p:txBody>
      </p:sp>
    </p:spTree>
    <p:extLst>
      <p:ext uri="{BB962C8B-B14F-4D97-AF65-F5344CB8AC3E}">
        <p14:creationId xmlns:p14="http://schemas.microsoft.com/office/powerpoint/2010/main" val="3392798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TOTAL MASS</a:t>
            </a:r>
          </a:p>
          <a:p>
            <a:r>
              <a:rPr lang="en-SE">
                <a:cs typeface="Calibri"/>
              </a:rPr>
              <a:t>MARGINS</a:t>
            </a:r>
          </a:p>
        </p:txBody>
      </p:sp>
      <p:sp>
        <p:nvSpPr>
          <p:cNvPr id="4" name="Slide Number Placeholder 3"/>
          <p:cNvSpPr>
            <a:spLocks noGrp="1"/>
          </p:cNvSpPr>
          <p:nvPr>
            <p:ph type="sldNum" sz="quarter" idx="5"/>
          </p:nvPr>
        </p:nvSpPr>
        <p:spPr/>
        <p:txBody>
          <a:bodyPr/>
          <a:lstStyle/>
          <a:p>
            <a:fld id="{BB7FA8AC-4E6D-1E41-9B72-9E664D006B81}" type="slidenum">
              <a:rPr lang="en-SE" smtClean="0"/>
              <a:t>66</a:t>
            </a:fld>
            <a:endParaRPr lang="en-SE"/>
          </a:p>
        </p:txBody>
      </p:sp>
    </p:spTree>
    <p:extLst>
      <p:ext uri="{BB962C8B-B14F-4D97-AF65-F5344CB8AC3E}">
        <p14:creationId xmlns:p14="http://schemas.microsoft.com/office/powerpoint/2010/main" val="2317548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ILLUSTRATION OF THAT SPACECRAFT IS DECOMPOSED IN HIGH DETAIL, HIGHER THAN IS PRESNETED IN THIS PRESENTATION</a:t>
            </a:r>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67</a:t>
            </a:fld>
            <a:endParaRPr lang="en-SE"/>
          </a:p>
        </p:txBody>
      </p:sp>
    </p:spTree>
    <p:extLst>
      <p:ext uri="{BB962C8B-B14F-4D97-AF65-F5344CB8AC3E}">
        <p14:creationId xmlns:p14="http://schemas.microsoft.com/office/powerpoint/2010/main" val="2854965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cs typeface="Calibri"/>
              </a:rPr>
              <a:t>SERVICE MODULE TOPOLOGY</a:t>
            </a:r>
            <a:endParaRPr lang="fr-BE"/>
          </a:p>
          <a:p>
            <a:r>
              <a:rPr lang="fr-BE">
                <a:cs typeface="Calibri" panose="020F0502020204030204"/>
              </a:rPr>
              <a:t>FOLLOWING SLIDES CONFIGURATION: RUC REQS, LEFT DIAGRAM, REST PERFORMACC (WHEN NEEDED)</a:t>
            </a:r>
          </a:p>
          <a:p>
            <a:endParaRPr lang="fr-BE"/>
          </a:p>
          <a:p>
            <a:r>
              <a:rPr lang="fr-BE"/>
              <a:t>Marie: «  The main </a:t>
            </a:r>
            <a:r>
              <a:rPr lang="fr-BE" err="1"/>
              <a:t>subsystem</a:t>
            </a:r>
            <a:r>
              <a:rPr lang="fr-BE"/>
              <a:t> éléments are </a:t>
            </a:r>
            <a:r>
              <a:rPr lang="fr-BE" err="1"/>
              <a:t>represented</a:t>
            </a:r>
            <a:r>
              <a:rPr lang="fr-BE"/>
              <a:t> in a box </a:t>
            </a:r>
            <a:r>
              <a:rPr lang="fr-BE" err="1"/>
              <a:t>placed</a:t>
            </a:r>
            <a:r>
              <a:rPr lang="fr-BE"/>
              <a:t> right </a:t>
            </a:r>
            <a:r>
              <a:rPr lang="fr-BE" err="1"/>
              <a:t>behind</a:t>
            </a:r>
            <a:r>
              <a:rPr lang="fr-BE"/>
              <a:t> the </a:t>
            </a:r>
            <a:r>
              <a:rPr lang="fr-BE" err="1"/>
              <a:t>payload</a:t>
            </a:r>
            <a:r>
              <a:rPr lang="fr-BE"/>
              <a:t> service module. </a:t>
            </a:r>
            <a:r>
              <a:rPr lang="fr-BE" err="1"/>
              <a:t>Their</a:t>
            </a:r>
            <a:r>
              <a:rPr lang="fr-BE"/>
              <a:t> locations are </a:t>
            </a:r>
            <a:r>
              <a:rPr lang="fr-BE" err="1"/>
              <a:t>selected</a:t>
            </a:r>
            <a:r>
              <a:rPr lang="fr-BE"/>
              <a:t> to </a:t>
            </a:r>
            <a:r>
              <a:rPr lang="fr-BE" err="1"/>
              <a:t>eject</a:t>
            </a:r>
            <a:r>
              <a:rPr lang="fr-BE"/>
              <a:t> </a:t>
            </a:r>
            <a:r>
              <a:rPr lang="fr-BE" err="1"/>
              <a:t>heat</a:t>
            </a:r>
            <a:r>
              <a:rPr lang="fr-BE"/>
              <a:t> to the </a:t>
            </a:r>
            <a:r>
              <a:rPr lang="fr-BE" err="1"/>
              <a:t>deep</a:t>
            </a:r>
            <a:r>
              <a:rPr lang="fr-BE"/>
              <a:t> </a:t>
            </a:r>
            <a:r>
              <a:rPr lang="fr-BE" err="1"/>
              <a:t>space</a:t>
            </a:r>
            <a:r>
              <a:rPr lang="fr-BE"/>
              <a:t>, </a:t>
            </a:r>
            <a:r>
              <a:rPr lang="fr-BE" err="1"/>
              <a:t>keep</a:t>
            </a:r>
            <a:r>
              <a:rPr lang="fr-BE"/>
              <a:t> the </a:t>
            </a:r>
            <a:r>
              <a:rPr lang="fr-BE" err="1"/>
              <a:t>inertia</a:t>
            </a:r>
            <a:r>
              <a:rPr lang="fr-BE"/>
              <a:t> center for the tank and </a:t>
            </a:r>
            <a:r>
              <a:rPr lang="fr-BE" err="1"/>
              <a:t>finally</a:t>
            </a:r>
            <a:r>
              <a:rPr lang="fr-BE"/>
              <a:t>, for the </a:t>
            </a:r>
            <a:r>
              <a:rPr lang="fr-BE" err="1"/>
              <a:t>sensors</a:t>
            </a:r>
            <a:r>
              <a:rPr lang="fr-BE"/>
              <a:t>, </a:t>
            </a:r>
            <a:r>
              <a:rPr lang="fr-BE" err="1"/>
              <a:t>their</a:t>
            </a:r>
            <a:r>
              <a:rPr lang="fr-BE"/>
              <a:t> are </a:t>
            </a:r>
            <a:r>
              <a:rPr lang="fr-BE" err="1"/>
              <a:t>placed</a:t>
            </a:r>
            <a:r>
              <a:rPr lang="fr-BE"/>
              <a:t> to point at </a:t>
            </a:r>
            <a:r>
              <a:rPr lang="fr-BE" err="1"/>
              <a:t>their</a:t>
            </a:r>
            <a:r>
              <a:rPr lang="fr-BE"/>
              <a:t> </a:t>
            </a:r>
            <a:r>
              <a:rPr lang="fr-BE" err="1"/>
              <a:t>target</a:t>
            </a:r>
            <a:r>
              <a:rPr lang="fr-BE"/>
              <a:t> direction. »</a:t>
            </a:r>
          </a:p>
        </p:txBody>
      </p:sp>
      <p:sp>
        <p:nvSpPr>
          <p:cNvPr id="4" name="Espace réservé du numéro de diapositive 3"/>
          <p:cNvSpPr>
            <a:spLocks noGrp="1"/>
          </p:cNvSpPr>
          <p:nvPr>
            <p:ph type="sldNum" sz="quarter" idx="5"/>
          </p:nvPr>
        </p:nvSpPr>
        <p:spPr/>
        <p:txBody>
          <a:bodyPr/>
          <a:lstStyle/>
          <a:p>
            <a:fld id="{BB7FA8AC-4E6D-1E41-9B72-9E664D006B81}" type="slidenum">
              <a:rPr lang="en-SE" smtClean="0"/>
              <a:t>68</a:t>
            </a:fld>
            <a:endParaRPr lang="en-SE"/>
          </a:p>
        </p:txBody>
      </p:sp>
    </p:spTree>
    <p:extLst>
      <p:ext uri="{BB962C8B-B14F-4D97-AF65-F5344CB8AC3E}">
        <p14:creationId xmlns:p14="http://schemas.microsoft.com/office/powerpoint/2010/main" val="1999008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a:solidFill>
                  <a:srgbClr val="000000"/>
                </a:solidFill>
                <a:latin typeface="Arial"/>
                <a:cs typeface="Arial"/>
              </a:rPr>
              <a:t>PRIMARY STRUCTURE (550-600) kg </a:t>
            </a:r>
          </a:p>
          <a:p>
            <a:r>
              <a:rPr lang="en-US" sz="1600" b="1">
                <a:solidFill>
                  <a:srgbClr val="000000"/>
                </a:solidFill>
                <a:latin typeface="Arial"/>
                <a:cs typeface="Arial"/>
              </a:rPr>
              <a:t>SECONDARY (400kg)</a:t>
            </a:r>
          </a:p>
          <a:p>
            <a:r>
              <a:rPr lang="en-US" sz="1600" b="1">
                <a:solidFill>
                  <a:srgbClr val="000000"/>
                </a:solidFill>
                <a:latin typeface="Arial"/>
                <a:cs typeface="Arial"/>
              </a:rPr>
              <a:t>COLOR BLUE PAYLOAD SUPPORT, GREY PRIMARY</a:t>
            </a:r>
          </a:p>
        </p:txBody>
      </p:sp>
      <p:sp>
        <p:nvSpPr>
          <p:cNvPr id="4" name="Slide Number Placeholder 3"/>
          <p:cNvSpPr>
            <a:spLocks noGrp="1"/>
          </p:cNvSpPr>
          <p:nvPr>
            <p:ph type="sldNum" sz="quarter" idx="5"/>
          </p:nvPr>
        </p:nvSpPr>
        <p:spPr/>
        <p:txBody>
          <a:bodyPr/>
          <a:lstStyle/>
          <a:p>
            <a:fld id="{BB7FA8AC-4E6D-1E41-9B72-9E664D006B81}" type="slidenum">
              <a:rPr lang="en-SE" smtClean="0"/>
              <a:t>69</a:t>
            </a:fld>
            <a:endParaRPr lang="en-SE"/>
          </a:p>
        </p:txBody>
      </p:sp>
    </p:spTree>
    <p:extLst>
      <p:ext uri="{BB962C8B-B14F-4D97-AF65-F5344CB8AC3E}">
        <p14:creationId xmlns:p14="http://schemas.microsoft.com/office/powerpoint/2010/main" val="339739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OF MAIN ENGINEERIGN CHALANGES</a:t>
            </a:r>
          </a:p>
          <a:p>
            <a:r>
              <a:rPr lang="en-US">
                <a:cs typeface="Calibri"/>
              </a:rPr>
              <a:t>HEATMAP</a:t>
            </a:r>
          </a:p>
        </p:txBody>
      </p:sp>
      <p:sp>
        <p:nvSpPr>
          <p:cNvPr id="4" name="Slide Number Placeholder 3"/>
          <p:cNvSpPr>
            <a:spLocks noGrp="1"/>
          </p:cNvSpPr>
          <p:nvPr>
            <p:ph type="sldNum" sz="quarter" idx="5"/>
          </p:nvPr>
        </p:nvSpPr>
        <p:spPr/>
        <p:txBody>
          <a:bodyPr/>
          <a:lstStyle/>
          <a:p>
            <a:fld id="{BB7FA8AC-4E6D-1E41-9B72-9E664D006B81}" type="slidenum">
              <a:rPr lang="en-SE" smtClean="0"/>
              <a:t>70</a:t>
            </a:fld>
            <a:endParaRPr lang="en-SE"/>
          </a:p>
        </p:txBody>
      </p:sp>
    </p:spTree>
    <p:extLst>
      <p:ext uri="{BB962C8B-B14F-4D97-AF65-F5344CB8AC3E}">
        <p14:creationId xmlns:p14="http://schemas.microsoft.com/office/powerpoint/2010/main" val="9610644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2 level system</a:t>
            </a:r>
          </a:p>
          <a:p>
            <a:r>
              <a:rPr lang="en-US">
                <a:cs typeface="Calibri"/>
              </a:rPr>
              <a:t>PASSIVE</a:t>
            </a:r>
          </a:p>
          <a:p>
            <a:r>
              <a:rPr lang="en-US">
                <a:cs typeface="Calibri"/>
              </a:rPr>
              <a:t>ACTIVE</a:t>
            </a:r>
          </a:p>
        </p:txBody>
      </p:sp>
      <p:sp>
        <p:nvSpPr>
          <p:cNvPr id="4" name="Slide Number Placeholder 3"/>
          <p:cNvSpPr>
            <a:spLocks noGrp="1"/>
          </p:cNvSpPr>
          <p:nvPr>
            <p:ph type="sldNum" sz="quarter" idx="5"/>
          </p:nvPr>
        </p:nvSpPr>
        <p:spPr/>
        <p:txBody>
          <a:bodyPr/>
          <a:lstStyle/>
          <a:p>
            <a:fld id="{BB7FA8AC-4E6D-1E41-9B72-9E664D006B81}" type="slidenum">
              <a:rPr lang="en-SE" smtClean="0"/>
              <a:t>71</a:t>
            </a:fld>
            <a:endParaRPr lang="en-SE"/>
          </a:p>
        </p:txBody>
      </p:sp>
    </p:spTree>
    <p:extLst>
      <p:ext uri="{BB962C8B-B14F-4D97-AF65-F5344CB8AC3E}">
        <p14:creationId xmlns:p14="http://schemas.microsoft.com/office/powerpoint/2010/main" val="119383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noProof="0">
                <a:solidFill>
                  <a:srgbClr val="000000"/>
                </a:solidFill>
                <a:effectLst/>
                <a:latin typeface="Helvetica" panose="020B0604020202020204" pitchFamily="34" charset="0"/>
                <a:cs typeface="Helvetica" panose="020B0604020202020204" pitchFamily="34" charset="0"/>
              </a:rPr>
              <a:t>1. Tracing and identifying photochemistry in exoplanetary atmospheres down to Super-Earths around Sun-likes.</a:t>
            </a:r>
          </a:p>
          <a:p>
            <a:pPr marL="0" lvl="0" indent="0">
              <a:spcBef>
                <a:spcPts val="0"/>
              </a:spcBef>
              <a:spcAft>
                <a:spcPts val="0"/>
              </a:spcAft>
              <a:buNone/>
            </a:pPr>
            <a:r>
              <a:rPr lang="en-US" sz="1200" b="0" u="none" strike="noStrike" noProof="0">
                <a:solidFill>
                  <a:srgbClr val="000000"/>
                </a:solidFill>
                <a:effectLst/>
                <a:latin typeface="Helvetica" panose="020B0604020202020204" pitchFamily="34" charset="0"/>
                <a:cs typeface="Helvetica" panose="020B0604020202020204" pitchFamily="34" charset="0"/>
              </a:rPr>
              <a:t>2. Cross-correlate and break Ariel degeneracies, by going to higher wavelengths.</a:t>
            </a:r>
          </a:p>
          <a:p>
            <a:pPr marL="0" lvl="0" indent="0">
              <a:spcBef>
                <a:spcPts val="0"/>
              </a:spcBef>
              <a:spcAft>
                <a:spcPts val="0"/>
              </a:spcAft>
              <a:buNone/>
            </a:pPr>
            <a:r>
              <a:rPr lang="en-US" sz="1200" b="0" u="none" strike="noStrike" noProof="0">
                <a:solidFill>
                  <a:srgbClr val="000000"/>
                </a:solidFill>
                <a:effectLst/>
                <a:latin typeface="Helvetica" panose="020B0604020202020204" pitchFamily="34" charset="0"/>
                <a:cs typeface="Helvetica" panose="020B0604020202020204" pitchFamily="34" charset="0"/>
              </a:rPr>
              <a:t>3. Probe M-star and Sun-like star systems over multiple transits to properly understand both the host star and the full phase curve in large detail.</a:t>
            </a:r>
          </a:p>
          <a:p>
            <a:pPr marL="0" lvl="0" indent="0">
              <a:spcBef>
                <a:spcPts val="0"/>
              </a:spcBef>
              <a:spcAft>
                <a:spcPts val="0"/>
              </a:spcAft>
              <a:buNone/>
            </a:pPr>
            <a:endParaRPr lang="en-US" sz="1200" b="0" u="none" strike="noStrike" noProof="0">
              <a:solidFill>
                <a:srgbClr val="000000"/>
              </a:solidFill>
              <a:effectLst/>
              <a:latin typeface="Helvetica" panose="020B0604020202020204" pitchFamily="34" charset="0"/>
              <a:cs typeface="Helvetica" panose="020B0604020202020204" pitchFamily="34" charset="0"/>
            </a:endParaRPr>
          </a:p>
          <a:p>
            <a:pPr marL="0" lvl="0" indent="0">
              <a:spcBef>
                <a:spcPts val="0"/>
              </a:spcBef>
              <a:spcAft>
                <a:spcPts val="0"/>
              </a:spcAft>
              <a:buNone/>
            </a:pPr>
            <a:r>
              <a:rPr lang="en-US" sz="1200" b="0" u="none" strike="noStrike" noProof="0">
                <a:solidFill>
                  <a:srgbClr val="000000"/>
                </a:solidFill>
                <a:effectLst/>
                <a:latin typeface="Helvetica" panose="020B0604020202020204" pitchFamily="34" charset="0"/>
                <a:cs typeface="Helvetica" panose="020B0604020202020204" pitchFamily="34" charset="0"/>
              </a:rPr>
              <a:t>The name ARISTOTLE is not on accident: Follow-up specifically on what Plato finds!</a:t>
            </a:r>
          </a:p>
          <a:p>
            <a:endParaRPr lang="en-US"/>
          </a:p>
          <a:p>
            <a:endParaRPr lang="en-US"/>
          </a:p>
          <a:p>
            <a:r>
              <a:rPr lang="en-US"/>
              <a:t>Benchmark: Super-Earths around Sun-like Stars</a:t>
            </a:r>
          </a:p>
          <a:p>
            <a:r>
              <a:rPr lang="en-US"/>
              <a:t>Mention that these are the transit detected planets !! </a:t>
            </a:r>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14</a:t>
            </a:fld>
            <a:endParaRPr lang="en-SE"/>
          </a:p>
        </p:txBody>
      </p:sp>
    </p:spTree>
    <p:extLst>
      <p:ext uri="{BB962C8B-B14F-4D97-AF65-F5344CB8AC3E}">
        <p14:creationId xmlns:p14="http://schemas.microsoft.com/office/powerpoint/2010/main" val="3380105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WORST CASE DESIGN</a:t>
            </a:r>
          </a:p>
          <a:p>
            <a:r>
              <a:rPr lang="en-US">
                <a:cs typeface="Calibri"/>
              </a:rPr>
              <a:t>BATTERIES SIZE</a:t>
            </a:r>
          </a:p>
        </p:txBody>
      </p:sp>
      <p:sp>
        <p:nvSpPr>
          <p:cNvPr id="4" name="Slide Number Placeholder 3"/>
          <p:cNvSpPr>
            <a:spLocks noGrp="1"/>
          </p:cNvSpPr>
          <p:nvPr>
            <p:ph type="sldNum" sz="quarter" idx="5"/>
          </p:nvPr>
        </p:nvSpPr>
        <p:spPr/>
        <p:txBody>
          <a:bodyPr/>
          <a:lstStyle/>
          <a:p>
            <a:fld id="{BB7FA8AC-4E6D-1E41-9B72-9E664D006B81}" type="slidenum">
              <a:rPr lang="en-SE" smtClean="0"/>
              <a:t>72</a:t>
            </a:fld>
            <a:endParaRPr lang="en-SE"/>
          </a:p>
        </p:txBody>
      </p:sp>
    </p:spTree>
    <p:extLst>
      <p:ext uri="{BB962C8B-B14F-4D97-AF65-F5344CB8AC3E}">
        <p14:creationId xmlns:p14="http://schemas.microsoft.com/office/powerpoint/2010/main" val="2931167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MULTI LEVEL SYSTEM WITH DDEFINED PARAMEETERS</a:t>
            </a:r>
          </a:p>
          <a:p>
            <a:r>
              <a:rPr lang="en-SE">
                <a:cs typeface="Calibri"/>
              </a:rPr>
              <a:t>RCS FOR ROUGH</a:t>
            </a:r>
          </a:p>
          <a:p>
            <a:r>
              <a:rPr lang="en-SE">
                <a:cs typeface="Calibri"/>
              </a:rPr>
              <a:t>STAR TRACK FOR MEDIUM</a:t>
            </a:r>
          </a:p>
          <a:p>
            <a:r>
              <a:rPr lang="en-SE">
                <a:cs typeface="Calibri"/>
              </a:rPr>
              <a:t>FINE GUIDENCE </a:t>
            </a:r>
          </a:p>
        </p:txBody>
      </p:sp>
      <p:sp>
        <p:nvSpPr>
          <p:cNvPr id="4" name="Slide Number Placeholder 3"/>
          <p:cNvSpPr>
            <a:spLocks noGrp="1"/>
          </p:cNvSpPr>
          <p:nvPr>
            <p:ph type="sldNum" sz="quarter" idx="5"/>
          </p:nvPr>
        </p:nvSpPr>
        <p:spPr/>
        <p:txBody>
          <a:bodyPr/>
          <a:lstStyle/>
          <a:p>
            <a:fld id="{BB7FA8AC-4E6D-1E41-9B72-9E664D006B81}" type="slidenum">
              <a:rPr lang="en-SE" smtClean="0"/>
              <a:t>73</a:t>
            </a:fld>
            <a:endParaRPr lang="en-SE"/>
          </a:p>
        </p:txBody>
      </p:sp>
    </p:spTree>
    <p:extLst>
      <p:ext uri="{BB962C8B-B14F-4D97-AF65-F5344CB8AC3E}">
        <p14:creationId xmlns:p14="http://schemas.microsoft.com/office/powerpoint/2010/main" val="2565601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SYSTEMS IN MORE DETAIL</a:t>
            </a:r>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74</a:t>
            </a:fld>
            <a:endParaRPr lang="en-SE"/>
          </a:p>
        </p:txBody>
      </p:sp>
    </p:spTree>
    <p:extLst>
      <p:ext uri="{BB962C8B-B14F-4D97-AF65-F5344CB8AC3E}">
        <p14:creationId xmlns:p14="http://schemas.microsoft.com/office/powerpoint/2010/main" val="35930484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MAIN REASIN IS TO ADRESS ISSUE OF DELTA V</a:t>
            </a:r>
          </a:p>
          <a:p>
            <a:r>
              <a:rPr lang="en-US">
                <a:cs typeface="Calibri"/>
              </a:rPr>
              <a:t>PROPOSED SOLUTION BASED ON EUROPEAN TECHNOL</a:t>
            </a:r>
          </a:p>
        </p:txBody>
      </p:sp>
      <p:sp>
        <p:nvSpPr>
          <p:cNvPr id="4" name="Slide Number Placeholder 3"/>
          <p:cNvSpPr>
            <a:spLocks noGrp="1"/>
          </p:cNvSpPr>
          <p:nvPr>
            <p:ph type="sldNum" sz="quarter" idx="5"/>
          </p:nvPr>
        </p:nvSpPr>
        <p:spPr/>
        <p:txBody>
          <a:bodyPr/>
          <a:lstStyle/>
          <a:p>
            <a:fld id="{BB7FA8AC-4E6D-1E41-9B72-9E664D006B81}" type="slidenum">
              <a:rPr lang="en-SE" smtClean="0"/>
              <a:t>75</a:t>
            </a:fld>
            <a:endParaRPr lang="en-SE"/>
          </a:p>
        </p:txBody>
      </p:sp>
    </p:spTree>
    <p:extLst>
      <p:ext uri="{BB962C8B-B14F-4D97-AF65-F5344CB8AC3E}">
        <p14:creationId xmlns:p14="http://schemas.microsoft.com/office/powerpoint/2010/main" val="3491628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MAIN DESIGN DRIVER ARE REQS</a:t>
            </a:r>
          </a:p>
          <a:p>
            <a:r>
              <a:rPr lang="en-SE">
                <a:cs typeface="Calibri"/>
              </a:rPr>
              <a:t>TWO CHANNELS</a:t>
            </a:r>
          </a:p>
          <a:p>
            <a:endParaRPr lang="en-SE">
              <a:cs typeface="Calibri"/>
            </a:endParaRPr>
          </a:p>
          <a:p>
            <a:br>
              <a:rPr lang="en-SE">
                <a:cs typeface="Calibri"/>
              </a:rPr>
            </a:br>
            <a:endParaRPr lang="en-S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76</a:t>
            </a:fld>
            <a:endParaRPr lang="en-SE"/>
          </a:p>
        </p:txBody>
      </p:sp>
    </p:spTree>
    <p:extLst>
      <p:ext uri="{BB962C8B-B14F-4D97-AF65-F5344CB8AC3E}">
        <p14:creationId xmlns:p14="http://schemas.microsoft.com/office/powerpoint/2010/main" val="1621494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NOT CORRUPT DATA </a:t>
            </a:r>
          </a:p>
          <a:p>
            <a:r>
              <a:rPr lang="en-SE">
                <a:cs typeface="Calibri"/>
              </a:rPr>
              <a:t>WWORST CASE SCENARIO</a:t>
            </a:r>
          </a:p>
          <a:p>
            <a:r>
              <a:rPr lang="en-SE">
                <a:cs typeface="Calibri"/>
              </a:rPr>
              <a:t>INPUT FOR PAYLOAD COMS CHANNEL DESIGN</a:t>
            </a:r>
          </a:p>
        </p:txBody>
      </p:sp>
      <p:sp>
        <p:nvSpPr>
          <p:cNvPr id="4" name="Slide Number Placeholder 3"/>
          <p:cNvSpPr>
            <a:spLocks noGrp="1"/>
          </p:cNvSpPr>
          <p:nvPr>
            <p:ph type="sldNum" sz="quarter" idx="5"/>
          </p:nvPr>
        </p:nvSpPr>
        <p:spPr/>
        <p:txBody>
          <a:bodyPr/>
          <a:lstStyle/>
          <a:p>
            <a:fld id="{BB7FA8AC-4E6D-1E41-9B72-9E664D006B81}" type="slidenum">
              <a:rPr lang="en-SE" smtClean="0"/>
              <a:t>77</a:t>
            </a:fld>
            <a:endParaRPr lang="en-SE"/>
          </a:p>
        </p:txBody>
      </p:sp>
    </p:spTree>
    <p:extLst>
      <p:ext uri="{BB962C8B-B14F-4D97-AF65-F5344CB8AC3E}">
        <p14:creationId xmlns:p14="http://schemas.microsoft.com/office/powerpoint/2010/main" val="2671346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PROPOSED CHEAPER OPTIONS FROM TANDEM OF ARIANE LAUNCHER</a:t>
            </a:r>
          </a:p>
          <a:p>
            <a:r>
              <a:rPr lang="en-SE">
                <a:cs typeface="Calibri"/>
              </a:rPr>
              <a:t>COST REDUCTION</a:t>
            </a:r>
            <a:br>
              <a:rPr lang="en-SE">
                <a:cs typeface="+mn-lt"/>
              </a:rPr>
            </a:br>
            <a:r>
              <a:rPr lang="en-SE">
                <a:cs typeface="Calibri"/>
              </a:rPr>
              <a:t>UPCOMING DEVELOPEMNT SSHOULD REDUCE PROPOSED WEIGHT DUE HIGH TRLs</a:t>
            </a:r>
          </a:p>
        </p:txBody>
      </p:sp>
      <p:sp>
        <p:nvSpPr>
          <p:cNvPr id="4" name="Slide Number Placeholder 3"/>
          <p:cNvSpPr>
            <a:spLocks noGrp="1"/>
          </p:cNvSpPr>
          <p:nvPr>
            <p:ph type="sldNum" sz="quarter" idx="5"/>
          </p:nvPr>
        </p:nvSpPr>
        <p:spPr/>
        <p:txBody>
          <a:bodyPr/>
          <a:lstStyle/>
          <a:p>
            <a:fld id="{BB7FA8AC-4E6D-1E41-9B72-9E664D006B81}" type="slidenum">
              <a:rPr lang="en-SE" smtClean="0"/>
              <a:t>79</a:t>
            </a:fld>
            <a:endParaRPr lang="en-SE"/>
          </a:p>
        </p:txBody>
      </p:sp>
    </p:spTree>
    <p:extLst>
      <p:ext uri="{BB962C8B-B14F-4D97-AF65-F5344CB8AC3E}">
        <p14:creationId xmlns:p14="http://schemas.microsoft.com/office/powerpoint/2010/main" val="4286728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GROUND STATIONS NETWORK BY ESTRAC</a:t>
            </a:r>
          </a:p>
          <a:p>
            <a:r>
              <a:rPr lang="en-SE">
                <a:cs typeface="Calibri"/>
              </a:rPr>
              <a:t>360 coverage of earth</a:t>
            </a:r>
          </a:p>
          <a:p>
            <a:r>
              <a:rPr lang="en-SE">
                <a:cs typeface="Calibri"/>
              </a:rPr>
              <a:t>MISSION OPERATION CENTRE</a:t>
            </a:r>
          </a:p>
          <a:p>
            <a:r>
              <a:rPr lang="en-SE">
                <a:cs typeface="Calibri"/>
              </a:rPr>
              <a:t>SCIENCE GROUND SEGMENT</a:t>
            </a:r>
          </a:p>
        </p:txBody>
      </p:sp>
      <p:sp>
        <p:nvSpPr>
          <p:cNvPr id="4" name="Slide Number Placeholder 3"/>
          <p:cNvSpPr>
            <a:spLocks noGrp="1"/>
          </p:cNvSpPr>
          <p:nvPr>
            <p:ph type="sldNum" sz="quarter" idx="5"/>
          </p:nvPr>
        </p:nvSpPr>
        <p:spPr/>
        <p:txBody>
          <a:bodyPr/>
          <a:lstStyle/>
          <a:p>
            <a:fld id="{BB7FA8AC-4E6D-1E41-9B72-9E664D006B81}" type="slidenum">
              <a:rPr lang="en-SE" smtClean="0"/>
              <a:t>80</a:t>
            </a:fld>
            <a:endParaRPr lang="en-SE"/>
          </a:p>
        </p:txBody>
      </p:sp>
    </p:spTree>
    <p:extLst>
      <p:ext uri="{BB962C8B-B14F-4D97-AF65-F5344CB8AC3E}">
        <p14:creationId xmlns:p14="http://schemas.microsoft.com/office/powerpoint/2010/main" val="207860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cs typeface="Calibri"/>
              </a:rPr>
              <a:t>Payload link </a:t>
            </a:r>
          </a:p>
          <a:p>
            <a:r>
              <a:rPr lang="en-US">
                <a:cs typeface="Calibri"/>
              </a:rPr>
              <a:t>SCIENTIFIC GROUND SEGMENT</a:t>
            </a:r>
          </a:p>
          <a:p>
            <a:r>
              <a:rPr lang="en-US">
                <a:cs typeface="Calibri"/>
              </a:rPr>
              <a:t>DATA PROCESSING</a:t>
            </a:r>
          </a:p>
          <a:p>
            <a:r>
              <a:rPr lang="en-US">
                <a:cs typeface="Calibri"/>
              </a:rPr>
              <a:t>AVALAIBE ARCHIVE</a:t>
            </a:r>
          </a:p>
          <a:p>
            <a:r>
              <a:rPr lang="en-US">
                <a:cs typeface="Calibri"/>
              </a:rPr>
              <a:t>OBSERVATION</a:t>
            </a:r>
          </a:p>
          <a:p>
            <a:r>
              <a:rPr lang="en-US">
                <a:cs typeface="Calibri"/>
              </a:rPr>
              <a:t>CHOIEF OF OPERATIONS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81</a:t>
            </a:fld>
            <a:endParaRPr lang="en-SE"/>
          </a:p>
        </p:txBody>
      </p:sp>
    </p:spTree>
    <p:extLst>
      <p:ext uri="{BB962C8B-B14F-4D97-AF65-F5344CB8AC3E}">
        <p14:creationId xmlns:p14="http://schemas.microsoft.com/office/powerpoint/2010/main" val="1451428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ea typeface="Calibri"/>
                <a:cs typeface="Calibri"/>
              </a:rPr>
              <a:t>Engineering model: prototype for components and assemblies</a:t>
            </a:r>
            <a:r>
              <a:rPr lang="en-GB">
                <a:ea typeface="Calibri"/>
                <a:cs typeface="Calibri"/>
              </a:rPr>
              <a:t>. </a:t>
            </a:r>
            <a:r>
              <a:rPr lang="en-SE">
                <a:ea typeface="Calibri"/>
                <a:cs typeface="Calibri"/>
              </a:rPr>
              <a:t>functional and some environmental tests</a:t>
            </a:r>
            <a:r>
              <a:rPr lang="en-GB">
                <a:ea typeface="Calibri"/>
                <a:cs typeface="Calibri"/>
              </a:rPr>
              <a:t>. </a:t>
            </a:r>
            <a:r>
              <a:rPr lang="en-SE">
                <a:ea typeface="Calibri"/>
                <a:cs typeface="Calibri"/>
              </a:rPr>
              <a:t>assure maximum TRL of the components and to test basic system integration.</a:t>
            </a:r>
            <a:endParaRPr lang="en-GB">
              <a:ea typeface="Calibri"/>
              <a:cs typeface="Calibri"/>
            </a:endParaRPr>
          </a:p>
          <a:p>
            <a:endParaRPr lang="en-US"/>
          </a:p>
          <a:p>
            <a:r>
              <a:rPr lang="en-SE">
                <a:ea typeface="Calibri"/>
                <a:cs typeface="Calibri"/>
              </a:rPr>
              <a:t>Qualification model: </a:t>
            </a:r>
            <a:r>
              <a:rPr lang="en-GB">
                <a:ea typeface="Calibri"/>
                <a:cs typeface="Calibri"/>
              </a:rPr>
              <a:t>l</a:t>
            </a:r>
            <a:r>
              <a:rPr lang="en-SE">
                <a:ea typeface="Calibri"/>
                <a:cs typeface="Calibri"/>
              </a:rPr>
              <a:t>arger system assemblies or prototype systems. </a:t>
            </a:r>
            <a:r>
              <a:rPr lang="en-GB">
                <a:ea typeface="Calibri"/>
                <a:cs typeface="Calibri"/>
              </a:rPr>
              <a:t>placed</a:t>
            </a:r>
            <a:r>
              <a:rPr lang="en-SE">
                <a:ea typeface="Calibri"/>
                <a:cs typeface="Calibri"/>
              </a:rPr>
              <a:t> under extensive </a:t>
            </a:r>
            <a:r>
              <a:rPr lang="en-US"/>
              <a:t>functional and environmental tests that exceed their expected environment condition to demonstrate ability to withstand most challenging conditions. </a:t>
            </a:r>
            <a:endParaRPr lang="en-US">
              <a:ea typeface="Calibri"/>
              <a:cs typeface="Calibri"/>
            </a:endParaRPr>
          </a:p>
          <a:p>
            <a:r>
              <a:rPr lang="en-US">
                <a:ea typeface="Calibri"/>
                <a:cs typeface="Calibri"/>
              </a:rPr>
              <a:t>Flight model: </a:t>
            </a:r>
            <a:r>
              <a:rPr lang="en-GB">
                <a:ea typeface="Calibri"/>
                <a:cs typeface="Calibri"/>
              </a:rPr>
              <a:t>(New piece manufactured) tested against workmanship error, similar environmental testing to the expected experimental  campaigns but less extreme than the qualification model. </a:t>
            </a:r>
            <a:endParaRPr lang="en-US">
              <a:ea typeface="Calibri"/>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84</a:t>
            </a:fld>
            <a:endParaRPr lang="en-SE"/>
          </a:p>
        </p:txBody>
      </p:sp>
    </p:spTree>
    <p:extLst>
      <p:ext uri="{BB962C8B-B14F-4D97-AF65-F5344CB8AC3E}">
        <p14:creationId xmlns:p14="http://schemas.microsoft.com/office/powerpoint/2010/main" val="382919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Clear that its an example Spectrum (!!) </a:t>
            </a:r>
            <a:endParaRPr lang="en-CH"/>
          </a:p>
        </p:txBody>
      </p:sp>
      <p:sp>
        <p:nvSpPr>
          <p:cNvPr id="4" name="Slide Number Placeholder 3"/>
          <p:cNvSpPr>
            <a:spLocks noGrp="1"/>
          </p:cNvSpPr>
          <p:nvPr>
            <p:ph type="sldNum" sz="quarter" idx="5"/>
          </p:nvPr>
        </p:nvSpPr>
        <p:spPr/>
        <p:txBody>
          <a:bodyPr/>
          <a:lstStyle/>
          <a:p>
            <a:fld id="{BB7FA8AC-4E6D-1E41-9B72-9E664D006B81}" type="slidenum">
              <a:rPr lang="en-SE" smtClean="0"/>
              <a:t>16</a:t>
            </a:fld>
            <a:endParaRPr lang="en-SE"/>
          </a:p>
        </p:txBody>
      </p:sp>
    </p:spTree>
    <p:extLst>
      <p:ext uri="{BB962C8B-B14F-4D97-AF65-F5344CB8AC3E}">
        <p14:creationId xmlns:p14="http://schemas.microsoft.com/office/powerpoint/2010/main" val="9063853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Functional tests covers a wide range of test. These can include: subsystem unit testing, optical verification, structural tests, electrical testing and performance verification are done in house.</a:t>
            </a:r>
            <a:endParaRPr lang="en-US">
              <a:cs typeface="Calibri"/>
            </a:endParaRPr>
          </a:p>
          <a:p>
            <a:r>
              <a:rPr lang="en-GB"/>
              <a:t>After each mode of testing, functional testing needs to be repeated to check the functionality is preserved.</a:t>
            </a:r>
          </a:p>
          <a:p>
            <a:r>
              <a:rPr lang="en-GB">
                <a:cs typeface="Calibri"/>
              </a:rPr>
              <a:t>Shock, acoustic, </a:t>
            </a:r>
            <a:r>
              <a:rPr lang="en-GB" err="1">
                <a:cs typeface="Calibri"/>
              </a:rPr>
              <a:t>ThermalVAC</a:t>
            </a:r>
            <a:r>
              <a:rPr lang="en-GB">
                <a:cs typeface="Calibri"/>
              </a:rPr>
              <a:t>, electromagnetic compatability and radiation testing can be done in specialised labs within Europe.</a:t>
            </a:r>
          </a:p>
          <a:p>
            <a:endParaRPr lang="en-US"/>
          </a:p>
          <a:p>
            <a:endParaRPr lang="en-SE">
              <a:ea typeface="Calibri"/>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85</a:t>
            </a:fld>
            <a:endParaRPr lang="en-SE"/>
          </a:p>
        </p:txBody>
      </p:sp>
    </p:spTree>
    <p:extLst>
      <p:ext uri="{BB962C8B-B14F-4D97-AF65-F5344CB8AC3E}">
        <p14:creationId xmlns:p14="http://schemas.microsoft.com/office/powerpoint/2010/main" val="3751982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87</a:t>
            </a:fld>
            <a:endParaRPr lang="en-SE"/>
          </a:p>
        </p:txBody>
      </p:sp>
    </p:spTree>
    <p:extLst>
      <p:ext uri="{BB962C8B-B14F-4D97-AF65-F5344CB8AC3E}">
        <p14:creationId xmlns:p14="http://schemas.microsoft.com/office/powerpoint/2010/main" val="3602300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88</a:t>
            </a:fld>
            <a:endParaRPr lang="en-SE"/>
          </a:p>
        </p:txBody>
      </p:sp>
    </p:spTree>
    <p:extLst>
      <p:ext uri="{BB962C8B-B14F-4D97-AF65-F5344CB8AC3E}">
        <p14:creationId xmlns:p14="http://schemas.microsoft.com/office/powerpoint/2010/main" val="280360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GB"/>
          </a:p>
          <a:p>
            <a:pPr marL="285750" indent="-285750">
              <a:lnSpc>
                <a:spcPct val="90000"/>
              </a:lnSpc>
              <a:spcBef>
                <a:spcPts val="1000"/>
              </a:spcBef>
              <a:buFont typeface="Arial"/>
              <a:buChar char="•"/>
            </a:pPr>
            <a:endParaRPr lang="en-GB"/>
          </a:p>
          <a:p>
            <a:pPr marL="285750" indent="-285750">
              <a:lnSpc>
                <a:spcPct val="90000"/>
              </a:lnSpc>
              <a:spcBef>
                <a:spcPts val="1000"/>
              </a:spcBef>
              <a:buFont typeface="Arial"/>
              <a:buChar char="•"/>
            </a:pPr>
            <a:endParaRPr lang="en-GB"/>
          </a:p>
          <a:p>
            <a:pPr marL="285750" indent="-285750">
              <a:lnSpc>
                <a:spcPct val="90000"/>
              </a:lnSpc>
              <a:spcBef>
                <a:spcPts val="1000"/>
              </a:spcBef>
              <a:buFont typeface="Arial"/>
              <a:buChar char="•"/>
            </a:pPr>
            <a:r>
              <a:rPr lang="en-GB"/>
              <a:t>Run instruments at higher temperature </a:t>
            </a:r>
            <a:endParaRPr lang="en-US">
              <a:cs typeface="Calibri"/>
            </a:endParaRPr>
          </a:p>
          <a:p>
            <a:pPr>
              <a:lnSpc>
                <a:spcPct val="90000"/>
              </a:lnSpc>
              <a:spcBef>
                <a:spcPts val="1000"/>
              </a:spcBef>
            </a:pPr>
            <a:r>
              <a:rPr lang="en-GB"/>
              <a:t>Increase of noise contributions</a:t>
            </a:r>
            <a:endParaRPr lang="en-US"/>
          </a:p>
        </p:txBody>
      </p:sp>
      <p:sp>
        <p:nvSpPr>
          <p:cNvPr id="4" name="Slide Number Placeholder 3"/>
          <p:cNvSpPr>
            <a:spLocks noGrp="1"/>
          </p:cNvSpPr>
          <p:nvPr>
            <p:ph type="sldNum" sz="quarter" idx="5"/>
          </p:nvPr>
        </p:nvSpPr>
        <p:spPr/>
        <p:txBody>
          <a:bodyPr/>
          <a:lstStyle/>
          <a:p>
            <a:fld id="{BB7FA8AC-4E6D-1E41-9B72-9E664D006B81}" type="slidenum">
              <a:rPr lang="en-SE" smtClean="0"/>
              <a:t>91</a:t>
            </a:fld>
            <a:endParaRPr lang="en-SE"/>
          </a:p>
        </p:txBody>
      </p:sp>
    </p:spTree>
    <p:extLst>
      <p:ext uri="{BB962C8B-B14F-4D97-AF65-F5344CB8AC3E}">
        <p14:creationId xmlns:p14="http://schemas.microsoft.com/office/powerpoint/2010/main" val="4514107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tx1"/>
                </a:solidFill>
              </a:rPr>
              <a:t>Bridge gap: ARIEL + PLUTO </a:t>
            </a:r>
            <a:r>
              <a:rPr lang="en-GB">
                <a:solidFill>
                  <a:schemeClr val="tx1"/>
                </a:solidFill>
                <a:sym typeface="Wingdings" pitchFamily="2" charset="2"/>
              </a:rPr>
              <a:t> Habitable Worlds Observatory + LIFE</a:t>
            </a:r>
            <a:endParaRPr lang="en-GB">
              <a:cs typeface="Calibri"/>
            </a:endParaRPr>
          </a:p>
          <a:p>
            <a:r>
              <a:rPr lang="en-GB">
                <a:cs typeface="Calibri"/>
              </a:rPr>
              <a:t>Emission spectroscopy and imaging in the infrared range</a:t>
            </a:r>
          </a:p>
          <a:p>
            <a:r>
              <a:rPr lang="en-GB">
                <a:cs typeface="Calibri"/>
              </a:rPr>
              <a:t>Under what conditions are exoplanetary atmospheres possible and how does this shape the characteristics?</a:t>
            </a:r>
          </a:p>
          <a:p>
            <a:r>
              <a:rPr lang="en-GB">
                <a:cs typeface="Calibri"/>
              </a:rPr>
              <a:t>How to planetary systems form and evolve?</a:t>
            </a:r>
          </a:p>
          <a:p>
            <a:r>
              <a:rPr lang="en-GB">
                <a:cs typeface="Calibri"/>
              </a:rPr>
              <a:t>How our solar system works and how it compares to other solar systems?</a:t>
            </a:r>
          </a:p>
          <a:p>
            <a:r>
              <a:rPr lang="en-GB">
                <a:cs typeface="Calibri"/>
              </a:rPr>
              <a:t>Is there life elsewhere in the solar system</a:t>
            </a:r>
          </a:p>
          <a:p>
            <a:r>
              <a:rPr lang="en-GB">
                <a:cs typeface="Calibri"/>
              </a:rPr>
              <a:t>Proposed systems are currently employed in existing spacecraft so this idea is a </a:t>
            </a:r>
            <a:r>
              <a:rPr lang="en-GB" err="1">
                <a:cs typeface="Calibri"/>
              </a:rPr>
              <a:t>feasibile</a:t>
            </a:r>
            <a:r>
              <a:rPr lang="en-GB">
                <a:cs typeface="Calibri"/>
              </a:rPr>
              <a:t> solution to follow up the ESA planet hunting endeavour. Proposed observation and strategy is in line with current research. The launch of ARISTOTLE will allow for a seamless transition from existing to future missions.</a:t>
            </a:r>
          </a:p>
          <a:p>
            <a:r>
              <a:rPr lang="en-GB">
                <a:cs typeface="Calibri"/>
              </a:rPr>
              <a:t>Outreach</a:t>
            </a:r>
          </a:p>
          <a:p>
            <a:endParaRPr lang="en-SE">
              <a:cs typeface="Calibri"/>
            </a:endParaRPr>
          </a:p>
          <a:p>
            <a:endParaRPr lang="en-SE">
              <a:cs typeface="Calibri"/>
            </a:endParaRPr>
          </a:p>
        </p:txBody>
      </p:sp>
      <p:sp>
        <p:nvSpPr>
          <p:cNvPr id="4" name="Slide Number Placeholder 3"/>
          <p:cNvSpPr>
            <a:spLocks noGrp="1"/>
          </p:cNvSpPr>
          <p:nvPr>
            <p:ph type="sldNum" sz="quarter" idx="5"/>
          </p:nvPr>
        </p:nvSpPr>
        <p:spPr/>
        <p:txBody>
          <a:bodyPr/>
          <a:lstStyle/>
          <a:p>
            <a:fld id="{BB7FA8AC-4E6D-1E41-9B72-9E664D006B81}" type="slidenum">
              <a:rPr lang="en-SE" smtClean="0"/>
              <a:t>92</a:t>
            </a:fld>
            <a:endParaRPr lang="en-SE"/>
          </a:p>
        </p:txBody>
      </p:sp>
    </p:spTree>
    <p:extLst>
      <p:ext uri="{BB962C8B-B14F-4D97-AF65-F5344CB8AC3E}">
        <p14:creationId xmlns:p14="http://schemas.microsoft.com/office/powerpoint/2010/main" val="250562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Spectra from the ORIGINS Concept Study</a:t>
            </a:r>
          </a:p>
          <a:p>
            <a:r>
              <a:rPr lang="en-US"/>
              <a:t>“The transit and eclipse observations van be extended to observing the phase-curve of the planet through its entire orbit. While this is time-consuming, it allows for fitting and constraining anisotropies and rotational features of the planet. Through variations in these phase curves, clouds in the atmospheres of the exoplanets can be determined. “</a:t>
            </a:r>
            <a:endParaRPr lang="en-CH"/>
          </a:p>
        </p:txBody>
      </p:sp>
      <p:sp>
        <p:nvSpPr>
          <p:cNvPr id="4" name="Slide Number Placeholder 3"/>
          <p:cNvSpPr>
            <a:spLocks noGrp="1"/>
          </p:cNvSpPr>
          <p:nvPr>
            <p:ph type="sldNum" sz="quarter" idx="5"/>
          </p:nvPr>
        </p:nvSpPr>
        <p:spPr/>
        <p:txBody>
          <a:bodyPr/>
          <a:lstStyle/>
          <a:p>
            <a:fld id="{BB7FA8AC-4E6D-1E41-9B72-9E664D006B81}" type="slidenum">
              <a:rPr lang="en-SE" smtClean="0"/>
              <a:t>17</a:t>
            </a:fld>
            <a:endParaRPr lang="en-SE"/>
          </a:p>
        </p:txBody>
      </p:sp>
    </p:spTree>
    <p:extLst>
      <p:ext uri="{BB962C8B-B14F-4D97-AF65-F5344CB8AC3E}">
        <p14:creationId xmlns:p14="http://schemas.microsoft.com/office/powerpoint/2010/main" val="186490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Preliminary simulation warm Super-Earth</a:t>
            </a:r>
          </a:p>
          <a:p>
            <a:r>
              <a:rPr lang="en-US"/>
              <a:t>Photon Noise </a:t>
            </a:r>
            <a:r>
              <a:rPr lang="en-US" err="1"/>
              <a:t>Limite</a:t>
            </a:r>
            <a:endParaRPr lang="en-US"/>
          </a:p>
          <a:p>
            <a:r>
              <a:rPr lang="en-US"/>
              <a:t>Constrain BBR + CO_2 Line </a:t>
            </a:r>
          </a:p>
          <a:p>
            <a:r>
              <a:rPr lang="en-US"/>
              <a:t>~6 Transits</a:t>
            </a:r>
            <a:endParaRPr lang="en-SE"/>
          </a:p>
        </p:txBody>
      </p:sp>
      <p:sp>
        <p:nvSpPr>
          <p:cNvPr id="4" name="Slide Number Placeholder 3"/>
          <p:cNvSpPr>
            <a:spLocks noGrp="1"/>
          </p:cNvSpPr>
          <p:nvPr>
            <p:ph type="sldNum" sz="quarter" idx="5"/>
          </p:nvPr>
        </p:nvSpPr>
        <p:spPr/>
        <p:txBody>
          <a:bodyPr/>
          <a:lstStyle/>
          <a:p>
            <a:fld id="{BB7FA8AC-4E6D-1E41-9B72-9E664D006B81}" type="slidenum">
              <a:rPr lang="en-SE" smtClean="0"/>
              <a:t>18</a:t>
            </a:fld>
            <a:endParaRPr lang="en-SE"/>
          </a:p>
        </p:txBody>
      </p:sp>
    </p:spTree>
    <p:extLst>
      <p:ext uri="{BB962C8B-B14F-4D97-AF65-F5344CB8AC3E}">
        <p14:creationId xmlns:p14="http://schemas.microsoft.com/office/powerpoint/2010/main" val="1419692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have to consider the following noise sources</a:t>
            </a:r>
          </a:p>
          <a:p>
            <a:r>
              <a:rPr lang="en-US"/>
              <a:t>Did some back of the envelope calculations </a:t>
            </a:r>
          </a:p>
          <a:p>
            <a:r>
              <a:rPr lang="en-US"/>
              <a:t>At the maximum of the instrument capabilities this is inside the scope</a:t>
            </a:r>
          </a:p>
          <a:p>
            <a:r>
              <a:rPr lang="en-US"/>
              <a:t>Capabilities lead to hot </a:t>
            </a:r>
            <a:r>
              <a:rPr lang="en-US" err="1"/>
              <a:t>Jupiters</a:t>
            </a:r>
            <a:r>
              <a:rPr lang="en-US"/>
              <a:t> being characterized after 1-3 transits. </a:t>
            </a:r>
          </a:p>
        </p:txBody>
      </p:sp>
      <p:sp>
        <p:nvSpPr>
          <p:cNvPr id="4" name="Slide Number Placeholder 3"/>
          <p:cNvSpPr>
            <a:spLocks noGrp="1"/>
          </p:cNvSpPr>
          <p:nvPr>
            <p:ph type="sldNum" sz="quarter" idx="5"/>
          </p:nvPr>
        </p:nvSpPr>
        <p:spPr/>
        <p:txBody>
          <a:bodyPr/>
          <a:lstStyle/>
          <a:p>
            <a:fld id="{BB7FA8AC-4E6D-1E41-9B72-9E664D006B81}" type="slidenum">
              <a:rPr lang="en-SE" smtClean="0"/>
              <a:t>19</a:t>
            </a:fld>
            <a:endParaRPr lang="en-SE"/>
          </a:p>
        </p:txBody>
      </p:sp>
    </p:spTree>
    <p:extLst>
      <p:ext uri="{BB962C8B-B14F-4D97-AF65-F5344CB8AC3E}">
        <p14:creationId xmlns:p14="http://schemas.microsoft.com/office/powerpoint/2010/main" val="307487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CDD9-680D-90C8-A23E-4AB9B3C4F02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A25949A5-0E88-33DE-7D1A-00B783E09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6" name="Slide Number Placeholder 5">
            <a:extLst>
              <a:ext uri="{FF2B5EF4-FFF2-40B4-BE49-F238E27FC236}">
                <a16:creationId xmlns:a16="http://schemas.microsoft.com/office/drawing/2014/main" id="{F65D32F0-8900-AF40-2E92-D98BA2A5260A}"/>
              </a:ext>
            </a:extLst>
          </p:cNvPr>
          <p:cNvSpPr>
            <a:spLocks noGrp="1"/>
          </p:cNvSpPr>
          <p:nvPr>
            <p:ph type="sldNum" sz="quarter" idx="12"/>
          </p:nvPr>
        </p:nvSpPr>
        <p:spPr>
          <a:xfrm>
            <a:off x="9448800" y="6492875"/>
            <a:ext cx="2743200" cy="365125"/>
          </a:xfrm>
          <a:prstGeom prst="rect">
            <a:avLst/>
          </a:prstGeom>
        </p:spPr>
        <p:txBody>
          <a:bodyPr anchor="ctr" anchorCtr="0"/>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1985856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6ED0-7ADA-AD8F-857D-1C110AADC96F}"/>
              </a:ext>
            </a:extLst>
          </p:cNvPr>
          <p:cNvSpPr>
            <a:spLocks noGrp="1"/>
          </p:cNvSpPr>
          <p:nvPr>
            <p:ph type="title"/>
          </p:nvPr>
        </p:nvSpPr>
        <p:spPr>
          <a:xfrm>
            <a:off x="248264" y="245933"/>
            <a:ext cx="10515600" cy="666879"/>
          </a:xfrm>
          <a:prstGeom prst="rect">
            <a:avLst/>
          </a:prstGeom>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C7BBEDDC-042F-5B91-DF9D-C518A16487E0}"/>
              </a:ext>
            </a:extLst>
          </p:cNvPr>
          <p:cNvSpPr>
            <a:spLocks noGrp="1"/>
          </p:cNvSpPr>
          <p:nvPr>
            <p:ph type="dt" sz="half" idx="10"/>
          </p:nvPr>
        </p:nvSpPr>
        <p:spPr>
          <a:xfrm>
            <a:off x="838200" y="6356350"/>
            <a:ext cx="2743200" cy="365125"/>
          </a:xfrm>
          <a:prstGeom prst="rect">
            <a:avLst/>
          </a:prstGeom>
        </p:spPr>
        <p:txBody>
          <a:bodyPr/>
          <a:lstStyle/>
          <a:p>
            <a:fld id="{C67D7D56-C86E-439A-96C5-8097152E1C6B}" type="datetime1">
              <a:rPr lang="sv-SE" smtClean="0"/>
              <a:t>2023-07-19</a:t>
            </a:fld>
            <a:endParaRPr lang="en-SE"/>
          </a:p>
        </p:txBody>
      </p:sp>
      <p:sp>
        <p:nvSpPr>
          <p:cNvPr id="4" name="Footer Placeholder 3">
            <a:extLst>
              <a:ext uri="{FF2B5EF4-FFF2-40B4-BE49-F238E27FC236}">
                <a16:creationId xmlns:a16="http://schemas.microsoft.com/office/drawing/2014/main" id="{FF007933-5784-0334-D9F5-D56B2DB2E60C}"/>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6" name="Slide Number Placeholder 5">
            <a:extLst>
              <a:ext uri="{FF2B5EF4-FFF2-40B4-BE49-F238E27FC236}">
                <a16:creationId xmlns:a16="http://schemas.microsoft.com/office/drawing/2014/main" id="{FE1347A9-F510-D6A7-8A00-245DE87E3408}"/>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442926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CDD9-680D-90C8-A23E-4AB9B3C4F02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A25949A5-0E88-33DE-7D1A-00B783E09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6" name="Slide Number Placeholder 5">
            <a:extLst>
              <a:ext uri="{FF2B5EF4-FFF2-40B4-BE49-F238E27FC236}">
                <a16:creationId xmlns:a16="http://schemas.microsoft.com/office/drawing/2014/main" id="{F65D32F0-8900-AF40-2E92-D98BA2A5260A}"/>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97499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F94A6A-D602-C073-2CD3-92B1DC163788}"/>
              </a:ext>
            </a:extLst>
          </p:cNvPr>
          <p:cNvSpPr>
            <a:spLocks noGrp="1"/>
          </p:cNvSpPr>
          <p:nvPr>
            <p:ph idx="1"/>
          </p:nvPr>
        </p:nvSpPr>
        <p:spPr>
          <a:xfrm>
            <a:off x="248264" y="1283111"/>
            <a:ext cx="6211530" cy="499970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9" name="Freeform 8">
            <a:extLst>
              <a:ext uri="{FF2B5EF4-FFF2-40B4-BE49-F238E27FC236}">
                <a16:creationId xmlns:a16="http://schemas.microsoft.com/office/drawing/2014/main" id="{AEACA532-A6BA-869B-ADF4-1531D53D8782}"/>
              </a:ext>
            </a:extLst>
          </p:cNvPr>
          <p:cNvSpPr/>
          <p:nvPr userDrawn="1"/>
        </p:nvSpPr>
        <p:spPr>
          <a:xfrm>
            <a:off x="1" y="0"/>
            <a:ext cx="7521677" cy="6858000"/>
          </a:xfrm>
          <a:custGeom>
            <a:avLst/>
            <a:gdLst>
              <a:gd name="connsiteX0" fmla="*/ 0 w 7521677"/>
              <a:gd name="connsiteY0" fmla="*/ 0 h 6858000"/>
              <a:gd name="connsiteX1" fmla="*/ 5987700 w 7521677"/>
              <a:gd name="connsiteY1" fmla="*/ 0 h 6858000"/>
              <a:gd name="connsiteX2" fmla="*/ 6014123 w 7521677"/>
              <a:gd name="connsiteY2" fmla="*/ 22889 h 6858000"/>
              <a:gd name="connsiteX3" fmla="*/ 7521677 w 7521677"/>
              <a:gd name="connsiteY3" fmla="*/ 3429000 h 6858000"/>
              <a:gd name="connsiteX4" fmla="*/ 6014123 w 7521677"/>
              <a:gd name="connsiteY4" fmla="*/ 6835112 h 6858000"/>
              <a:gd name="connsiteX5" fmla="*/ 5987700 w 7521677"/>
              <a:gd name="connsiteY5" fmla="*/ 6858000 h 6858000"/>
              <a:gd name="connsiteX6" fmla="*/ 0 w 75216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1677" h="6858000">
                <a:moveTo>
                  <a:pt x="0" y="0"/>
                </a:moveTo>
                <a:lnTo>
                  <a:pt x="5987700" y="0"/>
                </a:lnTo>
                <a:lnTo>
                  <a:pt x="6014123" y="22889"/>
                </a:lnTo>
                <a:cubicBezTo>
                  <a:pt x="6940245" y="864631"/>
                  <a:pt x="7521677" y="2078915"/>
                  <a:pt x="7521677" y="3429000"/>
                </a:cubicBezTo>
                <a:cubicBezTo>
                  <a:pt x="7521677" y="4779085"/>
                  <a:pt x="6940245" y="5993370"/>
                  <a:pt x="6014123" y="6835112"/>
                </a:cubicBezTo>
                <a:lnTo>
                  <a:pt x="59877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B16BEAE5-8A15-2B77-EAAF-A3A8F81B390F}"/>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1D80D23-94AC-3DB7-EB59-6BB6D8485046}"/>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FF9A29-3F49-CEB6-1B8A-F47FAF0CC8A8}"/>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BFB28F3-5962-7AAB-CC7E-D18721D6D895}"/>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2C306C-8F00-574F-97BE-C30E821A5B84}"/>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8" name="Slide Number Placeholder 5">
            <a:extLst>
              <a:ext uri="{FF2B5EF4-FFF2-40B4-BE49-F238E27FC236}">
                <a16:creationId xmlns:a16="http://schemas.microsoft.com/office/drawing/2014/main" id="{18B5EA57-E137-6A0F-AE49-32DA8087AE59}"/>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2" name="TextBox 1">
            <a:extLst>
              <a:ext uri="{FF2B5EF4-FFF2-40B4-BE49-F238E27FC236}">
                <a16:creationId xmlns:a16="http://schemas.microsoft.com/office/drawing/2014/main" id="{C0117831-2FC6-AE6F-6DB2-D0DE486D9F94}"/>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7" name="Title 6">
            <a:extLst>
              <a:ext uri="{FF2B5EF4-FFF2-40B4-BE49-F238E27FC236}">
                <a16:creationId xmlns:a16="http://schemas.microsoft.com/office/drawing/2014/main" id="{AD7FAA10-24C1-792F-EBA3-F987037E9BF5}"/>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
        <p:nvSpPr>
          <p:cNvPr id="8" name="Text Placeholder 5">
            <a:extLst>
              <a:ext uri="{FF2B5EF4-FFF2-40B4-BE49-F238E27FC236}">
                <a16:creationId xmlns:a16="http://schemas.microsoft.com/office/drawing/2014/main" id="{010FDF80-9928-0063-5414-68A66DD979D6}"/>
              </a:ext>
            </a:extLst>
          </p:cNvPr>
          <p:cNvSpPr>
            <a:spLocks noGrp="1"/>
          </p:cNvSpPr>
          <p:nvPr>
            <p:ph type="body" sz="quarter" idx="14"/>
          </p:nvPr>
        </p:nvSpPr>
        <p:spPr>
          <a:xfrm>
            <a:off x="252690" y="1245978"/>
            <a:ext cx="6211530" cy="514367"/>
          </a:xfrm>
        </p:spPr>
        <p:txBody>
          <a:bodyPr/>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21" name="Straight Connector 20">
            <a:extLst>
              <a:ext uri="{FF2B5EF4-FFF2-40B4-BE49-F238E27FC236}">
                <a16:creationId xmlns:a16="http://schemas.microsoft.com/office/drawing/2014/main" id="{AA78E5E9-17F9-82CE-5379-5777AF011043}"/>
              </a:ext>
            </a:extLst>
          </p:cNvPr>
          <p:cNvCxnSpPr>
            <a:cxnSpLocks/>
          </p:cNvCxnSpPr>
          <p:nvPr userDrawn="1"/>
        </p:nvCxnSpPr>
        <p:spPr>
          <a:xfrm>
            <a:off x="248263" y="1760345"/>
            <a:ext cx="384927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 Placeholder 14">
            <a:extLst>
              <a:ext uri="{FF2B5EF4-FFF2-40B4-BE49-F238E27FC236}">
                <a16:creationId xmlns:a16="http://schemas.microsoft.com/office/drawing/2014/main" id="{D5EFC6F5-01B4-C134-51E2-E53C6D1B0B8A}"/>
              </a:ext>
            </a:extLst>
          </p:cNvPr>
          <p:cNvSpPr>
            <a:spLocks noGrp="1"/>
          </p:cNvSpPr>
          <p:nvPr>
            <p:ph type="body" sz="quarter" idx="15"/>
          </p:nvPr>
        </p:nvSpPr>
        <p:spPr>
          <a:xfrm>
            <a:off x="252331" y="1936558"/>
            <a:ext cx="6211888" cy="4365625"/>
          </a:xfrm>
        </p:spPr>
        <p:txBody>
          <a:bodyPr/>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Box 4">
            <a:extLst>
              <a:ext uri="{FF2B5EF4-FFF2-40B4-BE49-F238E27FC236}">
                <a16:creationId xmlns:a16="http://schemas.microsoft.com/office/drawing/2014/main" id="{0A2867C9-C143-994B-AB6E-9A3D1AD438ED}"/>
              </a:ext>
            </a:extLst>
          </p:cNvPr>
          <p:cNvSpPr txBox="1"/>
          <p:nvPr userDrawn="1"/>
        </p:nvSpPr>
        <p:spPr>
          <a:xfrm>
            <a:off x="2527119" y="6530522"/>
            <a:ext cx="2205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a:solidFill>
                  <a:schemeClr val="bg1"/>
                </a:solidFill>
              </a:rPr>
              <a:t>Observatory</a:t>
            </a:r>
          </a:p>
        </p:txBody>
      </p:sp>
    </p:spTree>
    <p:extLst>
      <p:ext uri="{BB962C8B-B14F-4D97-AF65-F5344CB8AC3E}">
        <p14:creationId xmlns:p14="http://schemas.microsoft.com/office/powerpoint/2010/main" val="3458714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AEACA532-A6BA-869B-ADF4-1531D53D8782}"/>
              </a:ext>
            </a:extLst>
          </p:cNvPr>
          <p:cNvSpPr/>
          <p:nvPr userDrawn="1"/>
        </p:nvSpPr>
        <p:spPr>
          <a:xfrm flipH="1">
            <a:off x="4674062" y="14157"/>
            <a:ext cx="7521677" cy="6858000"/>
          </a:xfrm>
          <a:custGeom>
            <a:avLst/>
            <a:gdLst>
              <a:gd name="connsiteX0" fmla="*/ 0 w 7521677"/>
              <a:gd name="connsiteY0" fmla="*/ 0 h 6858000"/>
              <a:gd name="connsiteX1" fmla="*/ 5987700 w 7521677"/>
              <a:gd name="connsiteY1" fmla="*/ 0 h 6858000"/>
              <a:gd name="connsiteX2" fmla="*/ 6014123 w 7521677"/>
              <a:gd name="connsiteY2" fmla="*/ 22889 h 6858000"/>
              <a:gd name="connsiteX3" fmla="*/ 7521677 w 7521677"/>
              <a:gd name="connsiteY3" fmla="*/ 3429000 h 6858000"/>
              <a:gd name="connsiteX4" fmla="*/ 6014123 w 7521677"/>
              <a:gd name="connsiteY4" fmla="*/ 6835112 h 6858000"/>
              <a:gd name="connsiteX5" fmla="*/ 5987700 w 7521677"/>
              <a:gd name="connsiteY5" fmla="*/ 6858000 h 6858000"/>
              <a:gd name="connsiteX6" fmla="*/ 0 w 75216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1677" h="6858000">
                <a:moveTo>
                  <a:pt x="0" y="0"/>
                </a:moveTo>
                <a:lnTo>
                  <a:pt x="5987700" y="0"/>
                </a:lnTo>
                <a:lnTo>
                  <a:pt x="6014123" y="22889"/>
                </a:lnTo>
                <a:cubicBezTo>
                  <a:pt x="6940245" y="864631"/>
                  <a:pt x="7521677" y="2078915"/>
                  <a:pt x="7521677" y="3429000"/>
                </a:cubicBezTo>
                <a:cubicBezTo>
                  <a:pt x="7521677" y="4779085"/>
                  <a:pt x="6940245" y="5993370"/>
                  <a:pt x="6014123" y="6835112"/>
                </a:cubicBezTo>
                <a:lnTo>
                  <a:pt x="59877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B16BEAE5-8A15-2B77-EAAF-A3A8F81B390F}"/>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1D80D23-94AC-3DB7-EB59-6BB6D8485046}"/>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FF9A29-3F49-CEB6-1B8A-F47FAF0CC8A8}"/>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BFB28F3-5962-7AAB-CC7E-D18721D6D895}"/>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2C306C-8F00-574F-97BE-C30E821A5B84}"/>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7" name="TextBox 16">
            <a:extLst>
              <a:ext uri="{FF2B5EF4-FFF2-40B4-BE49-F238E27FC236}">
                <a16:creationId xmlns:a16="http://schemas.microsoft.com/office/drawing/2014/main" id="{80AD015F-0FA8-9149-E668-EB8CBBC501B9}"/>
              </a:ext>
            </a:extLst>
          </p:cNvPr>
          <p:cNvSpPr txBox="1"/>
          <p:nvPr userDrawn="1"/>
        </p:nvSpPr>
        <p:spPr>
          <a:xfrm>
            <a:off x="7530889" y="6536066"/>
            <a:ext cx="2205447" cy="307777"/>
          </a:xfrm>
          <a:prstGeom prst="rect">
            <a:avLst/>
          </a:prstGeom>
          <a:noFill/>
        </p:spPr>
        <p:txBody>
          <a:bodyPr wrap="square" rtlCol="0">
            <a:spAutoFit/>
          </a:bodyPr>
          <a:lstStyle/>
          <a:p>
            <a:r>
              <a:rPr lang="en-GB" sz="1400">
                <a:solidFill>
                  <a:schemeClr val="bg1">
                    <a:alpha val="25000"/>
                  </a:schemeClr>
                </a:solidFill>
              </a:rPr>
              <a:t>Conclusion</a:t>
            </a:r>
          </a:p>
        </p:txBody>
      </p:sp>
      <p:sp>
        <p:nvSpPr>
          <p:cNvPr id="18" name="Slide Number Placeholder 5">
            <a:extLst>
              <a:ext uri="{FF2B5EF4-FFF2-40B4-BE49-F238E27FC236}">
                <a16:creationId xmlns:a16="http://schemas.microsoft.com/office/drawing/2014/main" id="{18B5EA57-E137-6A0F-AE49-32DA8087AE59}"/>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2" name="TextBox 1">
            <a:extLst>
              <a:ext uri="{FF2B5EF4-FFF2-40B4-BE49-F238E27FC236}">
                <a16:creationId xmlns:a16="http://schemas.microsoft.com/office/drawing/2014/main" id="{C0117831-2FC6-AE6F-6DB2-D0DE486D9F94}"/>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7" name="Title 6">
            <a:extLst>
              <a:ext uri="{FF2B5EF4-FFF2-40B4-BE49-F238E27FC236}">
                <a16:creationId xmlns:a16="http://schemas.microsoft.com/office/drawing/2014/main" id="{AD7FAA10-24C1-792F-EBA3-F987037E9BF5}"/>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
        <p:nvSpPr>
          <p:cNvPr id="6" name="Text Placeholder 5">
            <a:extLst>
              <a:ext uri="{FF2B5EF4-FFF2-40B4-BE49-F238E27FC236}">
                <a16:creationId xmlns:a16="http://schemas.microsoft.com/office/drawing/2014/main" id="{3F5CF22C-DD07-5008-1871-3F2A1907F282}"/>
              </a:ext>
            </a:extLst>
          </p:cNvPr>
          <p:cNvSpPr>
            <a:spLocks noGrp="1"/>
          </p:cNvSpPr>
          <p:nvPr>
            <p:ph type="body" sz="quarter" idx="14"/>
          </p:nvPr>
        </p:nvSpPr>
        <p:spPr>
          <a:xfrm>
            <a:off x="5778859" y="1241408"/>
            <a:ext cx="6211530" cy="514367"/>
          </a:xfrm>
        </p:spPr>
        <p:txBody>
          <a:bodyPr/>
          <a:lstStyle>
            <a:lvl1pPr algn="r">
              <a:defRPr/>
            </a:lvl1pPr>
            <a:lvl2pPr algn="r">
              <a:defRPr/>
            </a:lvl2pPr>
            <a:lvl3pPr algn="r">
              <a:defRPr/>
            </a:lvl3pPr>
            <a:lvl4pPr algn="r">
              <a:defRPr/>
            </a:lvl4pPr>
            <a:lvl5pPr algn="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8" name="Straight Connector 7">
            <a:extLst>
              <a:ext uri="{FF2B5EF4-FFF2-40B4-BE49-F238E27FC236}">
                <a16:creationId xmlns:a16="http://schemas.microsoft.com/office/drawing/2014/main" id="{F06FBDE7-3958-9DDA-EFEC-27FCFF7A5692}"/>
              </a:ext>
            </a:extLst>
          </p:cNvPr>
          <p:cNvCxnSpPr>
            <a:cxnSpLocks/>
          </p:cNvCxnSpPr>
          <p:nvPr userDrawn="1"/>
        </p:nvCxnSpPr>
        <p:spPr>
          <a:xfrm>
            <a:off x="8141110" y="1755775"/>
            <a:ext cx="384927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Placeholder 14">
            <a:extLst>
              <a:ext uri="{FF2B5EF4-FFF2-40B4-BE49-F238E27FC236}">
                <a16:creationId xmlns:a16="http://schemas.microsoft.com/office/drawing/2014/main" id="{36B15A85-2880-360D-AE4F-D3D8B21C927C}"/>
              </a:ext>
            </a:extLst>
          </p:cNvPr>
          <p:cNvSpPr>
            <a:spLocks noGrp="1"/>
          </p:cNvSpPr>
          <p:nvPr>
            <p:ph type="body" sz="quarter" idx="15"/>
          </p:nvPr>
        </p:nvSpPr>
        <p:spPr>
          <a:xfrm>
            <a:off x="5778500" y="1931988"/>
            <a:ext cx="6211888" cy="4365625"/>
          </a:xfrm>
        </p:spPr>
        <p:txBody>
          <a:bodyPr/>
          <a:lstStyle>
            <a:lvl1pPr algn="r">
              <a:defRPr/>
            </a:lvl1pPr>
            <a:lvl2pPr algn="r">
              <a:defRPr/>
            </a:lvl2pPr>
            <a:lvl3pPr algn="r">
              <a:defRPr/>
            </a:lvl3pPr>
            <a:lvl4pPr algn="r">
              <a:defRPr/>
            </a:lvl4pPr>
            <a:lvl5pPr algn="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11806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FE99-FAB2-900C-F72C-BC16C12B6C3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DCDDA301-8E64-CE2B-18A3-B83AF2B80F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Slide Number Placeholder 5">
            <a:extLst>
              <a:ext uri="{FF2B5EF4-FFF2-40B4-BE49-F238E27FC236}">
                <a16:creationId xmlns:a16="http://schemas.microsoft.com/office/drawing/2014/main" id="{51860A6F-B5CA-BFBB-D12C-F4CB18DB65AF}"/>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1372086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54DFDD-A2C5-165F-B945-0A49FF991DD8}"/>
              </a:ext>
            </a:extLst>
          </p:cNvPr>
          <p:cNvSpPr>
            <a:spLocks noGrp="1"/>
          </p:cNvSpPr>
          <p:nvPr>
            <p:ph type="dt" sz="half" idx="10"/>
          </p:nvPr>
        </p:nvSpPr>
        <p:spPr>
          <a:xfrm>
            <a:off x="838200" y="6356350"/>
            <a:ext cx="2743200" cy="365125"/>
          </a:xfrm>
          <a:prstGeom prst="rect">
            <a:avLst/>
          </a:prstGeom>
        </p:spPr>
        <p:txBody>
          <a:bodyPr/>
          <a:lstStyle/>
          <a:p>
            <a:fld id="{3CB65A7F-98A5-4D5B-BAB8-738952D8FD71}" type="datetime1">
              <a:rPr lang="sv-SE" smtClean="0"/>
              <a:t>2023-07-19</a:t>
            </a:fld>
            <a:endParaRPr lang="en-SE"/>
          </a:p>
        </p:txBody>
      </p:sp>
      <p:sp>
        <p:nvSpPr>
          <p:cNvPr id="4" name="Footer Placeholder 3">
            <a:extLst>
              <a:ext uri="{FF2B5EF4-FFF2-40B4-BE49-F238E27FC236}">
                <a16:creationId xmlns:a16="http://schemas.microsoft.com/office/drawing/2014/main" id="{F7E9008E-0B4A-17D6-8D88-2AB59BC082FB}"/>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6" name="Slide Number Placeholder 5">
            <a:extLst>
              <a:ext uri="{FF2B5EF4-FFF2-40B4-BE49-F238E27FC236}">
                <a16:creationId xmlns:a16="http://schemas.microsoft.com/office/drawing/2014/main" id="{531C7EC3-67D3-2F1E-1E3B-785FEDD19436}"/>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8" name="Title 6">
            <a:extLst>
              <a:ext uri="{FF2B5EF4-FFF2-40B4-BE49-F238E27FC236}">
                <a16:creationId xmlns:a16="http://schemas.microsoft.com/office/drawing/2014/main" id="{3D9F9F2D-3AA9-C582-EF10-9560063D778F}"/>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1428820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694AF-9DC7-BF0D-1EFB-B139B8EA33C1}"/>
              </a:ext>
            </a:extLst>
          </p:cNvPr>
          <p:cNvSpPr>
            <a:spLocks noGrp="1"/>
          </p:cNvSpPr>
          <p:nvPr>
            <p:ph type="dt" sz="half" idx="10"/>
          </p:nvPr>
        </p:nvSpPr>
        <p:spPr>
          <a:xfrm>
            <a:off x="838200" y="6356350"/>
            <a:ext cx="2743200" cy="365125"/>
          </a:xfrm>
          <a:prstGeom prst="rect">
            <a:avLst/>
          </a:prstGeom>
        </p:spPr>
        <p:txBody>
          <a:bodyPr/>
          <a:lstStyle/>
          <a:p>
            <a:fld id="{0DE343DB-C600-49B8-BB37-9F8E047F66BB}" type="datetime1">
              <a:rPr lang="sv-SE" smtClean="0"/>
              <a:t>2023-07-19</a:t>
            </a:fld>
            <a:endParaRPr lang="en-SE"/>
          </a:p>
        </p:txBody>
      </p:sp>
      <p:sp>
        <p:nvSpPr>
          <p:cNvPr id="3" name="Footer Placeholder 2">
            <a:extLst>
              <a:ext uri="{FF2B5EF4-FFF2-40B4-BE49-F238E27FC236}">
                <a16:creationId xmlns:a16="http://schemas.microsoft.com/office/drawing/2014/main" id="{28455DD8-8D87-E671-C192-32FA387B059B}"/>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5" name="Slide Number Placeholder 5">
            <a:extLst>
              <a:ext uri="{FF2B5EF4-FFF2-40B4-BE49-F238E27FC236}">
                <a16:creationId xmlns:a16="http://schemas.microsoft.com/office/drawing/2014/main" id="{8EC3F103-2878-4131-73D3-FCDB1C03EF27}"/>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8" name="Title 6">
            <a:extLst>
              <a:ext uri="{FF2B5EF4-FFF2-40B4-BE49-F238E27FC236}">
                <a16:creationId xmlns:a16="http://schemas.microsoft.com/office/drawing/2014/main" id="{51F34ADE-F360-9C7A-290F-4FF588EA54D7}"/>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2020688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7BBEDDC-042F-5B91-DF9D-C518A16487E0}"/>
              </a:ext>
            </a:extLst>
          </p:cNvPr>
          <p:cNvSpPr>
            <a:spLocks noGrp="1"/>
          </p:cNvSpPr>
          <p:nvPr>
            <p:ph type="dt" sz="half" idx="10"/>
          </p:nvPr>
        </p:nvSpPr>
        <p:spPr>
          <a:xfrm>
            <a:off x="838200" y="6356350"/>
            <a:ext cx="2743200" cy="365125"/>
          </a:xfrm>
          <a:prstGeom prst="rect">
            <a:avLst/>
          </a:prstGeom>
        </p:spPr>
        <p:txBody>
          <a:bodyPr/>
          <a:lstStyle/>
          <a:p>
            <a:fld id="{C67D7D56-C86E-439A-96C5-8097152E1C6B}" type="datetime1">
              <a:rPr lang="sv-SE" smtClean="0"/>
              <a:t>2023-07-19</a:t>
            </a:fld>
            <a:endParaRPr lang="en-SE"/>
          </a:p>
        </p:txBody>
      </p:sp>
      <p:sp>
        <p:nvSpPr>
          <p:cNvPr id="4" name="Footer Placeholder 3">
            <a:extLst>
              <a:ext uri="{FF2B5EF4-FFF2-40B4-BE49-F238E27FC236}">
                <a16:creationId xmlns:a16="http://schemas.microsoft.com/office/drawing/2014/main" id="{FF007933-5784-0334-D9F5-D56B2DB2E60C}"/>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6" name="Slide Number Placeholder 5">
            <a:extLst>
              <a:ext uri="{FF2B5EF4-FFF2-40B4-BE49-F238E27FC236}">
                <a16:creationId xmlns:a16="http://schemas.microsoft.com/office/drawing/2014/main" id="{FE1347A9-F510-D6A7-8A00-245DE87E3408}"/>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8" name="Title 6">
            <a:extLst>
              <a:ext uri="{FF2B5EF4-FFF2-40B4-BE49-F238E27FC236}">
                <a16:creationId xmlns:a16="http://schemas.microsoft.com/office/drawing/2014/main" id="{19207580-7385-7D61-440B-CAABA01DFABB}"/>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1913716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694AF-9DC7-BF0D-1EFB-B139B8EA33C1}"/>
              </a:ext>
            </a:extLst>
          </p:cNvPr>
          <p:cNvSpPr>
            <a:spLocks noGrp="1"/>
          </p:cNvSpPr>
          <p:nvPr>
            <p:ph type="dt" sz="half" idx="10"/>
          </p:nvPr>
        </p:nvSpPr>
        <p:spPr>
          <a:xfrm>
            <a:off x="838200" y="6356350"/>
            <a:ext cx="2743200" cy="365125"/>
          </a:xfrm>
          <a:prstGeom prst="rect">
            <a:avLst/>
          </a:prstGeom>
        </p:spPr>
        <p:txBody>
          <a:bodyPr/>
          <a:lstStyle/>
          <a:p>
            <a:fld id="{0DE343DB-C600-49B8-BB37-9F8E047F66BB}" type="datetime1">
              <a:rPr lang="sv-SE" smtClean="0"/>
              <a:t>2023-07-19</a:t>
            </a:fld>
            <a:endParaRPr lang="en-SE"/>
          </a:p>
        </p:txBody>
      </p:sp>
      <p:sp>
        <p:nvSpPr>
          <p:cNvPr id="3" name="Footer Placeholder 2">
            <a:extLst>
              <a:ext uri="{FF2B5EF4-FFF2-40B4-BE49-F238E27FC236}">
                <a16:creationId xmlns:a16="http://schemas.microsoft.com/office/drawing/2014/main" id="{28455DD8-8D87-E671-C192-32FA387B059B}"/>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5" name="Slide Number Placeholder 5">
            <a:extLst>
              <a:ext uri="{FF2B5EF4-FFF2-40B4-BE49-F238E27FC236}">
                <a16:creationId xmlns:a16="http://schemas.microsoft.com/office/drawing/2014/main" id="{8EC3F103-2878-4131-73D3-FCDB1C03EF27}"/>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4242722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CDD9-680D-90C8-A23E-4AB9B3C4F02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A25949A5-0E88-33DE-7D1A-00B783E09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6" name="Slide Number Placeholder 5">
            <a:extLst>
              <a:ext uri="{FF2B5EF4-FFF2-40B4-BE49-F238E27FC236}">
                <a16:creationId xmlns:a16="http://schemas.microsoft.com/office/drawing/2014/main" id="{F65D32F0-8900-AF40-2E92-D98BA2A5260A}"/>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2708425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FE99-FAB2-900C-F72C-BC16C12B6C3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DCDDA301-8E64-CE2B-18A3-B83AF2B80F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Slide Number Placeholder 5">
            <a:extLst>
              <a:ext uri="{FF2B5EF4-FFF2-40B4-BE49-F238E27FC236}">
                <a16:creationId xmlns:a16="http://schemas.microsoft.com/office/drawing/2014/main" id="{51860A6F-B5CA-BFBB-D12C-F4CB18DB65AF}"/>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3651426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F94A6A-D602-C073-2CD3-92B1DC163788}"/>
              </a:ext>
            </a:extLst>
          </p:cNvPr>
          <p:cNvSpPr>
            <a:spLocks noGrp="1"/>
          </p:cNvSpPr>
          <p:nvPr>
            <p:ph idx="1"/>
          </p:nvPr>
        </p:nvSpPr>
        <p:spPr>
          <a:xfrm>
            <a:off x="248264" y="1283111"/>
            <a:ext cx="6211530" cy="499970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9" name="Freeform 8">
            <a:extLst>
              <a:ext uri="{FF2B5EF4-FFF2-40B4-BE49-F238E27FC236}">
                <a16:creationId xmlns:a16="http://schemas.microsoft.com/office/drawing/2014/main" id="{AEACA532-A6BA-869B-ADF4-1531D53D8782}"/>
              </a:ext>
            </a:extLst>
          </p:cNvPr>
          <p:cNvSpPr/>
          <p:nvPr userDrawn="1"/>
        </p:nvSpPr>
        <p:spPr>
          <a:xfrm>
            <a:off x="1" y="0"/>
            <a:ext cx="7521677" cy="6858000"/>
          </a:xfrm>
          <a:custGeom>
            <a:avLst/>
            <a:gdLst>
              <a:gd name="connsiteX0" fmla="*/ 0 w 7521677"/>
              <a:gd name="connsiteY0" fmla="*/ 0 h 6858000"/>
              <a:gd name="connsiteX1" fmla="*/ 5987700 w 7521677"/>
              <a:gd name="connsiteY1" fmla="*/ 0 h 6858000"/>
              <a:gd name="connsiteX2" fmla="*/ 6014123 w 7521677"/>
              <a:gd name="connsiteY2" fmla="*/ 22889 h 6858000"/>
              <a:gd name="connsiteX3" fmla="*/ 7521677 w 7521677"/>
              <a:gd name="connsiteY3" fmla="*/ 3429000 h 6858000"/>
              <a:gd name="connsiteX4" fmla="*/ 6014123 w 7521677"/>
              <a:gd name="connsiteY4" fmla="*/ 6835112 h 6858000"/>
              <a:gd name="connsiteX5" fmla="*/ 5987700 w 7521677"/>
              <a:gd name="connsiteY5" fmla="*/ 6858000 h 6858000"/>
              <a:gd name="connsiteX6" fmla="*/ 0 w 75216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1677" h="6858000">
                <a:moveTo>
                  <a:pt x="0" y="0"/>
                </a:moveTo>
                <a:lnTo>
                  <a:pt x="5987700" y="0"/>
                </a:lnTo>
                <a:lnTo>
                  <a:pt x="6014123" y="22889"/>
                </a:lnTo>
                <a:cubicBezTo>
                  <a:pt x="6940245" y="864631"/>
                  <a:pt x="7521677" y="2078915"/>
                  <a:pt x="7521677" y="3429000"/>
                </a:cubicBezTo>
                <a:cubicBezTo>
                  <a:pt x="7521677" y="4779085"/>
                  <a:pt x="6940245" y="5993370"/>
                  <a:pt x="6014123" y="6835112"/>
                </a:cubicBezTo>
                <a:lnTo>
                  <a:pt x="59877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B16BEAE5-8A15-2B77-EAAF-A3A8F81B390F}"/>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1D80D23-94AC-3DB7-EB59-6BB6D8485046}"/>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FF9A29-3F49-CEB6-1B8A-F47FAF0CC8A8}"/>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BFB28F3-5962-7AAB-CC7E-D18721D6D895}"/>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2C306C-8F00-574F-97BE-C30E821A5B84}"/>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8" name="Slide Number Placeholder 5">
            <a:extLst>
              <a:ext uri="{FF2B5EF4-FFF2-40B4-BE49-F238E27FC236}">
                <a16:creationId xmlns:a16="http://schemas.microsoft.com/office/drawing/2014/main" id="{18B5EA57-E137-6A0F-AE49-32DA8087AE59}"/>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2" name="TextBox 1">
            <a:extLst>
              <a:ext uri="{FF2B5EF4-FFF2-40B4-BE49-F238E27FC236}">
                <a16:creationId xmlns:a16="http://schemas.microsoft.com/office/drawing/2014/main" id="{C0117831-2FC6-AE6F-6DB2-D0DE486D9F94}"/>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7" name="Title 6">
            <a:extLst>
              <a:ext uri="{FF2B5EF4-FFF2-40B4-BE49-F238E27FC236}">
                <a16:creationId xmlns:a16="http://schemas.microsoft.com/office/drawing/2014/main" id="{AD7FAA10-24C1-792F-EBA3-F987037E9BF5}"/>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
        <p:nvSpPr>
          <p:cNvPr id="8" name="Text Placeholder 5">
            <a:extLst>
              <a:ext uri="{FF2B5EF4-FFF2-40B4-BE49-F238E27FC236}">
                <a16:creationId xmlns:a16="http://schemas.microsoft.com/office/drawing/2014/main" id="{010FDF80-9928-0063-5414-68A66DD979D6}"/>
              </a:ext>
            </a:extLst>
          </p:cNvPr>
          <p:cNvSpPr>
            <a:spLocks noGrp="1"/>
          </p:cNvSpPr>
          <p:nvPr>
            <p:ph type="body" sz="quarter" idx="14"/>
          </p:nvPr>
        </p:nvSpPr>
        <p:spPr>
          <a:xfrm>
            <a:off x="252690" y="1245978"/>
            <a:ext cx="6211530" cy="514367"/>
          </a:xfrm>
        </p:spPr>
        <p:txBody>
          <a:bodyPr/>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21" name="Straight Connector 20">
            <a:extLst>
              <a:ext uri="{FF2B5EF4-FFF2-40B4-BE49-F238E27FC236}">
                <a16:creationId xmlns:a16="http://schemas.microsoft.com/office/drawing/2014/main" id="{AA78E5E9-17F9-82CE-5379-5777AF011043}"/>
              </a:ext>
            </a:extLst>
          </p:cNvPr>
          <p:cNvCxnSpPr>
            <a:cxnSpLocks/>
          </p:cNvCxnSpPr>
          <p:nvPr userDrawn="1"/>
        </p:nvCxnSpPr>
        <p:spPr>
          <a:xfrm>
            <a:off x="248263" y="1760345"/>
            <a:ext cx="38492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Text Placeholder 14">
            <a:extLst>
              <a:ext uri="{FF2B5EF4-FFF2-40B4-BE49-F238E27FC236}">
                <a16:creationId xmlns:a16="http://schemas.microsoft.com/office/drawing/2014/main" id="{D5EFC6F5-01B4-C134-51E2-E53C6D1B0B8A}"/>
              </a:ext>
            </a:extLst>
          </p:cNvPr>
          <p:cNvSpPr>
            <a:spLocks noGrp="1"/>
          </p:cNvSpPr>
          <p:nvPr>
            <p:ph type="body" sz="quarter" idx="15"/>
          </p:nvPr>
        </p:nvSpPr>
        <p:spPr>
          <a:xfrm>
            <a:off x="252331" y="1936558"/>
            <a:ext cx="6211888" cy="4365625"/>
          </a:xfrm>
        </p:spPr>
        <p:txBody>
          <a:bodyPr/>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Box 4">
            <a:extLst>
              <a:ext uri="{FF2B5EF4-FFF2-40B4-BE49-F238E27FC236}">
                <a16:creationId xmlns:a16="http://schemas.microsoft.com/office/drawing/2014/main" id="{B77F5000-E56F-D007-134C-8CA60C2CBA56}"/>
              </a:ext>
            </a:extLst>
          </p:cNvPr>
          <p:cNvSpPr txBox="1"/>
          <p:nvPr userDrawn="1"/>
        </p:nvSpPr>
        <p:spPr>
          <a:xfrm>
            <a:off x="5013065" y="6523951"/>
            <a:ext cx="2205447" cy="307777"/>
          </a:xfrm>
          <a:prstGeom prst="rect">
            <a:avLst/>
          </a:prstGeom>
          <a:noFill/>
        </p:spPr>
        <p:txBody>
          <a:bodyPr wrap="square" rtlCol="0">
            <a:spAutoFit/>
          </a:bodyPr>
          <a:lstStyle/>
          <a:p>
            <a:r>
              <a:rPr lang="en-GB" sz="1400">
                <a:solidFill>
                  <a:schemeClr val="bg1"/>
                </a:solidFill>
              </a:rPr>
              <a:t>Spacecraft</a:t>
            </a:r>
          </a:p>
        </p:txBody>
      </p:sp>
      <p:sp>
        <p:nvSpPr>
          <p:cNvPr id="6" name="TextBox 5">
            <a:extLst>
              <a:ext uri="{FF2B5EF4-FFF2-40B4-BE49-F238E27FC236}">
                <a16:creationId xmlns:a16="http://schemas.microsoft.com/office/drawing/2014/main" id="{3AE453DB-DDBC-4318-E46A-B75DF05BC1DC}"/>
              </a:ext>
            </a:extLst>
          </p:cNvPr>
          <p:cNvSpPr txBox="1"/>
          <p:nvPr userDrawn="1"/>
        </p:nvSpPr>
        <p:spPr>
          <a:xfrm>
            <a:off x="2527119" y="6530522"/>
            <a:ext cx="2205447" cy="307777"/>
          </a:xfrm>
          <a:prstGeom prst="rect">
            <a:avLst/>
          </a:prstGeom>
          <a:noFill/>
        </p:spPr>
        <p:txBody>
          <a:bodyPr wrap="square" rtlCol="0">
            <a:spAutoFit/>
          </a:bodyPr>
          <a:lstStyle/>
          <a:p>
            <a:r>
              <a:rPr lang="en-GB" sz="1400">
                <a:solidFill>
                  <a:schemeClr val="bg1">
                    <a:alpha val="25000"/>
                  </a:schemeClr>
                </a:solidFill>
              </a:rPr>
              <a:t>Observatory</a:t>
            </a:r>
          </a:p>
        </p:txBody>
      </p:sp>
    </p:spTree>
    <p:extLst>
      <p:ext uri="{BB962C8B-B14F-4D97-AF65-F5344CB8AC3E}">
        <p14:creationId xmlns:p14="http://schemas.microsoft.com/office/powerpoint/2010/main" val="622707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AEACA532-A6BA-869B-ADF4-1531D53D8782}"/>
              </a:ext>
            </a:extLst>
          </p:cNvPr>
          <p:cNvSpPr/>
          <p:nvPr userDrawn="1"/>
        </p:nvSpPr>
        <p:spPr>
          <a:xfrm flipH="1">
            <a:off x="4674062" y="14157"/>
            <a:ext cx="7521677" cy="6858000"/>
          </a:xfrm>
          <a:custGeom>
            <a:avLst/>
            <a:gdLst>
              <a:gd name="connsiteX0" fmla="*/ 0 w 7521677"/>
              <a:gd name="connsiteY0" fmla="*/ 0 h 6858000"/>
              <a:gd name="connsiteX1" fmla="*/ 5987700 w 7521677"/>
              <a:gd name="connsiteY1" fmla="*/ 0 h 6858000"/>
              <a:gd name="connsiteX2" fmla="*/ 6014123 w 7521677"/>
              <a:gd name="connsiteY2" fmla="*/ 22889 h 6858000"/>
              <a:gd name="connsiteX3" fmla="*/ 7521677 w 7521677"/>
              <a:gd name="connsiteY3" fmla="*/ 3429000 h 6858000"/>
              <a:gd name="connsiteX4" fmla="*/ 6014123 w 7521677"/>
              <a:gd name="connsiteY4" fmla="*/ 6835112 h 6858000"/>
              <a:gd name="connsiteX5" fmla="*/ 5987700 w 7521677"/>
              <a:gd name="connsiteY5" fmla="*/ 6858000 h 6858000"/>
              <a:gd name="connsiteX6" fmla="*/ 0 w 75216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1677" h="6858000">
                <a:moveTo>
                  <a:pt x="0" y="0"/>
                </a:moveTo>
                <a:lnTo>
                  <a:pt x="5987700" y="0"/>
                </a:lnTo>
                <a:lnTo>
                  <a:pt x="6014123" y="22889"/>
                </a:lnTo>
                <a:cubicBezTo>
                  <a:pt x="6940245" y="864631"/>
                  <a:pt x="7521677" y="2078915"/>
                  <a:pt x="7521677" y="3429000"/>
                </a:cubicBezTo>
                <a:cubicBezTo>
                  <a:pt x="7521677" y="4779085"/>
                  <a:pt x="6940245" y="5993370"/>
                  <a:pt x="6014123" y="6835112"/>
                </a:cubicBezTo>
                <a:lnTo>
                  <a:pt x="59877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B16BEAE5-8A15-2B77-EAAF-A3A8F81B390F}"/>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1D80D23-94AC-3DB7-EB59-6BB6D8485046}"/>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FF9A29-3F49-CEB6-1B8A-F47FAF0CC8A8}"/>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BFB28F3-5962-7AAB-CC7E-D18721D6D895}"/>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2C306C-8F00-574F-97BE-C30E821A5B84}"/>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7" name="TextBox 16">
            <a:extLst>
              <a:ext uri="{FF2B5EF4-FFF2-40B4-BE49-F238E27FC236}">
                <a16:creationId xmlns:a16="http://schemas.microsoft.com/office/drawing/2014/main" id="{80AD015F-0FA8-9149-E668-EB8CBBC501B9}"/>
              </a:ext>
            </a:extLst>
          </p:cNvPr>
          <p:cNvSpPr txBox="1"/>
          <p:nvPr userDrawn="1"/>
        </p:nvSpPr>
        <p:spPr>
          <a:xfrm>
            <a:off x="7530889" y="6536066"/>
            <a:ext cx="2205447" cy="307777"/>
          </a:xfrm>
          <a:prstGeom prst="rect">
            <a:avLst/>
          </a:prstGeom>
          <a:noFill/>
        </p:spPr>
        <p:txBody>
          <a:bodyPr wrap="square" rtlCol="0">
            <a:spAutoFit/>
          </a:bodyPr>
          <a:lstStyle/>
          <a:p>
            <a:r>
              <a:rPr lang="en-GB" sz="1400">
                <a:solidFill>
                  <a:schemeClr val="bg1">
                    <a:alpha val="25000"/>
                  </a:schemeClr>
                </a:solidFill>
              </a:rPr>
              <a:t>Wrap-up</a:t>
            </a:r>
          </a:p>
        </p:txBody>
      </p:sp>
      <p:sp>
        <p:nvSpPr>
          <p:cNvPr id="18" name="Slide Number Placeholder 5">
            <a:extLst>
              <a:ext uri="{FF2B5EF4-FFF2-40B4-BE49-F238E27FC236}">
                <a16:creationId xmlns:a16="http://schemas.microsoft.com/office/drawing/2014/main" id="{18B5EA57-E137-6A0F-AE49-32DA8087AE59}"/>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2" name="TextBox 1">
            <a:extLst>
              <a:ext uri="{FF2B5EF4-FFF2-40B4-BE49-F238E27FC236}">
                <a16:creationId xmlns:a16="http://schemas.microsoft.com/office/drawing/2014/main" id="{C0117831-2FC6-AE6F-6DB2-D0DE486D9F94}"/>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7" name="Title 6">
            <a:extLst>
              <a:ext uri="{FF2B5EF4-FFF2-40B4-BE49-F238E27FC236}">
                <a16:creationId xmlns:a16="http://schemas.microsoft.com/office/drawing/2014/main" id="{AD7FAA10-24C1-792F-EBA3-F987037E9BF5}"/>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
        <p:nvSpPr>
          <p:cNvPr id="6" name="Text Placeholder 5">
            <a:extLst>
              <a:ext uri="{FF2B5EF4-FFF2-40B4-BE49-F238E27FC236}">
                <a16:creationId xmlns:a16="http://schemas.microsoft.com/office/drawing/2014/main" id="{3F5CF22C-DD07-5008-1871-3F2A1907F282}"/>
              </a:ext>
            </a:extLst>
          </p:cNvPr>
          <p:cNvSpPr>
            <a:spLocks noGrp="1"/>
          </p:cNvSpPr>
          <p:nvPr>
            <p:ph type="body" sz="quarter" idx="14"/>
          </p:nvPr>
        </p:nvSpPr>
        <p:spPr>
          <a:xfrm>
            <a:off x="5778859" y="1241408"/>
            <a:ext cx="6211530" cy="514367"/>
          </a:xfrm>
        </p:spPr>
        <p:txBody>
          <a:bodyPr/>
          <a:lstStyle>
            <a:lvl1pPr algn="r">
              <a:defRPr/>
            </a:lvl1pPr>
            <a:lvl2pPr algn="r">
              <a:defRPr/>
            </a:lvl2pPr>
            <a:lvl3pPr algn="r">
              <a:defRPr/>
            </a:lvl3pPr>
            <a:lvl4pPr algn="r">
              <a:defRPr/>
            </a:lvl4pPr>
            <a:lvl5pPr algn="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8" name="Straight Connector 7">
            <a:extLst>
              <a:ext uri="{FF2B5EF4-FFF2-40B4-BE49-F238E27FC236}">
                <a16:creationId xmlns:a16="http://schemas.microsoft.com/office/drawing/2014/main" id="{F06FBDE7-3958-9DDA-EFEC-27FCFF7A5692}"/>
              </a:ext>
            </a:extLst>
          </p:cNvPr>
          <p:cNvCxnSpPr>
            <a:cxnSpLocks/>
          </p:cNvCxnSpPr>
          <p:nvPr userDrawn="1"/>
        </p:nvCxnSpPr>
        <p:spPr>
          <a:xfrm>
            <a:off x="8141110" y="1755775"/>
            <a:ext cx="38492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Text Placeholder 14">
            <a:extLst>
              <a:ext uri="{FF2B5EF4-FFF2-40B4-BE49-F238E27FC236}">
                <a16:creationId xmlns:a16="http://schemas.microsoft.com/office/drawing/2014/main" id="{36B15A85-2880-360D-AE4F-D3D8B21C927C}"/>
              </a:ext>
            </a:extLst>
          </p:cNvPr>
          <p:cNvSpPr>
            <a:spLocks noGrp="1"/>
          </p:cNvSpPr>
          <p:nvPr>
            <p:ph type="body" sz="quarter" idx="15"/>
          </p:nvPr>
        </p:nvSpPr>
        <p:spPr>
          <a:xfrm>
            <a:off x="5778500" y="1931988"/>
            <a:ext cx="6211888" cy="4365625"/>
          </a:xfrm>
        </p:spPr>
        <p:txBody>
          <a:bodyPr/>
          <a:lstStyle>
            <a:lvl1pPr algn="r">
              <a:defRPr/>
            </a:lvl1pPr>
            <a:lvl2pPr algn="r">
              <a:defRPr/>
            </a:lvl2pPr>
            <a:lvl3pPr algn="r">
              <a:defRPr/>
            </a:lvl3pPr>
            <a:lvl4pPr algn="r">
              <a:defRPr/>
            </a:lvl4pPr>
            <a:lvl5pPr algn="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28966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AEACA532-A6BA-869B-ADF4-1531D53D8782}"/>
              </a:ext>
            </a:extLst>
          </p:cNvPr>
          <p:cNvSpPr/>
          <p:nvPr userDrawn="1"/>
        </p:nvSpPr>
        <p:spPr>
          <a:xfrm flipH="1">
            <a:off x="4674062" y="14157"/>
            <a:ext cx="7521677" cy="6858000"/>
          </a:xfrm>
          <a:custGeom>
            <a:avLst/>
            <a:gdLst>
              <a:gd name="connsiteX0" fmla="*/ 0 w 7521677"/>
              <a:gd name="connsiteY0" fmla="*/ 0 h 6858000"/>
              <a:gd name="connsiteX1" fmla="*/ 5987700 w 7521677"/>
              <a:gd name="connsiteY1" fmla="*/ 0 h 6858000"/>
              <a:gd name="connsiteX2" fmla="*/ 6014123 w 7521677"/>
              <a:gd name="connsiteY2" fmla="*/ 22889 h 6858000"/>
              <a:gd name="connsiteX3" fmla="*/ 7521677 w 7521677"/>
              <a:gd name="connsiteY3" fmla="*/ 3429000 h 6858000"/>
              <a:gd name="connsiteX4" fmla="*/ 6014123 w 7521677"/>
              <a:gd name="connsiteY4" fmla="*/ 6835112 h 6858000"/>
              <a:gd name="connsiteX5" fmla="*/ 5987700 w 7521677"/>
              <a:gd name="connsiteY5" fmla="*/ 6858000 h 6858000"/>
              <a:gd name="connsiteX6" fmla="*/ 0 w 75216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1677" h="6858000">
                <a:moveTo>
                  <a:pt x="0" y="0"/>
                </a:moveTo>
                <a:lnTo>
                  <a:pt x="5987700" y="0"/>
                </a:lnTo>
                <a:lnTo>
                  <a:pt x="6014123" y="22889"/>
                </a:lnTo>
                <a:cubicBezTo>
                  <a:pt x="6940245" y="864631"/>
                  <a:pt x="7521677" y="2078915"/>
                  <a:pt x="7521677" y="3429000"/>
                </a:cubicBezTo>
                <a:cubicBezTo>
                  <a:pt x="7521677" y="4779085"/>
                  <a:pt x="6940245" y="5993370"/>
                  <a:pt x="6014123" y="6835112"/>
                </a:cubicBezTo>
                <a:lnTo>
                  <a:pt x="59877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B16BEAE5-8A15-2B77-EAAF-A3A8F81B390F}"/>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1D80D23-94AC-3DB7-EB59-6BB6D8485046}"/>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FF9A29-3F49-CEB6-1B8A-F47FAF0CC8A8}"/>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BFB28F3-5962-7AAB-CC7E-D18721D6D895}"/>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2C306C-8F00-574F-97BE-C30E821A5B84}"/>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7" name="TextBox 16">
            <a:extLst>
              <a:ext uri="{FF2B5EF4-FFF2-40B4-BE49-F238E27FC236}">
                <a16:creationId xmlns:a16="http://schemas.microsoft.com/office/drawing/2014/main" id="{80AD015F-0FA8-9149-E668-EB8CBBC501B9}"/>
              </a:ext>
            </a:extLst>
          </p:cNvPr>
          <p:cNvSpPr txBox="1"/>
          <p:nvPr userDrawn="1"/>
        </p:nvSpPr>
        <p:spPr>
          <a:xfrm>
            <a:off x="7530889" y="6536066"/>
            <a:ext cx="2205447" cy="307777"/>
          </a:xfrm>
          <a:prstGeom prst="rect">
            <a:avLst/>
          </a:prstGeom>
          <a:noFill/>
        </p:spPr>
        <p:txBody>
          <a:bodyPr wrap="square" rtlCol="0">
            <a:spAutoFit/>
          </a:bodyPr>
          <a:lstStyle/>
          <a:p>
            <a:r>
              <a:rPr lang="en-GB" sz="1400">
                <a:solidFill>
                  <a:schemeClr val="bg1">
                    <a:alpha val="25000"/>
                  </a:schemeClr>
                </a:solidFill>
              </a:rPr>
              <a:t>Conclusion</a:t>
            </a:r>
          </a:p>
        </p:txBody>
      </p:sp>
      <p:sp>
        <p:nvSpPr>
          <p:cNvPr id="18" name="Slide Number Placeholder 5">
            <a:extLst>
              <a:ext uri="{FF2B5EF4-FFF2-40B4-BE49-F238E27FC236}">
                <a16:creationId xmlns:a16="http://schemas.microsoft.com/office/drawing/2014/main" id="{18B5EA57-E137-6A0F-AE49-32DA8087AE59}"/>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2" name="TextBox 1">
            <a:extLst>
              <a:ext uri="{FF2B5EF4-FFF2-40B4-BE49-F238E27FC236}">
                <a16:creationId xmlns:a16="http://schemas.microsoft.com/office/drawing/2014/main" id="{C0117831-2FC6-AE6F-6DB2-D0DE486D9F94}"/>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7" name="Title 6">
            <a:extLst>
              <a:ext uri="{FF2B5EF4-FFF2-40B4-BE49-F238E27FC236}">
                <a16:creationId xmlns:a16="http://schemas.microsoft.com/office/drawing/2014/main" id="{AD7FAA10-24C1-792F-EBA3-F987037E9BF5}"/>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
        <p:nvSpPr>
          <p:cNvPr id="6" name="Text Placeholder 5">
            <a:extLst>
              <a:ext uri="{FF2B5EF4-FFF2-40B4-BE49-F238E27FC236}">
                <a16:creationId xmlns:a16="http://schemas.microsoft.com/office/drawing/2014/main" id="{3F5CF22C-DD07-5008-1871-3F2A1907F282}"/>
              </a:ext>
            </a:extLst>
          </p:cNvPr>
          <p:cNvSpPr>
            <a:spLocks noGrp="1"/>
          </p:cNvSpPr>
          <p:nvPr>
            <p:ph type="body" sz="quarter" idx="14"/>
          </p:nvPr>
        </p:nvSpPr>
        <p:spPr>
          <a:xfrm>
            <a:off x="5778859" y="1241408"/>
            <a:ext cx="6211530" cy="514367"/>
          </a:xfrm>
        </p:spPr>
        <p:txBody>
          <a:bodyPr/>
          <a:lstStyle>
            <a:lvl1pPr algn="r">
              <a:defRPr/>
            </a:lvl1pPr>
            <a:lvl2pPr algn="r">
              <a:defRPr/>
            </a:lvl2pPr>
            <a:lvl3pPr algn="r">
              <a:defRPr/>
            </a:lvl3pPr>
            <a:lvl4pPr algn="r">
              <a:defRPr/>
            </a:lvl4pPr>
            <a:lvl5pPr algn="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14">
            <a:extLst>
              <a:ext uri="{FF2B5EF4-FFF2-40B4-BE49-F238E27FC236}">
                <a16:creationId xmlns:a16="http://schemas.microsoft.com/office/drawing/2014/main" id="{36B15A85-2880-360D-AE4F-D3D8B21C927C}"/>
              </a:ext>
            </a:extLst>
          </p:cNvPr>
          <p:cNvSpPr>
            <a:spLocks noGrp="1"/>
          </p:cNvSpPr>
          <p:nvPr>
            <p:ph type="body" sz="quarter" idx="15"/>
          </p:nvPr>
        </p:nvSpPr>
        <p:spPr>
          <a:xfrm>
            <a:off x="5778500" y="1931988"/>
            <a:ext cx="6211888" cy="4365625"/>
          </a:xfrm>
        </p:spPr>
        <p:txBody>
          <a:bodyPr/>
          <a:lstStyle>
            <a:lvl1pPr algn="r">
              <a:defRPr/>
            </a:lvl1pPr>
            <a:lvl2pPr algn="r">
              <a:defRPr/>
            </a:lvl2pPr>
            <a:lvl3pPr algn="r">
              <a:defRPr/>
            </a:lvl3pPr>
            <a:lvl4pPr algn="r">
              <a:defRPr/>
            </a:lvl4pPr>
            <a:lvl5pPr algn="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14266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FE99-FAB2-900C-F72C-BC16C12B6C3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DCDDA301-8E64-CE2B-18A3-B83AF2B80F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Slide Number Placeholder 5">
            <a:extLst>
              <a:ext uri="{FF2B5EF4-FFF2-40B4-BE49-F238E27FC236}">
                <a16:creationId xmlns:a16="http://schemas.microsoft.com/office/drawing/2014/main" id="{51860A6F-B5CA-BFBB-D12C-F4CB18DB65AF}"/>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2486354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54DFDD-A2C5-165F-B945-0A49FF991DD8}"/>
              </a:ext>
            </a:extLst>
          </p:cNvPr>
          <p:cNvSpPr>
            <a:spLocks noGrp="1"/>
          </p:cNvSpPr>
          <p:nvPr>
            <p:ph type="dt" sz="half" idx="10"/>
          </p:nvPr>
        </p:nvSpPr>
        <p:spPr>
          <a:xfrm>
            <a:off x="838200" y="6356350"/>
            <a:ext cx="2743200" cy="365125"/>
          </a:xfrm>
          <a:prstGeom prst="rect">
            <a:avLst/>
          </a:prstGeom>
        </p:spPr>
        <p:txBody>
          <a:bodyPr/>
          <a:lstStyle/>
          <a:p>
            <a:fld id="{3CB65A7F-98A5-4D5B-BAB8-738952D8FD71}" type="datetime1">
              <a:rPr lang="sv-SE" smtClean="0"/>
              <a:t>2023-07-19</a:t>
            </a:fld>
            <a:endParaRPr lang="en-SE"/>
          </a:p>
        </p:txBody>
      </p:sp>
      <p:sp>
        <p:nvSpPr>
          <p:cNvPr id="4" name="Footer Placeholder 3">
            <a:extLst>
              <a:ext uri="{FF2B5EF4-FFF2-40B4-BE49-F238E27FC236}">
                <a16:creationId xmlns:a16="http://schemas.microsoft.com/office/drawing/2014/main" id="{F7E9008E-0B4A-17D6-8D88-2AB59BC082FB}"/>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6" name="Slide Number Placeholder 5">
            <a:extLst>
              <a:ext uri="{FF2B5EF4-FFF2-40B4-BE49-F238E27FC236}">
                <a16:creationId xmlns:a16="http://schemas.microsoft.com/office/drawing/2014/main" id="{531C7EC3-67D3-2F1E-1E3B-785FEDD19436}"/>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8" name="Title 6">
            <a:extLst>
              <a:ext uri="{FF2B5EF4-FFF2-40B4-BE49-F238E27FC236}">
                <a16:creationId xmlns:a16="http://schemas.microsoft.com/office/drawing/2014/main" id="{21F9F0A9-3863-E0CE-AA5E-5D1A174159ED}"/>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2546332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694AF-9DC7-BF0D-1EFB-B139B8EA33C1}"/>
              </a:ext>
            </a:extLst>
          </p:cNvPr>
          <p:cNvSpPr>
            <a:spLocks noGrp="1"/>
          </p:cNvSpPr>
          <p:nvPr>
            <p:ph type="dt" sz="half" idx="10"/>
          </p:nvPr>
        </p:nvSpPr>
        <p:spPr>
          <a:xfrm>
            <a:off x="838200" y="6356350"/>
            <a:ext cx="2743200" cy="365125"/>
          </a:xfrm>
          <a:prstGeom prst="rect">
            <a:avLst/>
          </a:prstGeom>
        </p:spPr>
        <p:txBody>
          <a:bodyPr/>
          <a:lstStyle/>
          <a:p>
            <a:fld id="{0DE343DB-C600-49B8-BB37-9F8E047F66BB}" type="datetime1">
              <a:rPr lang="sv-SE" smtClean="0"/>
              <a:t>2023-07-19</a:t>
            </a:fld>
            <a:endParaRPr lang="en-SE"/>
          </a:p>
        </p:txBody>
      </p:sp>
      <p:sp>
        <p:nvSpPr>
          <p:cNvPr id="3" name="Footer Placeholder 2">
            <a:extLst>
              <a:ext uri="{FF2B5EF4-FFF2-40B4-BE49-F238E27FC236}">
                <a16:creationId xmlns:a16="http://schemas.microsoft.com/office/drawing/2014/main" id="{28455DD8-8D87-E671-C192-32FA387B059B}"/>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5" name="Slide Number Placeholder 5">
            <a:extLst>
              <a:ext uri="{FF2B5EF4-FFF2-40B4-BE49-F238E27FC236}">
                <a16:creationId xmlns:a16="http://schemas.microsoft.com/office/drawing/2014/main" id="{8EC3F103-2878-4131-73D3-FCDB1C03EF27}"/>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1812519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7BBEDDC-042F-5B91-DF9D-C518A16487E0}"/>
              </a:ext>
            </a:extLst>
          </p:cNvPr>
          <p:cNvSpPr>
            <a:spLocks noGrp="1"/>
          </p:cNvSpPr>
          <p:nvPr>
            <p:ph type="dt" sz="half" idx="10"/>
          </p:nvPr>
        </p:nvSpPr>
        <p:spPr>
          <a:xfrm>
            <a:off x="838200" y="6356350"/>
            <a:ext cx="2743200" cy="365125"/>
          </a:xfrm>
          <a:prstGeom prst="rect">
            <a:avLst/>
          </a:prstGeom>
        </p:spPr>
        <p:txBody>
          <a:bodyPr/>
          <a:lstStyle/>
          <a:p>
            <a:fld id="{C67D7D56-C86E-439A-96C5-8097152E1C6B}" type="datetime1">
              <a:rPr lang="sv-SE" smtClean="0"/>
              <a:t>2023-07-19</a:t>
            </a:fld>
            <a:endParaRPr lang="en-SE"/>
          </a:p>
        </p:txBody>
      </p:sp>
      <p:sp>
        <p:nvSpPr>
          <p:cNvPr id="4" name="Footer Placeholder 3">
            <a:extLst>
              <a:ext uri="{FF2B5EF4-FFF2-40B4-BE49-F238E27FC236}">
                <a16:creationId xmlns:a16="http://schemas.microsoft.com/office/drawing/2014/main" id="{FF007933-5784-0334-D9F5-D56B2DB2E60C}"/>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6" name="Slide Number Placeholder 5">
            <a:extLst>
              <a:ext uri="{FF2B5EF4-FFF2-40B4-BE49-F238E27FC236}">
                <a16:creationId xmlns:a16="http://schemas.microsoft.com/office/drawing/2014/main" id="{FE1347A9-F510-D6A7-8A00-245DE87E3408}"/>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9" name="Title 6">
            <a:extLst>
              <a:ext uri="{FF2B5EF4-FFF2-40B4-BE49-F238E27FC236}">
                <a16:creationId xmlns:a16="http://schemas.microsoft.com/office/drawing/2014/main" id="{5C39AFE9-0224-B1A2-A673-CD449D0C243F}"/>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1892764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CDD9-680D-90C8-A23E-4AB9B3C4F02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A25949A5-0E88-33DE-7D1A-00B783E09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6" name="Slide Number Placeholder 5">
            <a:extLst>
              <a:ext uri="{FF2B5EF4-FFF2-40B4-BE49-F238E27FC236}">
                <a16:creationId xmlns:a16="http://schemas.microsoft.com/office/drawing/2014/main" id="{F65D32F0-8900-AF40-2E92-D98BA2A5260A}"/>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111497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rap-up">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F94A6A-D602-C073-2CD3-92B1DC163788}"/>
              </a:ext>
            </a:extLst>
          </p:cNvPr>
          <p:cNvSpPr>
            <a:spLocks noGrp="1"/>
          </p:cNvSpPr>
          <p:nvPr>
            <p:ph idx="1"/>
          </p:nvPr>
        </p:nvSpPr>
        <p:spPr>
          <a:xfrm>
            <a:off x="248264" y="1283111"/>
            <a:ext cx="6211530" cy="499970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9" name="Freeform 8">
            <a:extLst>
              <a:ext uri="{FF2B5EF4-FFF2-40B4-BE49-F238E27FC236}">
                <a16:creationId xmlns:a16="http://schemas.microsoft.com/office/drawing/2014/main" id="{AEACA532-A6BA-869B-ADF4-1531D53D8782}"/>
              </a:ext>
            </a:extLst>
          </p:cNvPr>
          <p:cNvSpPr/>
          <p:nvPr userDrawn="1"/>
        </p:nvSpPr>
        <p:spPr>
          <a:xfrm>
            <a:off x="1" y="0"/>
            <a:ext cx="7521677" cy="6858000"/>
          </a:xfrm>
          <a:custGeom>
            <a:avLst/>
            <a:gdLst>
              <a:gd name="connsiteX0" fmla="*/ 0 w 7521677"/>
              <a:gd name="connsiteY0" fmla="*/ 0 h 6858000"/>
              <a:gd name="connsiteX1" fmla="*/ 5987700 w 7521677"/>
              <a:gd name="connsiteY1" fmla="*/ 0 h 6858000"/>
              <a:gd name="connsiteX2" fmla="*/ 6014123 w 7521677"/>
              <a:gd name="connsiteY2" fmla="*/ 22889 h 6858000"/>
              <a:gd name="connsiteX3" fmla="*/ 7521677 w 7521677"/>
              <a:gd name="connsiteY3" fmla="*/ 3429000 h 6858000"/>
              <a:gd name="connsiteX4" fmla="*/ 6014123 w 7521677"/>
              <a:gd name="connsiteY4" fmla="*/ 6835112 h 6858000"/>
              <a:gd name="connsiteX5" fmla="*/ 5987700 w 7521677"/>
              <a:gd name="connsiteY5" fmla="*/ 6858000 h 6858000"/>
              <a:gd name="connsiteX6" fmla="*/ 0 w 75216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1677" h="6858000">
                <a:moveTo>
                  <a:pt x="0" y="0"/>
                </a:moveTo>
                <a:lnTo>
                  <a:pt x="5987700" y="0"/>
                </a:lnTo>
                <a:lnTo>
                  <a:pt x="6014123" y="22889"/>
                </a:lnTo>
                <a:cubicBezTo>
                  <a:pt x="6940245" y="864631"/>
                  <a:pt x="7521677" y="2078915"/>
                  <a:pt x="7521677" y="3429000"/>
                </a:cubicBezTo>
                <a:cubicBezTo>
                  <a:pt x="7521677" y="4779085"/>
                  <a:pt x="6940245" y="5993370"/>
                  <a:pt x="6014123" y="6835112"/>
                </a:cubicBezTo>
                <a:lnTo>
                  <a:pt x="59877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B16BEAE5-8A15-2B77-EAAF-A3A8F81B390F}"/>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E766AE3-6C9D-1D04-37D1-2D8DC5327F98}"/>
              </a:ext>
            </a:extLst>
          </p:cNvPr>
          <p:cNvSpPr>
            <a:spLocks noGrp="1"/>
          </p:cNvSpPr>
          <p:nvPr>
            <p:ph type="title"/>
          </p:nvPr>
        </p:nvSpPr>
        <p:spPr>
          <a:xfrm>
            <a:off x="248264" y="245933"/>
            <a:ext cx="10515600" cy="666879"/>
          </a:xfrm>
          <a:prstGeom prst="rect">
            <a:avLst/>
          </a:prstGeom>
        </p:spPr>
        <p:txBody>
          <a:bodyPr/>
          <a:lstStyle/>
          <a:p>
            <a:r>
              <a:rPr lang="en-GB"/>
              <a:t>Click to edit Master title style</a:t>
            </a:r>
          </a:p>
        </p:txBody>
      </p:sp>
      <p:sp>
        <p:nvSpPr>
          <p:cNvPr id="11" name="Rectangle 10">
            <a:extLst>
              <a:ext uri="{FF2B5EF4-FFF2-40B4-BE49-F238E27FC236}">
                <a16:creationId xmlns:a16="http://schemas.microsoft.com/office/drawing/2014/main" id="{01D80D23-94AC-3DB7-EB59-6BB6D8485046}"/>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FF9A29-3F49-CEB6-1B8A-F47FAF0CC8A8}"/>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lide Number Placeholder 5">
            <a:extLst>
              <a:ext uri="{FF2B5EF4-FFF2-40B4-BE49-F238E27FC236}">
                <a16:creationId xmlns:a16="http://schemas.microsoft.com/office/drawing/2014/main" id="{18B5EA57-E137-6A0F-AE49-32DA8087AE59}"/>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19" name="Text Placeholder 2">
            <a:extLst>
              <a:ext uri="{FF2B5EF4-FFF2-40B4-BE49-F238E27FC236}">
                <a16:creationId xmlns:a16="http://schemas.microsoft.com/office/drawing/2014/main" id="{381A51B9-A94E-9762-BC1F-D1A52C7B5B29}"/>
              </a:ext>
            </a:extLst>
          </p:cNvPr>
          <p:cNvSpPr>
            <a:spLocks noGrp="1"/>
          </p:cNvSpPr>
          <p:nvPr>
            <p:ph idx="13"/>
          </p:nvPr>
        </p:nvSpPr>
        <p:spPr>
          <a:xfrm>
            <a:off x="304800" y="1253331"/>
            <a:ext cx="6211530" cy="499970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Rectangle 3">
            <a:extLst>
              <a:ext uri="{FF2B5EF4-FFF2-40B4-BE49-F238E27FC236}">
                <a16:creationId xmlns:a16="http://schemas.microsoft.com/office/drawing/2014/main" id="{B6B90105-64CE-B3EC-77E9-C269E88B1D73}"/>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C47253C0-DC50-498E-6C1E-C506222968F2}"/>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6" name="TextBox 5">
            <a:extLst>
              <a:ext uri="{FF2B5EF4-FFF2-40B4-BE49-F238E27FC236}">
                <a16:creationId xmlns:a16="http://schemas.microsoft.com/office/drawing/2014/main" id="{5EDF62D0-2E3E-4168-8A92-CEFE1AF7443A}"/>
              </a:ext>
            </a:extLst>
          </p:cNvPr>
          <p:cNvSpPr txBox="1"/>
          <p:nvPr userDrawn="1"/>
        </p:nvSpPr>
        <p:spPr>
          <a:xfrm>
            <a:off x="2527119" y="6530522"/>
            <a:ext cx="2205447" cy="307777"/>
          </a:xfrm>
          <a:prstGeom prst="rect">
            <a:avLst/>
          </a:prstGeom>
          <a:noFill/>
        </p:spPr>
        <p:txBody>
          <a:bodyPr wrap="square" rtlCol="0">
            <a:spAutoFit/>
          </a:bodyPr>
          <a:lstStyle/>
          <a:p>
            <a:r>
              <a:rPr lang="en-GB" sz="1400">
                <a:solidFill>
                  <a:schemeClr val="bg1">
                    <a:alpha val="25000"/>
                  </a:schemeClr>
                </a:solidFill>
              </a:rPr>
              <a:t>Payload</a:t>
            </a:r>
          </a:p>
        </p:txBody>
      </p:sp>
      <p:sp>
        <p:nvSpPr>
          <p:cNvPr id="7" name="TextBox 6">
            <a:extLst>
              <a:ext uri="{FF2B5EF4-FFF2-40B4-BE49-F238E27FC236}">
                <a16:creationId xmlns:a16="http://schemas.microsoft.com/office/drawing/2014/main" id="{68AA4F8C-A1C3-50A9-F581-BA3EB3ED2FF7}"/>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Tree>
    <p:extLst>
      <p:ext uri="{BB962C8B-B14F-4D97-AF65-F5344CB8AC3E}">
        <p14:creationId xmlns:p14="http://schemas.microsoft.com/office/powerpoint/2010/main" val="14686398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FE99-FAB2-900C-F72C-BC16C12B6C3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DCDDA301-8E64-CE2B-18A3-B83AF2B80F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Slide Number Placeholder 5">
            <a:extLst>
              <a:ext uri="{FF2B5EF4-FFF2-40B4-BE49-F238E27FC236}">
                <a16:creationId xmlns:a16="http://schemas.microsoft.com/office/drawing/2014/main" id="{51860A6F-B5CA-BFBB-D12C-F4CB18DB65AF}"/>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1146027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31C7EC3-67D3-2F1E-1E3B-785FEDD19436}"/>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5" name="Rectangle 4">
            <a:extLst>
              <a:ext uri="{FF2B5EF4-FFF2-40B4-BE49-F238E27FC236}">
                <a16:creationId xmlns:a16="http://schemas.microsoft.com/office/drawing/2014/main" id="{B2694C93-E54A-0CB4-BD61-F7D558998316}"/>
              </a:ext>
            </a:extLst>
          </p:cNvPr>
          <p:cNvSpPr/>
          <p:nvPr userDrawn="1"/>
        </p:nvSpPr>
        <p:spPr>
          <a:xfrm>
            <a:off x="0" y="6802126"/>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27DC850-3417-3EED-95E7-763876B32983}"/>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C87602B-46D8-A9DB-FBEE-B5CB73639ECD}"/>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7CA834B-4E52-9565-141D-1802CD70C09F}"/>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8D78253-8E5F-D0FC-856E-738EDC71392C}"/>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solidFill>
              </a:rPr>
              <a:t>Science case</a:t>
            </a:r>
          </a:p>
        </p:txBody>
      </p:sp>
      <p:sp>
        <p:nvSpPr>
          <p:cNvPr id="11" name="TextBox 10">
            <a:extLst>
              <a:ext uri="{FF2B5EF4-FFF2-40B4-BE49-F238E27FC236}">
                <a16:creationId xmlns:a16="http://schemas.microsoft.com/office/drawing/2014/main" id="{7C868703-A71B-D3A3-DBDB-ED5B9C60ADCC}"/>
              </a:ext>
            </a:extLst>
          </p:cNvPr>
          <p:cNvSpPr txBox="1"/>
          <p:nvPr userDrawn="1"/>
        </p:nvSpPr>
        <p:spPr>
          <a:xfrm>
            <a:off x="2527119" y="6530522"/>
            <a:ext cx="2205447" cy="307777"/>
          </a:xfrm>
          <a:prstGeom prst="rect">
            <a:avLst/>
          </a:prstGeom>
          <a:noFill/>
        </p:spPr>
        <p:txBody>
          <a:bodyPr wrap="square" rtlCol="0">
            <a:spAutoFit/>
          </a:bodyPr>
          <a:lstStyle/>
          <a:p>
            <a:r>
              <a:rPr lang="en-GB" sz="1400">
                <a:solidFill>
                  <a:schemeClr val="bg1"/>
                </a:solidFill>
              </a:rPr>
              <a:t>Observatory</a:t>
            </a:r>
          </a:p>
        </p:txBody>
      </p:sp>
      <p:sp>
        <p:nvSpPr>
          <p:cNvPr id="12" name="TextBox 11">
            <a:extLst>
              <a:ext uri="{FF2B5EF4-FFF2-40B4-BE49-F238E27FC236}">
                <a16:creationId xmlns:a16="http://schemas.microsoft.com/office/drawing/2014/main" id="{3BC07956-C427-C4CD-4A8A-BFDA9E91E0AA}"/>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solidFill>
              </a:rPr>
              <a:t>Spacecraft</a:t>
            </a:r>
          </a:p>
        </p:txBody>
      </p:sp>
      <p:sp>
        <p:nvSpPr>
          <p:cNvPr id="13" name="TextBox 12">
            <a:extLst>
              <a:ext uri="{FF2B5EF4-FFF2-40B4-BE49-F238E27FC236}">
                <a16:creationId xmlns:a16="http://schemas.microsoft.com/office/drawing/2014/main" id="{48616038-FD25-8775-752B-A5C62EF613F7}"/>
              </a:ext>
            </a:extLst>
          </p:cNvPr>
          <p:cNvSpPr txBox="1"/>
          <p:nvPr userDrawn="1"/>
        </p:nvSpPr>
        <p:spPr>
          <a:xfrm>
            <a:off x="7530889" y="6536066"/>
            <a:ext cx="2205447" cy="307777"/>
          </a:xfrm>
          <a:prstGeom prst="rect">
            <a:avLst/>
          </a:prstGeom>
          <a:noFill/>
        </p:spPr>
        <p:txBody>
          <a:bodyPr wrap="square" rtlCol="0">
            <a:spAutoFit/>
          </a:bodyPr>
          <a:lstStyle/>
          <a:p>
            <a:r>
              <a:rPr lang="en-GB" sz="1400">
                <a:solidFill>
                  <a:schemeClr val="bg1"/>
                </a:solidFill>
              </a:rPr>
              <a:t>Conclusion</a:t>
            </a:r>
          </a:p>
        </p:txBody>
      </p:sp>
      <p:sp>
        <p:nvSpPr>
          <p:cNvPr id="15" name="Title 1">
            <a:extLst>
              <a:ext uri="{FF2B5EF4-FFF2-40B4-BE49-F238E27FC236}">
                <a16:creationId xmlns:a16="http://schemas.microsoft.com/office/drawing/2014/main" id="{82B02B6A-7085-8B56-B9B3-87A9BB18EF23}"/>
              </a:ext>
            </a:extLst>
          </p:cNvPr>
          <p:cNvSpPr>
            <a:spLocks noGrp="1"/>
          </p:cNvSpPr>
          <p:nvPr>
            <p:ph type="title"/>
          </p:nvPr>
        </p:nvSpPr>
        <p:spPr>
          <a:xfrm>
            <a:off x="248264" y="245933"/>
            <a:ext cx="11727426" cy="666879"/>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4070217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54DFDD-A2C5-165F-B945-0A49FF991DD8}"/>
              </a:ext>
            </a:extLst>
          </p:cNvPr>
          <p:cNvSpPr>
            <a:spLocks noGrp="1"/>
          </p:cNvSpPr>
          <p:nvPr>
            <p:ph type="dt" sz="half" idx="10"/>
          </p:nvPr>
        </p:nvSpPr>
        <p:spPr>
          <a:xfrm>
            <a:off x="838200" y="6356350"/>
            <a:ext cx="2743200" cy="365125"/>
          </a:xfrm>
          <a:prstGeom prst="rect">
            <a:avLst/>
          </a:prstGeom>
        </p:spPr>
        <p:txBody>
          <a:bodyPr/>
          <a:lstStyle/>
          <a:p>
            <a:fld id="{3CB65A7F-98A5-4D5B-BAB8-738952D8FD71}" type="datetime1">
              <a:rPr lang="sv-SE" smtClean="0"/>
              <a:t>2023-07-19</a:t>
            </a:fld>
            <a:endParaRPr lang="en-SE"/>
          </a:p>
        </p:txBody>
      </p:sp>
      <p:sp>
        <p:nvSpPr>
          <p:cNvPr id="4" name="Footer Placeholder 3">
            <a:extLst>
              <a:ext uri="{FF2B5EF4-FFF2-40B4-BE49-F238E27FC236}">
                <a16:creationId xmlns:a16="http://schemas.microsoft.com/office/drawing/2014/main" id="{F7E9008E-0B4A-17D6-8D88-2AB59BC082FB}"/>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6" name="Slide Number Placeholder 5">
            <a:extLst>
              <a:ext uri="{FF2B5EF4-FFF2-40B4-BE49-F238E27FC236}">
                <a16:creationId xmlns:a16="http://schemas.microsoft.com/office/drawing/2014/main" id="{531C7EC3-67D3-2F1E-1E3B-785FEDD19436}"/>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8" name="Title 6">
            <a:extLst>
              <a:ext uri="{FF2B5EF4-FFF2-40B4-BE49-F238E27FC236}">
                <a16:creationId xmlns:a16="http://schemas.microsoft.com/office/drawing/2014/main" id="{2052AA7B-E012-85E9-AA2A-E56994EE944A}"/>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3402792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694AF-9DC7-BF0D-1EFB-B139B8EA33C1}"/>
              </a:ext>
            </a:extLst>
          </p:cNvPr>
          <p:cNvSpPr>
            <a:spLocks noGrp="1"/>
          </p:cNvSpPr>
          <p:nvPr>
            <p:ph type="dt" sz="half" idx="10"/>
          </p:nvPr>
        </p:nvSpPr>
        <p:spPr>
          <a:xfrm>
            <a:off x="838200" y="6356350"/>
            <a:ext cx="2743200" cy="365125"/>
          </a:xfrm>
          <a:prstGeom prst="rect">
            <a:avLst/>
          </a:prstGeom>
        </p:spPr>
        <p:txBody>
          <a:bodyPr/>
          <a:lstStyle/>
          <a:p>
            <a:fld id="{0DE343DB-C600-49B8-BB37-9F8E047F66BB}" type="datetime1">
              <a:rPr lang="sv-SE" smtClean="0"/>
              <a:t>2023-07-19</a:t>
            </a:fld>
            <a:endParaRPr lang="en-SE"/>
          </a:p>
        </p:txBody>
      </p:sp>
      <p:sp>
        <p:nvSpPr>
          <p:cNvPr id="3" name="Footer Placeholder 2">
            <a:extLst>
              <a:ext uri="{FF2B5EF4-FFF2-40B4-BE49-F238E27FC236}">
                <a16:creationId xmlns:a16="http://schemas.microsoft.com/office/drawing/2014/main" id="{28455DD8-8D87-E671-C192-32FA387B059B}"/>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5" name="Slide Number Placeholder 5">
            <a:extLst>
              <a:ext uri="{FF2B5EF4-FFF2-40B4-BE49-F238E27FC236}">
                <a16:creationId xmlns:a16="http://schemas.microsoft.com/office/drawing/2014/main" id="{8EC3F103-2878-4131-73D3-FCDB1C03EF27}"/>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7" name="Title 6">
            <a:extLst>
              <a:ext uri="{FF2B5EF4-FFF2-40B4-BE49-F238E27FC236}">
                <a16:creationId xmlns:a16="http://schemas.microsoft.com/office/drawing/2014/main" id="{C9A8DB6A-2262-6B85-A29C-9F5E8761C35F}"/>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3243423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7BBEDDC-042F-5B91-DF9D-C518A16487E0}"/>
              </a:ext>
            </a:extLst>
          </p:cNvPr>
          <p:cNvSpPr>
            <a:spLocks noGrp="1"/>
          </p:cNvSpPr>
          <p:nvPr>
            <p:ph type="dt" sz="half" idx="10"/>
          </p:nvPr>
        </p:nvSpPr>
        <p:spPr>
          <a:xfrm>
            <a:off x="838200" y="6356350"/>
            <a:ext cx="2743200" cy="365125"/>
          </a:xfrm>
          <a:prstGeom prst="rect">
            <a:avLst/>
          </a:prstGeom>
        </p:spPr>
        <p:txBody>
          <a:bodyPr/>
          <a:lstStyle/>
          <a:p>
            <a:fld id="{C67D7D56-C86E-439A-96C5-8097152E1C6B}" type="datetime1">
              <a:rPr lang="sv-SE" smtClean="0"/>
              <a:t>2023-07-19</a:t>
            </a:fld>
            <a:endParaRPr lang="en-SE"/>
          </a:p>
        </p:txBody>
      </p:sp>
      <p:sp>
        <p:nvSpPr>
          <p:cNvPr id="4" name="Footer Placeholder 3">
            <a:extLst>
              <a:ext uri="{FF2B5EF4-FFF2-40B4-BE49-F238E27FC236}">
                <a16:creationId xmlns:a16="http://schemas.microsoft.com/office/drawing/2014/main" id="{FF007933-5784-0334-D9F5-D56B2DB2E60C}"/>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6" name="Slide Number Placeholder 5">
            <a:extLst>
              <a:ext uri="{FF2B5EF4-FFF2-40B4-BE49-F238E27FC236}">
                <a16:creationId xmlns:a16="http://schemas.microsoft.com/office/drawing/2014/main" id="{FE1347A9-F510-D6A7-8A00-245DE87E3408}"/>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8" name="Title 6">
            <a:extLst>
              <a:ext uri="{FF2B5EF4-FFF2-40B4-BE49-F238E27FC236}">
                <a16:creationId xmlns:a16="http://schemas.microsoft.com/office/drawing/2014/main" id="{51BA2792-862C-B822-9BFF-00C2C822280C}"/>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105006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694AF-9DC7-BF0D-1EFB-B139B8EA33C1}"/>
              </a:ext>
            </a:extLst>
          </p:cNvPr>
          <p:cNvSpPr>
            <a:spLocks noGrp="1"/>
          </p:cNvSpPr>
          <p:nvPr>
            <p:ph type="dt" sz="half" idx="10"/>
          </p:nvPr>
        </p:nvSpPr>
        <p:spPr>
          <a:xfrm>
            <a:off x="838200" y="6356350"/>
            <a:ext cx="2743200" cy="365125"/>
          </a:xfrm>
          <a:prstGeom prst="rect">
            <a:avLst/>
          </a:prstGeom>
        </p:spPr>
        <p:txBody>
          <a:bodyPr/>
          <a:lstStyle/>
          <a:p>
            <a:fld id="{0DE343DB-C600-49B8-BB37-9F8E047F66BB}" type="datetime1">
              <a:rPr lang="sv-SE" smtClean="0"/>
              <a:t>2023-07-19</a:t>
            </a:fld>
            <a:endParaRPr lang="en-SE"/>
          </a:p>
        </p:txBody>
      </p:sp>
      <p:sp>
        <p:nvSpPr>
          <p:cNvPr id="3" name="Footer Placeholder 2">
            <a:extLst>
              <a:ext uri="{FF2B5EF4-FFF2-40B4-BE49-F238E27FC236}">
                <a16:creationId xmlns:a16="http://schemas.microsoft.com/office/drawing/2014/main" id="{28455DD8-8D87-E671-C192-32FA387B059B}"/>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5" name="Slide Number Placeholder 5">
            <a:extLst>
              <a:ext uri="{FF2B5EF4-FFF2-40B4-BE49-F238E27FC236}">
                <a16:creationId xmlns:a16="http://schemas.microsoft.com/office/drawing/2014/main" id="{8EC3F103-2878-4131-73D3-FCDB1C03EF27}"/>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993657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CDD9-680D-90C8-A23E-4AB9B3C4F02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A25949A5-0E88-33DE-7D1A-00B783E09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6" name="Slide Number Placeholder 5">
            <a:extLst>
              <a:ext uri="{FF2B5EF4-FFF2-40B4-BE49-F238E27FC236}">
                <a16:creationId xmlns:a16="http://schemas.microsoft.com/office/drawing/2014/main" id="{F65D32F0-8900-AF40-2E92-D98BA2A5260A}"/>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3190553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F94A6A-D602-C073-2CD3-92B1DC163788}"/>
              </a:ext>
            </a:extLst>
          </p:cNvPr>
          <p:cNvSpPr>
            <a:spLocks noGrp="1"/>
          </p:cNvSpPr>
          <p:nvPr>
            <p:ph idx="1"/>
          </p:nvPr>
        </p:nvSpPr>
        <p:spPr>
          <a:xfrm>
            <a:off x="248264" y="1283111"/>
            <a:ext cx="6211530" cy="499970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9" name="Freeform 8">
            <a:extLst>
              <a:ext uri="{FF2B5EF4-FFF2-40B4-BE49-F238E27FC236}">
                <a16:creationId xmlns:a16="http://schemas.microsoft.com/office/drawing/2014/main" id="{AEACA532-A6BA-869B-ADF4-1531D53D8782}"/>
              </a:ext>
            </a:extLst>
          </p:cNvPr>
          <p:cNvSpPr/>
          <p:nvPr userDrawn="1"/>
        </p:nvSpPr>
        <p:spPr>
          <a:xfrm>
            <a:off x="1" y="0"/>
            <a:ext cx="7521677" cy="6858000"/>
          </a:xfrm>
          <a:custGeom>
            <a:avLst/>
            <a:gdLst>
              <a:gd name="connsiteX0" fmla="*/ 0 w 7521677"/>
              <a:gd name="connsiteY0" fmla="*/ 0 h 6858000"/>
              <a:gd name="connsiteX1" fmla="*/ 5987700 w 7521677"/>
              <a:gd name="connsiteY1" fmla="*/ 0 h 6858000"/>
              <a:gd name="connsiteX2" fmla="*/ 6014123 w 7521677"/>
              <a:gd name="connsiteY2" fmla="*/ 22889 h 6858000"/>
              <a:gd name="connsiteX3" fmla="*/ 7521677 w 7521677"/>
              <a:gd name="connsiteY3" fmla="*/ 3429000 h 6858000"/>
              <a:gd name="connsiteX4" fmla="*/ 6014123 w 7521677"/>
              <a:gd name="connsiteY4" fmla="*/ 6835112 h 6858000"/>
              <a:gd name="connsiteX5" fmla="*/ 5987700 w 7521677"/>
              <a:gd name="connsiteY5" fmla="*/ 6858000 h 6858000"/>
              <a:gd name="connsiteX6" fmla="*/ 0 w 75216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1677" h="6858000">
                <a:moveTo>
                  <a:pt x="0" y="0"/>
                </a:moveTo>
                <a:lnTo>
                  <a:pt x="5987700" y="0"/>
                </a:lnTo>
                <a:lnTo>
                  <a:pt x="6014123" y="22889"/>
                </a:lnTo>
                <a:cubicBezTo>
                  <a:pt x="6940245" y="864631"/>
                  <a:pt x="7521677" y="2078915"/>
                  <a:pt x="7521677" y="3429000"/>
                </a:cubicBezTo>
                <a:cubicBezTo>
                  <a:pt x="7521677" y="4779085"/>
                  <a:pt x="6940245" y="5993370"/>
                  <a:pt x="6014123" y="6835112"/>
                </a:cubicBezTo>
                <a:lnTo>
                  <a:pt x="59877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B16BEAE5-8A15-2B77-EAAF-A3A8F81B390F}"/>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1D80D23-94AC-3DB7-EB59-6BB6D8485046}"/>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FF9A29-3F49-CEB6-1B8A-F47FAF0CC8A8}"/>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BFB28F3-5962-7AAB-CC7E-D18721D6D895}"/>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637C84C-4336-C995-050E-9F19AE65756A}"/>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solidFill>
              </a:rPr>
              <a:t>Science case</a:t>
            </a:r>
          </a:p>
        </p:txBody>
      </p:sp>
      <p:sp>
        <p:nvSpPr>
          <p:cNvPr id="15" name="TextBox 14">
            <a:extLst>
              <a:ext uri="{FF2B5EF4-FFF2-40B4-BE49-F238E27FC236}">
                <a16:creationId xmlns:a16="http://schemas.microsoft.com/office/drawing/2014/main" id="{1812AB3F-3E4F-6700-8EBD-E6A61DCC6194}"/>
              </a:ext>
            </a:extLst>
          </p:cNvPr>
          <p:cNvSpPr txBox="1"/>
          <p:nvPr userDrawn="1"/>
        </p:nvSpPr>
        <p:spPr>
          <a:xfrm>
            <a:off x="2527119" y="6530522"/>
            <a:ext cx="2205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a:solidFill>
                  <a:schemeClr val="bg1">
                    <a:alpha val="25000"/>
                  </a:schemeClr>
                </a:solidFill>
              </a:rPr>
              <a:t>Observatory</a:t>
            </a:r>
          </a:p>
        </p:txBody>
      </p:sp>
      <p:sp>
        <p:nvSpPr>
          <p:cNvPr id="16" name="TextBox 15">
            <a:extLst>
              <a:ext uri="{FF2B5EF4-FFF2-40B4-BE49-F238E27FC236}">
                <a16:creationId xmlns:a16="http://schemas.microsoft.com/office/drawing/2014/main" id="{EE2C306C-8F00-574F-97BE-C30E821A5B84}"/>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8" name="Slide Number Placeholder 5">
            <a:extLst>
              <a:ext uri="{FF2B5EF4-FFF2-40B4-BE49-F238E27FC236}">
                <a16:creationId xmlns:a16="http://schemas.microsoft.com/office/drawing/2014/main" id="{18B5EA57-E137-6A0F-AE49-32DA8087AE59}"/>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19" name="Text Placeholder 2">
            <a:extLst>
              <a:ext uri="{FF2B5EF4-FFF2-40B4-BE49-F238E27FC236}">
                <a16:creationId xmlns:a16="http://schemas.microsoft.com/office/drawing/2014/main" id="{381A51B9-A94E-9762-BC1F-D1A52C7B5B29}"/>
              </a:ext>
            </a:extLst>
          </p:cNvPr>
          <p:cNvSpPr>
            <a:spLocks noGrp="1"/>
          </p:cNvSpPr>
          <p:nvPr>
            <p:ph idx="13"/>
          </p:nvPr>
        </p:nvSpPr>
        <p:spPr>
          <a:xfrm>
            <a:off x="304800" y="1253331"/>
            <a:ext cx="6211530" cy="499970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20" name="Title 1">
            <a:extLst>
              <a:ext uri="{FF2B5EF4-FFF2-40B4-BE49-F238E27FC236}">
                <a16:creationId xmlns:a16="http://schemas.microsoft.com/office/drawing/2014/main" id="{27125480-BEF8-9031-4A53-C47EC427EB3D}"/>
              </a:ext>
            </a:extLst>
          </p:cNvPr>
          <p:cNvSpPr>
            <a:spLocks noGrp="1"/>
          </p:cNvSpPr>
          <p:nvPr>
            <p:ph type="title"/>
          </p:nvPr>
        </p:nvSpPr>
        <p:spPr>
          <a:xfrm>
            <a:off x="248264" y="245933"/>
            <a:ext cx="11727426" cy="666879"/>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267879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AEACA532-A6BA-869B-ADF4-1531D53D8782}"/>
              </a:ext>
            </a:extLst>
          </p:cNvPr>
          <p:cNvSpPr/>
          <p:nvPr userDrawn="1"/>
        </p:nvSpPr>
        <p:spPr>
          <a:xfrm flipH="1">
            <a:off x="4674062" y="14157"/>
            <a:ext cx="7521677" cy="6858000"/>
          </a:xfrm>
          <a:custGeom>
            <a:avLst/>
            <a:gdLst>
              <a:gd name="connsiteX0" fmla="*/ 0 w 7521677"/>
              <a:gd name="connsiteY0" fmla="*/ 0 h 6858000"/>
              <a:gd name="connsiteX1" fmla="*/ 5987700 w 7521677"/>
              <a:gd name="connsiteY1" fmla="*/ 0 h 6858000"/>
              <a:gd name="connsiteX2" fmla="*/ 6014123 w 7521677"/>
              <a:gd name="connsiteY2" fmla="*/ 22889 h 6858000"/>
              <a:gd name="connsiteX3" fmla="*/ 7521677 w 7521677"/>
              <a:gd name="connsiteY3" fmla="*/ 3429000 h 6858000"/>
              <a:gd name="connsiteX4" fmla="*/ 6014123 w 7521677"/>
              <a:gd name="connsiteY4" fmla="*/ 6835112 h 6858000"/>
              <a:gd name="connsiteX5" fmla="*/ 5987700 w 7521677"/>
              <a:gd name="connsiteY5" fmla="*/ 6858000 h 6858000"/>
              <a:gd name="connsiteX6" fmla="*/ 0 w 75216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1677" h="6858000">
                <a:moveTo>
                  <a:pt x="0" y="0"/>
                </a:moveTo>
                <a:lnTo>
                  <a:pt x="5987700" y="0"/>
                </a:lnTo>
                <a:lnTo>
                  <a:pt x="6014123" y="22889"/>
                </a:lnTo>
                <a:cubicBezTo>
                  <a:pt x="6940245" y="864631"/>
                  <a:pt x="7521677" y="2078915"/>
                  <a:pt x="7521677" y="3429000"/>
                </a:cubicBezTo>
                <a:cubicBezTo>
                  <a:pt x="7521677" y="4779085"/>
                  <a:pt x="6940245" y="5993370"/>
                  <a:pt x="6014123" y="6835112"/>
                </a:cubicBezTo>
                <a:lnTo>
                  <a:pt x="59877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B16BEAE5-8A15-2B77-EAAF-A3A8F81B390F}"/>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1D80D23-94AC-3DB7-EB59-6BB6D8485046}"/>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EFF9A29-3F49-CEB6-1B8A-F47FAF0CC8A8}"/>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BFB28F3-5962-7AAB-CC7E-D18721D6D895}"/>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2C306C-8F00-574F-97BE-C30E821A5B84}"/>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7" name="TextBox 16">
            <a:extLst>
              <a:ext uri="{FF2B5EF4-FFF2-40B4-BE49-F238E27FC236}">
                <a16:creationId xmlns:a16="http://schemas.microsoft.com/office/drawing/2014/main" id="{80AD015F-0FA8-9149-E668-EB8CBBC501B9}"/>
              </a:ext>
            </a:extLst>
          </p:cNvPr>
          <p:cNvSpPr txBox="1"/>
          <p:nvPr userDrawn="1"/>
        </p:nvSpPr>
        <p:spPr>
          <a:xfrm>
            <a:off x="7530889" y="6536066"/>
            <a:ext cx="2205447" cy="307777"/>
          </a:xfrm>
          <a:prstGeom prst="rect">
            <a:avLst/>
          </a:prstGeom>
          <a:noFill/>
        </p:spPr>
        <p:txBody>
          <a:bodyPr wrap="square" rtlCol="0">
            <a:spAutoFit/>
          </a:bodyPr>
          <a:lstStyle/>
          <a:p>
            <a:r>
              <a:rPr lang="en-GB" sz="1400">
                <a:solidFill>
                  <a:schemeClr val="bg1">
                    <a:alpha val="25000"/>
                  </a:schemeClr>
                </a:solidFill>
              </a:rPr>
              <a:t>Conclusion</a:t>
            </a:r>
          </a:p>
        </p:txBody>
      </p:sp>
      <p:sp>
        <p:nvSpPr>
          <p:cNvPr id="18" name="Slide Number Placeholder 5">
            <a:extLst>
              <a:ext uri="{FF2B5EF4-FFF2-40B4-BE49-F238E27FC236}">
                <a16:creationId xmlns:a16="http://schemas.microsoft.com/office/drawing/2014/main" id="{18B5EA57-E137-6A0F-AE49-32DA8087AE59}"/>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2" name="TextBox 1">
            <a:extLst>
              <a:ext uri="{FF2B5EF4-FFF2-40B4-BE49-F238E27FC236}">
                <a16:creationId xmlns:a16="http://schemas.microsoft.com/office/drawing/2014/main" id="{C0117831-2FC6-AE6F-6DB2-D0DE486D9F94}"/>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7" name="Title 6">
            <a:extLst>
              <a:ext uri="{FF2B5EF4-FFF2-40B4-BE49-F238E27FC236}">
                <a16:creationId xmlns:a16="http://schemas.microsoft.com/office/drawing/2014/main" id="{AD7FAA10-24C1-792F-EBA3-F987037E9BF5}"/>
              </a:ext>
            </a:extLst>
          </p:cNvPr>
          <p:cNvSpPr>
            <a:spLocks noGrp="1"/>
          </p:cNvSpPr>
          <p:nvPr>
            <p:ph type="title"/>
          </p:nvPr>
        </p:nvSpPr>
        <p:spPr>
          <a:xfrm>
            <a:off x="248263" y="245934"/>
            <a:ext cx="11742175" cy="771706"/>
          </a:xfrm>
          <a:prstGeom prst="rect">
            <a:avLst/>
          </a:prstGeom>
        </p:spPr>
        <p:txBody>
          <a:bodyPr/>
          <a:lstStyle/>
          <a:p>
            <a:r>
              <a:rPr lang="en-GB"/>
              <a:t>Click to edit Master title style</a:t>
            </a:r>
          </a:p>
        </p:txBody>
      </p:sp>
      <p:sp>
        <p:nvSpPr>
          <p:cNvPr id="6" name="Text Placeholder 5">
            <a:extLst>
              <a:ext uri="{FF2B5EF4-FFF2-40B4-BE49-F238E27FC236}">
                <a16:creationId xmlns:a16="http://schemas.microsoft.com/office/drawing/2014/main" id="{3F5CF22C-DD07-5008-1871-3F2A1907F282}"/>
              </a:ext>
            </a:extLst>
          </p:cNvPr>
          <p:cNvSpPr>
            <a:spLocks noGrp="1"/>
          </p:cNvSpPr>
          <p:nvPr>
            <p:ph type="body" sz="quarter" idx="14"/>
          </p:nvPr>
        </p:nvSpPr>
        <p:spPr>
          <a:xfrm>
            <a:off x="5778859" y="1241408"/>
            <a:ext cx="6211530" cy="514367"/>
          </a:xfrm>
        </p:spPr>
        <p:txBody>
          <a:bodyPr/>
          <a:lstStyle>
            <a:lvl1pPr algn="r">
              <a:defRPr/>
            </a:lvl1pPr>
            <a:lvl2pPr algn="r">
              <a:defRPr/>
            </a:lvl2pPr>
            <a:lvl3pPr algn="r">
              <a:defRPr/>
            </a:lvl3pPr>
            <a:lvl4pPr algn="r">
              <a:defRPr/>
            </a:lvl4pPr>
            <a:lvl5pPr algn="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5" name="Straight Connector 4">
            <a:extLst>
              <a:ext uri="{FF2B5EF4-FFF2-40B4-BE49-F238E27FC236}">
                <a16:creationId xmlns:a16="http://schemas.microsoft.com/office/drawing/2014/main" id="{6A1C25B5-970F-5457-06DD-1BF4630F2711}"/>
              </a:ext>
            </a:extLst>
          </p:cNvPr>
          <p:cNvCxnSpPr>
            <a:cxnSpLocks/>
          </p:cNvCxnSpPr>
          <p:nvPr userDrawn="1"/>
        </p:nvCxnSpPr>
        <p:spPr>
          <a:xfrm>
            <a:off x="8141110" y="1755775"/>
            <a:ext cx="3849279" cy="0"/>
          </a:xfrm>
          <a:prstGeom prst="line">
            <a:avLst/>
          </a:prstGeom>
          <a:ln w="19050">
            <a:solidFill>
              <a:srgbClr val="4F9A7A"/>
            </a:solidFill>
          </a:ln>
        </p:spPr>
        <p:style>
          <a:lnRef idx="1">
            <a:schemeClr val="accent1"/>
          </a:lnRef>
          <a:fillRef idx="0">
            <a:schemeClr val="accent1"/>
          </a:fillRef>
          <a:effectRef idx="0">
            <a:schemeClr val="accent1"/>
          </a:effectRef>
          <a:fontRef idx="minor">
            <a:schemeClr val="tx1"/>
          </a:fontRef>
        </p:style>
      </p:cxnSp>
      <p:sp>
        <p:nvSpPr>
          <p:cNvPr id="14" name="Text Placeholder 14">
            <a:extLst>
              <a:ext uri="{FF2B5EF4-FFF2-40B4-BE49-F238E27FC236}">
                <a16:creationId xmlns:a16="http://schemas.microsoft.com/office/drawing/2014/main" id="{27034210-5221-8E3D-7793-D32B80F04D8B}"/>
              </a:ext>
            </a:extLst>
          </p:cNvPr>
          <p:cNvSpPr>
            <a:spLocks noGrp="1"/>
          </p:cNvSpPr>
          <p:nvPr>
            <p:ph type="body" sz="quarter" idx="15"/>
          </p:nvPr>
        </p:nvSpPr>
        <p:spPr>
          <a:xfrm>
            <a:off x="5778500" y="1931988"/>
            <a:ext cx="6211888" cy="4365625"/>
          </a:xfrm>
        </p:spPr>
        <p:txBody>
          <a:bodyPr/>
          <a:lstStyle>
            <a:lvl1pPr algn="r">
              <a:defRPr/>
            </a:lvl1pPr>
            <a:lvl2pPr algn="r">
              <a:defRPr/>
            </a:lvl2pPr>
            <a:lvl3pPr algn="r">
              <a:defRPr/>
            </a:lvl3pPr>
            <a:lvl4pPr algn="r">
              <a:defRPr/>
            </a:lvl4pPr>
            <a:lvl5pPr algn="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2307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31C7EC3-67D3-2F1E-1E3B-785FEDD19436}"/>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
        <p:nvSpPr>
          <p:cNvPr id="5" name="Title 1">
            <a:extLst>
              <a:ext uri="{FF2B5EF4-FFF2-40B4-BE49-F238E27FC236}">
                <a16:creationId xmlns:a16="http://schemas.microsoft.com/office/drawing/2014/main" id="{B1F47DD9-2AE4-44ED-BD7D-01A0EFD0C9B0}"/>
              </a:ext>
            </a:extLst>
          </p:cNvPr>
          <p:cNvSpPr>
            <a:spLocks noGrp="1"/>
          </p:cNvSpPr>
          <p:nvPr>
            <p:ph type="title"/>
          </p:nvPr>
        </p:nvSpPr>
        <p:spPr>
          <a:xfrm>
            <a:off x="248264" y="245933"/>
            <a:ext cx="11727426" cy="666879"/>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295538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694AF-9DC7-BF0D-1EFB-B139B8EA33C1}"/>
              </a:ext>
            </a:extLst>
          </p:cNvPr>
          <p:cNvSpPr>
            <a:spLocks noGrp="1"/>
          </p:cNvSpPr>
          <p:nvPr>
            <p:ph type="dt" sz="half" idx="10"/>
          </p:nvPr>
        </p:nvSpPr>
        <p:spPr>
          <a:xfrm>
            <a:off x="838200" y="6356350"/>
            <a:ext cx="2743200" cy="365125"/>
          </a:xfrm>
          <a:prstGeom prst="rect">
            <a:avLst/>
          </a:prstGeom>
        </p:spPr>
        <p:txBody>
          <a:bodyPr/>
          <a:lstStyle/>
          <a:p>
            <a:fld id="{0DE343DB-C600-49B8-BB37-9F8E047F66BB}" type="datetime1">
              <a:rPr lang="sv-SE" smtClean="0"/>
              <a:t>2023-07-19</a:t>
            </a:fld>
            <a:endParaRPr lang="en-SE"/>
          </a:p>
        </p:txBody>
      </p:sp>
      <p:sp>
        <p:nvSpPr>
          <p:cNvPr id="3" name="Footer Placeholder 2">
            <a:extLst>
              <a:ext uri="{FF2B5EF4-FFF2-40B4-BE49-F238E27FC236}">
                <a16:creationId xmlns:a16="http://schemas.microsoft.com/office/drawing/2014/main" id="{28455DD8-8D87-E671-C192-32FA387B059B}"/>
              </a:ext>
            </a:extLst>
          </p:cNvPr>
          <p:cNvSpPr>
            <a:spLocks noGrp="1"/>
          </p:cNvSpPr>
          <p:nvPr>
            <p:ph type="ftr" sz="quarter" idx="11"/>
          </p:nvPr>
        </p:nvSpPr>
        <p:spPr>
          <a:xfrm>
            <a:off x="4038600" y="6356350"/>
            <a:ext cx="4114800" cy="365125"/>
          </a:xfrm>
          <a:prstGeom prst="rect">
            <a:avLst/>
          </a:prstGeom>
        </p:spPr>
        <p:txBody>
          <a:bodyPr/>
          <a:lstStyle/>
          <a:p>
            <a:r>
              <a:rPr lang="de-DE"/>
              <a:t>asdfsadf</a:t>
            </a:r>
            <a:endParaRPr lang="en-SE"/>
          </a:p>
        </p:txBody>
      </p:sp>
      <p:sp>
        <p:nvSpPr>
          <p:cNvPr id="5" name="Slide Number Placeholder 5">
            <a:extLst>
              <a:ext uri="{FF2B5EF4-FFF2-40B4-BE49-F238E27FC236}">
                <a16:creationId xmlns:a16="http://schemas.microsoft.com/office/drawing/2014/main" id="{8EC3F103-2878-4131-73D3-FCDB1C03EF27}"/>
              </a:ext>
            </a:extLst>
          </p:cNvPr>
          <p:cNvSpPr>
            <a:spLocks noGrp="1"/>
          </p:cNvSpPr>
          <p:nvPr>
            <p:ph type="sldNum" sz="quarter" idx="12"/>
          </p:nvPr>
        </p:nvSpPr>
        <p:spPr>
          <a:xfrm>
            <a:off x="9448800" y="6492875"/>
            <a:ext cx="2743200" cy="365125"/>
          </a:xfrm>
          <a:prstGeom prst="rect">
            <a:avLst/>
          </a:prstGeom>
        </p:spPr>
        <p:txBody>
          <a:bodyPr/>
          <a:lstStyle>
            <a:lvl1pPr>
              <a:defRPr>
                <a:solidFill>
                  <a:schemeClr val="bg1"/>
                </a:solidFill>
                <a:latin typeface="Helvetica" panose="020B0604020202020204" pitchFamily="34" charset="0"/>
                <a:cs typeface="Helvetica" panose="020B0604020202020204" pitchFamily="34" charset="0"/>
              </a:defRPr>
            </a:lvl1pPr>
          </a:lstStyle>
          <a:p>
            <a:fld id="{EAE17960-C8A1-2B4A-8570-2FC047EA0AEB}" type="slidenum">
              <a:rPr lang="en-SE" smtClean="0"/>
              <a:pPr/>
              <a:t>‹#›</a:t>
            </a:fld>
            <a:endParaRPr lang="en-SE"/>
          </a:p>
        </p:txBody>
      </p:sp>
    </p:spTree>
    <p:extLst>
      <p:ext uri="{BB962C8B-B14F-4D97-AF65-F5344CB8AC3E}">
        <p14:creationId xmlns:p14="http://schemas.microsoft.com/office/powerpoint/2010/main" val="3507552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png"/><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2.png"/><Relationship Id="rId5" Type="http://schemas.openxmlformats.org/officeDocument/2006/relationships/slideLayout" Target="../slideLayouts/slideLayout23.xml"/><Relationship Id="rId10"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4" name="Picture 3" descr="A logo with planets and a rocket&#10;&#10;Description automatically generated">
            <a:extLst>
              <a:ext uri="{FF2B5EF4-FFF2-40B4-BE49-F238E27FC236}">
                <a16:creationId xmlns:a16="http://schemas.microsoft.com/office/drawing/2014/main" id="{E70DA2D3-2CAB-F532-9A55-BC42D6D3988A}"/>
              </a:ext>
            </a:extLst>
          </p:cNvPr>
          <p:cNvPicPr>
            <a:picLocks noChangeAspect="1"/>
          </p:cNvPicPr>
          <p:nvPr userDrawn="1"/>
        </p:nvPicPr>
        <p:blipFill>
          <a:blip r:embed="rId7"/>
          <a:stretch>
            <a:fillRect/>
          </a:stretch>
        </p:blipFill>
        <p:spPr>
          <a:xfrm>
            <a:off x="11078663" y="22666"/>
            <a:ext cx="1113337" cy="1113337"/>
          </a:xfrm>
          <a:prstGeom prst="rect">
            <a:avLst/>
          </a:prstGeom>
        </p:spPr>
      </p:pic>
      <p:sp>
        <p:nvSpPr>
          <p:cNvPr id="15" name="Rectangle 14">
            <a:extLst>
              <a:ext uri="{FF2B5EF4-FFF2-40B4-BE49-F238E27FC236}">
                <a16:creationId xmlns:a16="http://schemas.microsoft.com/office/drawing/2014/main" id="{DC58E9C2-6559-058D-BFC6-5C7F21792CD0}"/>
              </a:ext>
            </a:extLst>
          </p:cNvPr>
          <p:cNvSpPr/>
          <p:nvPr userDrawn="1"/>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8DEEC241-4AF5-0A43-BC2D-0344765E6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Tree>
    <p:extLst>
      <p:ext uri="{BB962C8B-B14F-4D97-AF65-F5344CB8AC3E}">
        <p14:creationId xmlns:p14="http://schemas.microsoft.com/office/powerpoint/2010/main" val="89936947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Lst>
  <p:hf hdr="0" ftr="0" dt="0"/>
  <p:txStyles>
    <p:title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8" name="Picture 7" descr="A logo with planets and a rocket&#10;&#10;Description automatically generated">
            <a:extLst>
              <a:ext uri="{FF2B5EF4-FFF2-40B4-BE49-F238E27FC236}">
                <a16:creationId xmlns:a16="http://schemas.microsoft.com/office/drawing/2014/main" id="{4E74CD9C-1D7F-BDF9-3E14-CD8D94AC32B0}"/>
              </a:ext>
            </a:extLst>
          </p:cNvPr>
          <p:cNvPicPr>
            <a:picLocks noChangeAspect="1"/>
          </p:cNvPicPr>
          <p:nvPr userDrawn="1"/>
        </p:nvPicPr>
        <p:blipFill>
          <a:blip r:embed="rId9"/>
          <a:stretch>
            <a:fillRect/>
          </a:stretch>
        </p:blipFill>
        <p:spPr>
          <a:xfrm>
            <a:off x="11078663" y="22666"/>
            <a:ext cx="1113337" cy="1113337"/>
          </a:xfrm>
          <a:prstGeom prst="rect">
            <a:avLst/>
          </a:prstGeom>
        </p:spPr>
      </p:pic>
      <p:sp>
        <p:nvSpPr>
          <p:cNvPr id="13" name="Rectangle 12">
            <a:extLst>
              <a:ext uri="{FF2B5EF4-FFF2-40B4-BE49-F238E27FC236}">
                <a16:creationId xmlns:a16="http://schemas.microsoft.com/office/drawing/2014/main" id="{4A76F775-E879-1281-BB6C-97DDF8A24869}"/>
              </a:ext>
            </a:extLst>
          </p:cNvPr>
          <p:cNvSpPr/>
          <p:nvPr userDrawn="1"/>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8DEEC241-4AF5-0A43-BC2D-0344765E6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Rectangle 3">
            <a:extLst>
              <a:ext uri="{FF2B5EF4-FFF2-40B4-BE49-F238E27FC236}">
                <a16:creationId xmlns:a16="http://schemas.microsoft.com/office/drawing/2014/main" id="{A8B1EAE1-723F-8C80-B57C-4C9B38E24CDE}"/>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41BAD31-DE81-645B-384E-1A6EDF2D2B24}"/>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9911857-AF3E-98B6-B177-93360D2DBB36}"/>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3BF74D0-B547-08B2-30D1-2EAF64A09330}"/>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C200E7D-ECA9-A715-3581-9994FF0A4541}"/>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solidFill>
              </a:rPr>
              <a:t>Science case</a:t>
            </a:r>
          </a:p>
        </p:txBody>
      </p:sp>
      <p:sp>
        <p:nvSpPr>
          <p:cNvPr id="10" name="TextBox 9">
            <a:extLst>
              <a:ext uri="{FF2B5EF4-FFF2-40B4-BE49-F238E27FC236}">
                <a16:creationId xmlns:a16="http://schemas.microsoft.com/office/drawing/2014/main" id="{9CD26DDA-2C2D-9BDC-AF48-639B0B8E53CC}"/>
              </a:ext>
            </a:extLst>
          </p:cNvPr>
          <p:cNvSpPr txBox="1"/>
          <p:nvPr userDrawn="1"/>
        </p:nvSpPr>
        <p:spPr>
          <a:xfrm>
            <a:off x="2527119" y="6530522"/>
            <a:ext cx="2205447" cy="307777"/>
          </a:xfrm>
          <a:prstGeom prst="rect">
            <a:avLst/>
          </a:prstGeom>
          <a:noFill/>
        </p:spPr>
        <p:txBody>
          <a:bodyPr wrap="square" rtlCol="0">
            <a:spAutoFit/>
          </a:bodyPr>
          <a:lstStyle/>
          <a:p>
            <a:r>
              <a:rPr lang="en-GB" sz="1400">
                <a:solidFill>
                  <a:schemeClr val="bg1">
                    <a:alpha val="25000"/>
                  </a:schemeClr>
                </a:solidFill>
              </a:rPr>
              <a:t>Observatory</a:t>
            </a:r>
          </a:p>
        </p:txBody>
      </p:sp>
      <p:sp>
        <p:nvSpPr>
          <p:cNvPr id="11" name="TextBox 10">
            <a:extLst>
              <a:ext uri="{FF2B5EF4-FFF2-40B4-BE49-F238E27FC236}">
                <a16:creationId xmlns:a16="http://schemas.microsoft.com/office/drawing/2014/main" id="{14B6FED1-E3B7-FB9D-B1AF-1417FF6D922E}"/>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2" name="TextBox 11">
            <a:extLst>
              <a:ext uri="{FF2B5EF4-FFF2-40B4-BE49-F238E27FC236}">
                <a16:creationId xmlns:a16="http://schemas.microsoft.com/office/drawing/2014/main" id="{9303DC6C-BFD7-7C70-6E10-6861837C0C34}"/>
              </a:ext>
            </a:extLst>
          </p:cNvPr>
          <p:cNvSpPr txBox="1"/>
          <p:nvPr userDrawn="1"/>
        </p:nvSpPr>
        <p:spPr>
          <a:xfrm>
            <a:off x="7530889" y="6536066"/>
            <a:ext cx="2205447" cy="307777"/>
          </a:xfrm>
          <a:prstGeom prst="rect">
            <a:avLst/>
          </a:prstGeom>
          <a:noFill/>
        </p:spPr>
        <p:txBody>
          <a:bodyPr wrap="square" rtlCol="0">
            <a:spAutoFit/>
          </a:bodyPr>
          <a:lstStyle/>
          <a:p>
            <a:r>
              <a:rPr lang="en-GB" sz="1400">
                <a:solidFill>
                  <a:schemeClr val="bg1">
                    <a:alpha val="25000"/>
                  </a:schemeClr>
                </a:solidFill>
              </a:rPr>
              <a:t>Conclusion</a:t>
            </a:r>
          </a:p>
        </p:txBody>
      </p:sp>
    </p:spTree>
    <p:extLst>
      <p:ext uri="{BB962C8B-B14F-4D97-AF65-F5344CB8AC3E}">
        <p14:creationId xmlns:p14="http://schemas.microsoft.com/office/powerpoint/2010/main" val="974873756"/>
      </p:ext>
    </p:extLst>
  </p:cSld>
  <p:clrMap bg1="lt1" tx1="dk1" bg2="lt2" tx2="dk2" accent1="accent1" accent2="accent2" accent3="accent3" accent4="accent4" accent5="accent5" accent6="accent6" hlink="hlink" folHlink="folHlink"/>
  <p:sldLayoutIdLst>
    <p:sldLayoutId id="2147483663" r:id="rId1"/>
    <p:sldLayoutId id="2147483686" r:id="rId2"/>
    <p:sldLayoutId id="2147483692" r:id="rId3"/>
    <p:sldLayoutId id="2147483665" r:id="rId4"/>
    <p:sldLayoutId id="2147483666" r:id="rId5"/>
    <p:sldLayoutId id="2147483667" r:id="rId6"/>
  </p:sldLayoutIdLst>
  <p:hf hdr="0" ftr="0" dt="0"/>
  <p:txStyles>
    <p:title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pic>
        <p:nvPicPr>
          <p:cNvPr id="2" name="Picture 1" descr="A logo with planets and a rocket&#10;&#10;Description automatically generated">
            <a:extLst>
              <a:ext uri="{FF2B5EF4-FFF2-40B4-BE49-F238E27FC236}">
                <a16:creationId xmlns:a16="http://schemas.microsoft.com/office/drawing/2014/main" id="{5D7520C4-988A-1259-4C34-444069ACF4FD}"/>
              </a:ext>
            </a:extLst>
          </p:cNvPr>
          <p:cNvPicPr>
            <a:picLocks noChangeAspect="1"/>
          </p:cNvPicPr>
          <p:nvPr userDrawn="1"/>
        </p:nvPicPr>
        <p:blipFill>
          <a:blip r:embed="rId11"/>
          <a:stretch>
            <a:fillRect/>
          </a:stretch>
        </p:blipFill>
        <p:spPr>
          <a:xfrm>
            <a:off x="11078663" y="22666"/>
            <a:ext cx="1113337" cy="1113337"/>
          </a:xfrm>
          <a:prstGeom prst="rect">
            <a:avLst/>
          </a:prstGeom>
        </p:spPr>
      </p:pic>
      <p:sp>
        <p:nvSpPr>
          <p:cNvPr id="13" name="Rectangle 12">
            <a:extLst>
              <a:ext uri="{FF2B5EF4-FFF2-40B4-BE49-F238E27FC236}">
                <a16:creationId xmlns:a16="http://schemas.microsoft.com/office/drawing/2014/main" id="{96025D25-9D3B-FFBC-C800-863889A0759D}"/>
              </a:ext>
            </a:extLst>
          </p:cNvPr>
          <p:cNvSpPr/>
          <p:nvPr userDrawn="1"/>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8DEEC241-4AF5-0A43-BC2D-0344765E6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Rectangle 3">
            <a:extLst>
              <a:ext uri="{FF2B5EF4-FFF2-40B4-BE49-F238E27FC236}">
                <a16:creationId xmlns:a16="http://schemas.microsoft.com/office/drawing/2014/main" id="{A8B1EAE1-723F-8C80-B57C-4C9B38E24CDE}"/>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41BAD31-DE81-645B-384E-1A6EDF2D2B24}"/>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9911857-AF3E-98B6-B177-93360D2DBB36}"/>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3BF74D0-B547-08B2-30D1-2EAF64A09330}"/>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C200E7D-ECA9-A715-3581-9994FF0A4541}"/>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10" name="TextBox 9">
            <a:extLst>
              <a:ext uri="{FF2B5EF4-FFF2-40B4-BE49-F238E27FC236}">
                <a16:creationId xmlns:a16="http://schemas.microsoft.com/office/drawing/2014/main" id="{9CD26DDA-2C2D-9BDC-AF48-639B0B8E53CC}"/>
              </a:ext>
            </a:extLst>
          </p:cNvPr>
          <p:cNvSpPr txBox="1"/>
          <p:nvPr userDrawn="1"/>
        </p:nvSpPr>
        <p:spPr>
          <a:xfrm>
            <a:off x="2527119" y="6530522"/>
            <a:ext cx="2205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a:solidFill>
                  <a:schemeClr val="bg1"/>
                </a:solidFill>
              </a:rPr>
              <a:t>Observatory</a:t>
            </a:r>
          </a:p>
        </p:txBody>
      </p:sp>
      <p:sp>
        <p:nvSpPr>
          <p:cNvPr id="11" name="TextBox 10">
            <a:extLst>
              <a:ext uri="{FF2B5EF4-FFF2-40B4-BE49-F238E27FC236}">
                <a16:creationId xmlns:a16="http://schemas.microsoft.com/office/drawing/2014/main" id="{14B6FED1-E3B7-FB9D-B1AF-1417FF6D922E}"/>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2" name="TextBox 11">
            <a:extLst>
              <a:ext uri="{FF2B5EF4-FFF2-40B4-BE49-F238E27FC236}">
                <a16:creationId xmlns:a16="http://schemas.microsoft.com/office/drawing/2014/main" id="{9303DC6C-BFD7-7C70-6E10-6861837C0C34}"/>
              </a:ext>
            </a:extLst>
          </p:cNvPr>
          <p:cNvSpPr txBox="1"/>
          <p:nvPr userDrawn="1"/>
        </p:nvSpPr>
        <p:spPr>
          <a:xfrm>
            <a:off x="7530889" y="6536066"/>
            <a:ext cx="2205447" cy="307777"/>
          </a:xfrm>
          <a:prstGeom prst="rect">
            <a:avLst/>
          </a:prstGeom>
          <a:noFill/>
        </p:spPr>
        <p:txBody>
          <a:bodyPr wrap="square" rtlCol="0">
            <a:spAutoFit/>
          </a:bodyPr>
          <a:lstStyle/>
          <a:p>
            <a:r>
              <a:rPr lang="en-GB" sz="1400">
                <a:solidFill>
                  <a:schemeClr val="bg1">
                    <a:alpha val="25000"/>
                  </a:schemeClr>
                </a:solidFill>
              </a:rPr>
              <a:t>Conclusion</a:t>
            </a:r>
          </a:p>
        </p:txBody>
      </p:sp>
    </p:spTree>
    <p:extLst>
      <p:ext uri="{BB962C8B-B14F-4D97-AF65-F5344CB8AC3E}">
        <p14:creationId xmlns:p14="http://schemas.microsoft.com/office/powerpoint/2010/main" val="824585282"/>
      </p:ext>
    </p:extLst>
  </p:cSld>
  <p:clrMap bg1="lt1" tx1="dk1" bg2="lt2" tx2="dk2" accent1="accent1" accent2="accent2" accent3="accent3" accent4="accent4" accent5="accent5" accent6="accent6" hlink="hlink" folHlink="folHlink"/>
  <p:sldLayoutIdLst>
    <p:sldLayoutId id="2147483669" r:id="rId1"/>
    <p:sldLayoutId id="2147483690" r:id="rId2"/>
    <p:sldLayoutId id="2147483691" r:id="rId3"/>
    <p:sldLayoutId id="2147483670" r:id="rId4"/>
    <p:sldLayoutId id="2147483671" r:id="rId5"/>
    <p:sldLayoutId id="2147483672" r:id="rId6"/>
    <p:sldLayoutId id="2147483673"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pic>
        <p:nvPicPr>
          <p:cNvPr id="2" name="Picture 1" descr="A logo with planets and a rocket&#10;&#10;Description automatically generated">
            <a:extLst>
              <a:ext uri="{FF2B5EF4-FFF2-40B4-BE49-F238E27FC236}">
                <a16:creationId xmlns:a16="http://schemas.microsoft.com/office/drawing/2014/main" id="{0035EECE-0F0B-1BB4-113F-B75956B6F9A3}"/>
              </a:ext>
            </a:extLst>
          </p:cNvPr>
          <p:cNvPicPr>
            <a:picLocks noChangeAspect="1"/>
          </p:cNvPicPr>
          <p:nvPr userDrawn="1"/>
        </p:nvPicPr>
        <p:blipFill>
          <a:blip r:embed="rId11"/>
          <a:stretch>
            <a:fillRect/>
          </a:stretch>
        </p:blipFill>
        <p:spPr>
          <a:xfrm>
            <a:off x="11078663" y="22666"/>
            <a:ext cx="1113337" cy="1113337"/>
          </a:xfrm>
          <a:prstGeom prst="rect">
            <a:avLst/>
          </a:prstGeom>
        </p:spPr>
      </p:pic>
      <p:sp>
        <p:nvSpPr>
          <p:cNvPr id="13" name="Rectangle 12">
            <a:extLst>
              <a:ext uri="{FF2B5EF4-FFF2-40B4-BE49-F238E27FC236}">
                <a16:creationId xmlns:a16="http://schemas.microsoft.com/office/drawing/2014/main" id="{21FB94AF-24F9-25BD-9739-D032A466762E}"/>
              </a:ext>
            </a:extLst>
          </p:cNvPr>
          <p:cNvSpPr/>
          <p:nvPr userDrawn="1"/>
        </p:nvSpPr>
        <p:spPr>
          <a:xfrm>
            <a:off x="0" y="-147"/>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itchFamily="2" charset="0"/>
            </a:endParaRPr>
          </a:p>
        </p:txBody>
      </p:sp>
      <p:sp>
        <p:nvSpPr>
          <p:cNvPr id="3" name="Text Placeholder 2">
            <a:extLst>
              <a:ext uri="{FF2B5EF4-FFF2-40B4-BE49-F238E27FC236}">
                <a16:creationId xmlns:a16="http://schemas.microsoft.com/office/drawing/2014/main" id="{8DEEC241-4AF5-0A43-BC2D-0344765E6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Rectangle 3">
            <a:extLst>
              <a:ext uri="{FF2B5EF4-FFF2-40B4-BE49-F238E27FC236}">
                <a16:creationId xmlns:a16="http://schemas.microsoft.com/office/drawing/2014/main" id="{A8B1EAE1-723F-8C80-B57C-4C9B38E24CDE}"/>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41BAD31-DE81-645B-384E-1A6EDF2D2B24}"/>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9911857-AF3E-98B6-B177-93360D2DBB36}"/>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3BF74D0-B547-08B2-30D1-2EAF64A09330}"/>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C200E7D-ECA9-A715-3581-9994FF0A4541}"/>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10" name="TextBox 9">
            <a:extLst>
              <a:ext uri="{FF2B5EF4-FFF2-40B4-BE49-F238E27FC236}">
                <a16:creationId xmlns:a16="http://schemas.microsoft.com/office/drawing/2014/main" id="{9CD26DDA-2C2D-9BDC-AF48-639B0B8E53CC}"/>
              </a:ext>
            </a:extLst>
          </p:cNvPr>
          <p:cNvSpPr txBox="1"/>
          <p:nvPr userDrawn="1"/>
        </p:nvSpPr>
        <p:spPr>
          <a:xfrm>
            <a:off x="2527119" y="6530522"/>
            <a:ext cx="2205447" cy="307777"/>
          </a:xfrm>
          <a:prstGeom prst="rect">
            <a:avLst/>
          </a:prstGeom>
          <a:noFill/>
        </p:spPr>
        <p:txBody>
          <a:bodyPr wrap="square" rtlCol="0">
            <a:spAutoFit/>
          </a:bodyPr>
          <a:lstStyle/>
          <a:p>
            <a:r>
              <a:rPr lang="en-GB" sz="1400">
                <a:solidFill>
                  <a:schemeClr val="bg1">
                    <a:alpha val="25000"/>
                  </a:schemeClr>
                </a:solidFill>
              </a:rPr>
              <a:t>Observatory</a:t>
            </a:r>
          </a:p>
        </p:txBody>
      </p:sp>
      <p:sp>
        <p:nvSpPr>
          <p:cNvPr id="11" name="TextBox 10">
            <a:extLst>
              <a:ext uri="{FF2B5EF4-FFF2-40B4-BE49-F238E27FC236}">
                <a16:creationId xmlns:a16="http://schemas.microsoft.com/office/drawing/2014/main" id="{14B6FED1-E3B7-FB9D-B1AF-1417FF6D922E}"/>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solidFill>
              </a:rPr>
              <a:t>Spacecraft</a:t>
            </a:r>
          </a:p>
        </p:txBody>
      </p:sp>
      <p:sp>
        <p:nvSpPr>
          <p:cNvPr id="12" name="TextBox 11">
            <a:extLst>
              <a:ext uri="{FF2B5EF4-FFF2-40B4-BE49-F238E27FC236}">
                <a16:creationId xmlns:a16="http://schemas.microsoft.com/office/drawing/2014/main" id="{9303DC6C-BFD7-7C70-6E10-6861837C0C34}"/>
              </a:ext>
            </a:extLst>
          </p:cNvPr>
          <p:cNvSpPr txBox="1"/>
          <p:nvPr userDrawn="1"/>
        </p:nvSpPr>
        <p:spPr>
          <a:xfrm>
            <a:off x="7530889" y="6536066"/>
            <a:ext cx="2205447" cy="307777"/>
          </a:xfrm>
          <a:prstGeom prst="rect">
            <a:avLst/>
          </a:prstGeom>
          <a:noFill/>
        </p:spPr>
        <p:txBody>
          <a:bodyPr wrap="square" rtlCol="0">
            <a:spAutoFit/>
          </a:bodyPr>
          <a:lstStyle/>
          <a:p>
            <a:r>
              <a:rPr lang="en-GB" sz="1400">
                <a:solidFill>
                  <a:schemeClr val="bg1">
                    <a:alpha val="25000"/>
                  </a:schemeClr>
                </a:solidFill>
              </a:rPr>
              <a:t>Conclusion</a:t>
            </a:r>
          </a:p>
        </p:txBody>
      </p:sp>
    </p:spTree>
    <p:extLst>
      <p:ext uri="{BB962C8B-B14F-4D97-AF65-F5344CB8AC3E}">
        <p14:creationId xmlns:p14="http://schemas.microsoft.com/office/powerpoint/2010/main" val="3444372509"/>
      </p:ext>
    </p:extLst>
  </p:cSld>
  <p:clrMap bg1="lt1" tx1="dk1" bg2="lt2" tx2="dk2" accent1="accent1" accent2="accent2" accent3="accent3" accent4="accent4" accent5="accent5" accent6="accent6" hlink="hlink" folHlink="folHlink"/>
  <p:sldLayoutIdLst>
    <p:sldLayoutId id="2147483675" r:id="rId1"/>
    <p:sldLayoutId id="2147483694" r:id="rId2"/>
    <p:sldLayoutId id="2147483695" r:id="rId3"/>
    <p:sldLayoutId id="2147483696" r:id="rId4"/>
    <p:sldLayoutId id="2147483676" r:id="rId5"/>
    <p:sldLayoutId id="2147483677" r:id="rId6"/>
    <p:sldLayoutId id="2147483678" r:id="rId7"/>
    <p:sldLayoutId id="2147483679" r:id="rId8"/>
  </p:sldLayoutIdLst>
  <p:hf hdr="0" ftr="0" dt="0"/>
  <p:txStyles>
    <p:title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2" name="Picture 1" descr="A logo with planets and a rocket&#10;&#10;Description automatically generated">
            <a:extLst>
              <a:ext uri="{FF2B5EF4-FFF2-40B4-BE49-F238E27FC236}">
                <a16:creationId xmlns:a16="http://schemas.microsoft.com/office/drawing/2014/main" id="{27C2E0BF-3909-D605-412D-354776611880}"/>
              </a:ext>
            </a:extLst>
          </p:cNvPr>
          <p:cNvPicPr>
            <a:picLocks noChangeAspect="1"/>
          </p:cNvPicPr>
          <p:nvPr userDrawn="1"/>
        </p:nvPicPr>
        <p:blipFill>
          <a:blip r:embed="rId9"/>
          <a:stretch>
            <a:fillRect/>
          </a:stretch>
        </p:blipFill>
        <p:spPr>
          <a:xfrm>
            <a:off x="11078663" y="22666"/>
            <a:ext cx="1113337" cy="1113337"/>
          </a:xfrm>
          <a:prstGeom prst="rect">
            <a:avLst/>
          </a:prstGeom>
        </p:spPr>
      </p:pic>
      <p:sp>
        <p:nvSpPr>
          <p:cNvPr id="13" name="Rectangle 12">
            <a:extLst>
              <a:ext uri="{FF2B5EF4-FFF2-40B4-BE49-F238E27FC236}">
                <a16:creationId xmlns:a16="http://schemas.microsoft.com/office/drawing/2014/main" id="{246E304E-FF2D-E80A-3C60-E224F157D4D9}"/>
              </a:ext>
            </a:extLst>
          </p:cNvPr>
          <p:cNvSpPr/>
          <p:nvPr userDrawn="1"/>
        </p:nvSpPr>
        <p:spPr>
          <a:xfrm>
            <a:off x="0" y="0"/>
            <a:ext cx="12192000" cy="6858000"/>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8DEEC241-4AF5-0A43-BC2D-0344765E6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Rectangle 3">
            <a:extLst>
              <a:ext uri="{FF2B5EF4-FFF2-40B4-BE49-F238E27FC236}">
                <a16:creationId xmlns:a16="http://schemas.microsoft.com/office/drawing/2014/main" id="{A8B1EAE1-723F-8C80-B57C-4C9B38E24CDE}"/>
              </a:ext>
            </a:extLst>
          </p:cNvPr>
          <p:cNvSpPr/>
          <p:nvPr userDrawn="1"/>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41BAD31-DE81-645B-384E-1A6EDF2D2B24}"/>
              </a:ext>
            </a:extLst>
          </p:cNvPr>
          <p:cNvSpPr/>
          <p:nvPr userDrawn="1"/>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9911857-AF3E-98B6-B177-93360D2DBB36}"/>
              </a:ext>
            </a:extLst>
          </p:cNvPr>
          <p:cNvSpPr/>
          <p:nvPr userDrawn="1"/>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3BF74D0-B547-08B2-30D1-2EAF64A09330}"/>
              </a:ext>
            </a:extLst>
          </p:cNvPr>
          <p:cNvSpPr/>
          <p:nvPr userDrawn="1"/>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C200E7D-ECA9-A715-3581-9994FF0A4541}"/>
              </a:ext>
            </a:extLst>
          </p:cNvPr>
          <p:cNvSpPr txBox="1"/>
          <p:nvPr userDrawn="1"/>
        </p:nvSpPr>
        <p:spPr>
          <a:xfrm>
            <a:off x="1" y="6530522"/>
            <a:ext cx="2503714" cy="307777"/>
          </a:xfrm>
          <a:prstGeom prst="rect">
            <a:avLst/>
          </a:prstGeom>
          <a:noFill/>
        </p:spPr>
        <p:txBody>
          <a:bodyPr wrap="square" rtlCol="0">
            <a:spAutoFit/>
          </a:bodyPr>
          <a:lstStyle/>
          <a:p>
            <a:r>
              <a:rPr lang="en-GB" sz="1400">
                <a:solidFill>
                  <a:schemeClr val="bg1">
                    <a:alpha val="25000"/>
                  </a:schemeClr>
                </a:solidFill>
              </a:rPr>
              <a:t>Science case</a:t>
            </a:r>
          </a:p>
        </p:txBody>
      </p:sp>
      <p:sp>
        <p:nvSpPr>
          <p:cNvPr id="10" name="TextBox 9">
            <a:extLst>
              <a:ext uri="{FF2B5EF4-FFF2-40B4-BE49-F238E27FC236}">
                <a16:creationId xmlns:a16="http://schemas.microsoft.com/office/drawing/2014/main" id="{9CD26DDA-2C2D-9BDC-AF48-639B0B8E53CC}"/>
              </a:ext>
            </a:extLst>
          </p:cNvPr>
          <p:cNvSpPr txBox="1"/>
          <p:nvPr userDrawn="1"/>
        </p:nvSpPr>
        <p:spPr>
          <a:xfrm>
            <a:off x="2527119" y="6530522"/>
            <a:ext cx="2205447" cy="307777"/>
          </a:xfrm>
          <a:prstGeom prst="rect">
            <a:avLst/>
          </a:prstGeom>
          <a:noFill/>
        </p:spPr>
        <p:txBody>
          <a:bodyPr wrap="square" rtlCol="0">
            <a:spAutoFit/>
          </a:bodyPr>
          <a:lstStyle/>
          <a:p>
            <a:r>
              <a:rPr lang="en-GB" sz="1400">
                <a:solidFill>
                  <a:schemeClr val="bg1">
                    <a:alpha val="25000"/>
                  </a:schemeClr>
                </a:solidFill>
              </a:rPr>
              <a:t>Observatory</a:t>
            </a:r>
          </a:p>
        </p:txBody>
      </p:sp>
      <p:sp>
        <p:nvSpPr>
          <p:cNvPr id="11" name="TextBox 10">
            <a:extLst>
              <a:ext uri="{FF2B5EF4-FFF2-40B4-BE49-F238E27FC236}">
                <a16:creationId xmlns:a16="http://schemas.microsoft.com/office/drawing/2014/main" id="{14B6FED1-E3B7-FB9D-B1AF-1417FF6D922E}"/>
              </a:ext>
            </a:extLst>
          </p:cNvPr>
          <p:cNvSpPr txBox="1"/>
          <p:nvPr userDrawn="1"/>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2" name="TextBox 11">
            <a:extLst>
              <a:ext uri="{FF2B5EF4-FFF2-40B4-BE49-F238E27FC236}">
                <a16:creationId xmlns:a16="http://schemas.microsoft.com/office/drawing/2014/main" id="{9303DC6C-BFD7-7C70-6E10-6861837C0C34}"/>
              </a:ext>
            </a:extLst>
          </p:cNvPr>
          <p:cNvSpPr txBox="1"/>
          <p:nvPr userDrawn="1"/>
        </p:nvSpPr>
        <p:spPr>
          <a:xfrm>
            <a:off x="7530889" y="6536066"/>
            <a:ext cx="2205447" cy="307777"/>
          </a:xfrm>
          <a:prstGeom prst="rect">
            <a:avLst/>
          </a:prstGeom>
          <a:noFill/>
        </p:spPr>
        <p:txBody>
          <a:bodyPr wrap="square" rtlCol="0">
            <a:spAutoFit/>
          </a:bodyPr>
          <a:lstStyle/>
          <a:p>
            <a:r>
              <a:rPr lang="en-GB" sz="1400">
                <a:solidFill>
                  <a:schemeClr val="bg1"/>
                </a:solidFill>
              </a:rPr>
              <a:t>Conclusion</a:t>
            </a:r>
          </a:p>
        </p:txBody>
      </p:sp>
    </p:spTree>
    <p:extLst>
      <p:ext uri="{BB962C8B-B14F-4D97-AF65-F5344CB8AC3E}">
        <p14:creationId xmlns:p14="http://schemas.microsoft.com/office/powerpoint/2010/main" val="3358304219"/>
      </p:ext>
    </p:extLst>
  </p:cSld>
  <p:clrMap bg1="lt1" tx1="dk1" bg2="lt2" tx2="dk2" accent1="accent1" accent2="accent2" accent3="accent3" accent4="accent4" accent5="accent5" accent6="accent6" hlink="hlink" folHlink="folHlink"/>
  <p:sldLayoutIdLst>
    <p:sldLayoutId id="2147483681" r:id="rId1"/>
    <p:sldLayoutId id="2147483689" r:id="rId2"/>
    <p:sldLayoutId id="2147483682" r:id="rId3"/>
    <p:sldLayoutId id="2147483683" r:id="rId4"/>
    <p:sldLayoutId id="2147483684" r:id="rId5"/>
    <p:sldLayoutId id="2147483685" r:id="rId6"/>
  </p:sldLayoutIdLst>
  <p:hf hdr="0" ftr="0" dt="0"/>
  <p:txStyles>
    <p:title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2.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4.sv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www.researchgate.net/publication/339324102_Bringing_high_spatial_resolution_to_the_Far-infrared_--_A_giant_leap_for_astrophysics"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57.jpeg"/></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5.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0.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6.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4.xml"/><Relationship Id="rId1" Type="http://schemas.openxmlformats.org/officeDocument/2006/relationships/slideLayout" Target="../slideLayouts/slideLayout2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77.jpeg"/></Relationships>
</file>

<file path=ppt/slides/_rels/slide7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5.xml"/><Relationship Id="rId1" Type="http://schemas.openxmlformats.org/officeDocument/2006/relationships/slideLayout" Target="../slideLayouts/slideLayout2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1.xml"/><Relationship Id="rId1" Type="http://schemas.openxmlformats.org/officeDocument/2006/relationships/slideLayout" Target="../slideLayouts/slideLayout30.xml"/><Relationship Id="rId4" Type="http://schemas.openxmlformats.org/officeDocument/2006/relationships/image" Target="../media/image83.jpeg"/></Relationships>
</file>

<file path=ppt/slides/_rels/slide8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2.xml"/><Relationship Id="rId1" Type="http://schemas.openxmlformats.org/officeDocument/2006/relationships/slideLayout" Target="../slideLayouts/slideLayout30.xml"/><Relationship Id="rId4" Type="http://schemas.openxmlformats.org/officeDocument/2006/relationships/image" Target="../media/image83.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6"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72A60C79-3A64-35FE-17C6-1CD4FACCAD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0206" y="6404047"/>
            <a:ext cx="760158" cy="470233"/>
          </a:xfrm>
          <a:prstGeom prst="rect">
            <a:avLst/>
          </a:prstGeom>
        </p:spPr>
      </p:pic>
      <p:pic>
        <p:nvPicPr>
          <p:cNvPr id="6" name="Picture 6">
            <a:extLst>
              <a:ext uri="{FF2B5EF4-FFF2-40B4-BE49-F238E27FC236}">
                <a16:creationId xmlns:a16="http://schemas.microsoft.com/office/drawing/2014/main" id="{98FBCEEE-C45E-9D7D-0233-AC4EBB894919}"/>
              </a:ext>
            </a:extLst>
          </p:cNvPr>
          <p:cNvPicPr>
            <a:picLocks noChangeAspect="1"/>
          </p:cNvPicPr>
          <p:nvPr/>
        </p:nvPicPr>
        <p:blipFill>
          <a:blip r:embed="rId4"/>
          <a:stretch>
            <a:fillRect/>
          </a:stretch>
        </p:blipFill>
        <p:spPr>
          <a:xfrm>
            <a:off x="3044435" y="6409542"/>
            <a:ext cx="769591" cy="466326"/>
          </a:xfrm>
          <a:prstGeom prst="rect">
            <a:avLst/>
          </a:prstGeom>
        </p:spPr>
      </p:pic>
      <p:pic>
        <p:nvPicPr>
          <p:cNvPr id="7" name="Picture 7">
            <a:extLst>
              <a:ext uri="{FF2B5EF4-FFF2-40B4-BE49-F238E27FC236}">
                <a16:creationId xmlns:a16="http://schemas.microsoft.com/office/drawing/2014/main" id="{58A5142C-AE28-61B4-4699-DD4F97C035C2}"/>
              </a:ext>
            </a:extLst>
          </p:cNvPr>
          <p:cNvPicPr>
            <a:picLocks noChangeAspect="1"/>
          </p:cNvPicPr>
          <p:nvPr/>
        </p:nvPicPr>
        <p:blipFill>
          <a:blip r:embed="rId5"/>
          <a:stretch>
            <a:fillRect/>
          </a:stretch>
        </p:blipFill>
        <p:spPr>
          <a:xfrm>
            <a:off x="4560689" y="6404047"/>
            <a:ext cx="760158" cy="470233"/>
          </a:xfrm>
          <a:prstGeom prst="rect">
            <a:avLst/>
          </a:prstGeom>
        </p:spPr>
      </p:pic>
      <p:pic>
        <p:nvPicPr>
          <p:cNvPr id="8" name="Picture 8">
            <a:extLst>
              <a:ext uri="{FF2B5EF4-FFF2-40B4-BE49-F238E27FC236}">
                <a16:creationId xmlns:a16="http://schemas.microsoft.com/office/drawing/2014/main" id="{F68784D4-2853-99BD-254E-C1095910CB23}"/>
              </a:ext>
            </a:extLst>
          </p:cNvPr>
          <p:cNvPicPr>
            <a:picLocks noChangeAspect="1"/>
          </p:cNvPicPr>
          <p:nvPr/>
        </p:nvPicPr>
        <p:blipFill>
          <a:blip r:embed="rId6"/>
          <a:stretch>
            <a:fillRect/>
          </a:stretch>
        </p:blipFill>
        <p:spPr>
          <a:xfrm>
            <a:off x="-5751" y="6408822"/>
            <a:ext cx="744747" cy="463669"/>
          </a:xfrm>
          <a:prstGeom prst="rect">
            <a:avLst/>
          </a:prstGeom>
        </p:spPr>
      </p:pic>
      <p:pic>
        <p:nvPicPr>
          <p:cNvPr id="9" name="Picture 9">
            <a:extLst>
              <a:ext uri="{FF2B5EF4-FFF2-40B4-BE49-F238E27FC236}">
                <a16:creationId xmlns:a16="http://schemas.microsoft.com/office/drawing/2014/main" id="{D7200D34-7909-7B18-3DC2-A02F193393DA}"/>
              </a:ext>
            </a:extLst>
          </p:cNvPr>
          <p:cNvPicPr>
            <a:picLocks noChangeAspect="1"/>
          </p:cNvPicPr>
          <p:nvPr/>
        </p:nvPicPr>
        <p:blipFill>
          <a:blip r:embed="rId7"/>
          <a:stretch>
            <a:fillRect/>
          </a:stretch>
        </p:blipFill>
        <p:spPr>
          <a:xfrm>
            <a:off x="6063745" y="6404049"/>
            <a:ext cx="756461" cy="470232"/>
          </a:xfrm>
          <a:prstGeom prst="rect">
            <a:avLst/>
          </a:prstGeom>
        </p:spPr>
      </p:pic>
      <p:pic>
        <p:nvPicPr>
          <p:cNvPr id="10" name="Picture 10">
            <a:extLst>
              <a:ext uri="{FF2B5EF4-FFF2-40B4-BE49-F238E27FC236}">
                <a16:creationId xmlns:a16="http://schemas.microsoft.com/office/drawing/2014/main" id="{DC9DD883-CD94-4524-B94B-0AC5BDFE4FE9}"/>
              </a:ext>
            </a:extLst>
          </p:cNvPr>
          <p:cNvPicPr>
            <a:picLocks noChangeAspect="1"/>
          </p:cNvPicPr>
          <p:nvPr/>
        </p:nvPicPr>
        <p:blipFill>
          <a:blip r:embed="rId8"/>
          <a:stretch>
            <a:fillRect/>
          </a:stretch>
        </p:blipFill>
        <p:spPr>
          <a:xfrm>
            <a:off x="3817790" y="6404047"/>
            <a:ext cx="744747" cy="470233"/>
          </a:xfrm>
          <a:prstGeom prst="rect">
            <a:avLst/>
          </a:prstGeom>
        </p:spPr>
      </p:pic>
      <p:pic>
        <p:nvPicPr>
          <p:cNvPr id="11" name="Picture 11">
            <a:extLst>
              <a:ext uri="{FF2B5EF4-FFF2-40B4-BE49-F238E27FC236}">
                <a16:creationId xmlns:a16="http://schemas.microsoft.com/office/drawing/2014/main" id="{69832820-CEF0-5A2E-5933-2C3557D89FAC}"/>
              </a:ext>
            </a:extLst>
          </p:cNvPr>
          <p:cNvPicPr>
            <a:picLocks noChangeAspect="1"/>
          </p:cNvPicPr>
          <p:nvPr/>
        </p:nvPicPr>
        <p:blipFill>
          <a:blip r:embed="rId9"/>
          <a:stretch>
            <a:fillRect/>
          </a:stretch>
        </p:blipFill>
        <p:spPr>
          <a:xfrm>
            <a:off x="7576666" y="6404047"/>
            <a:ext cx="775274" cy="470233"/>
          </a:xfrm>
          <a:prstGeom prst="rect">
            <a:avLst/>
          </a:prstGeom>
        </p:spPr>
      </p:pic>
      <p:pic>
        <p:nvPicPr>
          <p:cNvPr id="12" name="Picture 12">
            <a:extLst>
              <a:ext uri="{FF2B5EF4-FFF2-40B4-BE49-F238E27FC236}">
                <a16:creationId xmlns:a16="http://schemas.microsoft.com/office/drawing/2014/main" id="{D6953D2F-4295-DF55-CD86-71023FF9EFBB}"/>
              </a:ext>
            </a:extLst>
          </p:cNvPr>
          <p:cNvPicPr>
            <a:picLocks noChangeAspect="1"/>
          </p:cNvPicPr>
          <p:nvPr/>
        </p:nvPicPr>
        <p:blipFill>
          <a:blip r:embed="rId10"/>
          <a:stretch>
            <a:fillRect/>
          </a:stretch>
        </p:blipFill>
        <p:spPr>
          <a:xfrm>
            <a:off x="9125702" y="6404048"/>
            <a:ext cx="773762" cy="470232"/>
          </a:xfrm>
          <a:prstGeom prst="rect">
            <a:avLst/>
          </a:prstGeom>
        </p:spPr>
      </p:pic>
      <p:pic>
        <p:nvPicPr>
          <p:cNvPr id="13" name="Picture 13">
            <a:extLst>
              <a:ext uri="{FF2B5EF4-FFF2-40B4-BE49-F238E27FC236}">
                <a16:creationId xmlns:a16="http://schemas.microsoft.com/office/drawing/2014/main" id="{60868B60-0813-B403-81DB-2C29746ABE0C}"/>
              </a:ext>
            </a:extLst>
          </p:cNvPr>
          <p:cNvPicPr>
            <a:picLocks noChangeAspect="1"/>
          </p:cNvPicPr>
          <p:nvPr/>
        </p:nvPicPr>
        <p:blipFill>
          <a:blip r:embed="rId11"/>
          <a:stretch>
            <a:fillRect/>
          </a:stretch>
        </p:blipFill>
        <p:spPr>
          <a:xfrm>
            <a:off x="2278590" y="6409542"/>
            <a:ext cx="765845" cy="466326"/>
          </a:xfrm>
          <a:prstGeom prst="rect">
            <a:avLst/>
          </a:prstGeom>
        </p:spPr>
      </p:pic>
      <p:pic>
        <p:nvPicPr>
          <p:cNvPr id="15" name="Picture 15">
            <a:extLst>
              <a:ext uri="{FF2B5EF4-FFF2-40B4-BE49-F238E27FC236}">
                <a16:creationId xmlns:a16="http://schemas.microsoft.com/office/drawing/2014/main" id="{225F4CB5-8285-F6B6-4E8A-F7F62C7957C5}"/>
              </a:ext>
            </a:extLst>
          </p:cNvPr>
          <p:cNvPicPr>
            <a:picLocks noChangeAspect="1"/>
          </p:cNvPicPr>
          <p:nvPr/>
        </p:nvPicPr>
        <p:blipFill>
          <a:blip r:embed="rId12"/>
          <a:stretch>
            <a:fillRect/>
          </a:stretch>
        </p:blipFill>
        <p:spPr>
          <a:xfrm>
            <a:off x="8351939" y="6404047"/>
            <a:ext cx="773763" cy="470233"/>
          </a:xfrm>
          <a:prstGeom prst="rect">
            <a:avLst/>
          </a:prstGeom>
        </p:spPr>
      </p:pic>
      <p:pic>
        <p:nvPicPr>
          <p:cNvPr id="17" name="Picture 17">
            <a:extLst>
              <a:ext uri="{FF2B5EF4-FFF2-40B4-BE49-F238E27FC236}">
                <a16:creationId xmlns:a16="http://schemas.microsoft.com/office/drawing/2014/main" id="{4C03188C-1A80-9AEB-9957-65EBE7C6E1CF}"/>
              </a:ext>
            </a:extLst>
          </p:cNvPr>
          <p:cNvPicPr>
            <a:picLocks noChangeAspect="1"/>
          </p:cNvPicPr>
          <p:nvPr/>
        </p:nvPicPr>
        <p:blipFill>
          <a:blip r:embed="rId13"/>
          <a:stretch>
            <a:fillRect/>
          </a:stretch>
        </p:blipFill>
        <p:spPr>
          <a:xfrm>
            <a:off x="738996" y="6407954"/>
            <a:ext cx="775191" cy="466326"/>
          </a:xfrm>
          <a:prstGeom prst="rect">
            <a:avLst/>
          </a:prstGeom>
        </p:spPr>
      </p:pic>
      <p:sp>
        <p:nvSpPr>
          <p:cNvPr id="22" name="TextBox 21">
            <a:extLst>
              <a:ext uri="{FF2B5EF4-FFF2-40B4-BE49-F238E27FC236}">
                <a16:creationId xmlns:a16="http://schemas.microsoft.com/office/drawing/2014/main" id="{FF66B364-F3A7-ED3F-C253-6E72967C82F4}"/>
              </a:ext>
            </a:extLst>
          </p:cNvPr>
          <p:cNvSpPr txBox="1"/>
          <p:nvPr/>
        </p:nvSpPr>
        <p:spPr>
          <a:xfrm>
            <a:off x="0" y="4703933"/>
            <a:ext cx="12192000" cy="1477328"/>
          </a:xfrm>
          <a:prstGeom prst="rect">
            <a:avLst/>
          </a:prstGeom>
          <a:noFill/>
        </p:spPr>
        <p:txBody>
          <a:bodyPr wrap="square" lIns="91440" tIns="45720" rIns="91440" bIns="45720" rtlCol="0" anchor="t">
            <a:spAutoFit/>
          </a:bodyPr>
          <a:lstStyle/>
          <a:p>
            <a:pPr algn="ctr"/>
            <a:r>
              <a:rPr lang="en-SE">
                <a:solidFill>
                  <a:schemeClr val="bg1"/>
                </a:solidFill>
                <a:latin typeface="Helvetica"/>
                <a:cs typeface="Helvetica"/>
              </a:rPr>
              <a:t>Members</a:t>
            </a:r>
            <a:r>
              <a:rPr lang="en-US">
                <a:solidFill>
                  <a:schemeClr val="bg1"/>
                </a:solidFill>
                <a:latin typeface="Helvetica"/>
                <a:cs typeface="Helvetica"/>
              </a:rPr>
              <a:t> of </a:t>
            </a:r>
            <a:r>
              <a:rPr lang="en-US" b="1">
                <a:solidFill>
                  <a:schemeClr val="bg1"/>
                </a:solidFill>
                <a:latin typeface="Helvetica"/>
                <a:cs typeface="Helvetica"/>
              </a:rPr>
              <a:t>Team Green</a:t>
            </a:r>
            <a:r>
              <a:rPr lang="en-SE">
                <a:solidFill>
                  <a:schemeClr val="bg1"/>
                </a:solidFill>
                <a:latin typeface="Helvetica"/>
                <a:cs typeface="Helvetica"/>
              </a:rPr>
              <a:t>: </a:t>
            </a:r>
            <a:endParaRPr lang="en-US">
              <a:solidFill>
                <a:schemeClr val="bg1"/>
              </a:solidFill>
              <a:latin typeface="Helvetica" panose="020B0604020202020204" pitchFamily="34" charset="0"/>
              <a:cs typeface="Helvetica" panose="020B0604020202020204" pitchFamily="34" charset="0"/>
            </a:endParaRPr>
          </a:p>
          <a:p>
            <a:pPr algn="ctr"/>
            <a:r>
              <a:rPr lang="en-SE">
                <a:solidFill>
                  <a:schemeClr val="bg1"/>
                </a:solidFill>
                <a:latin typeface="Helvetica"/>
                <a:cs typeface="Helvetica"/>
              </a:rPr>
              <a:t>Majdi </a:t>
            </a:r>
            <a:r>
              <a:rPr lang="en-SE" err="1">
                <a:solidFill>
                  <a:schemeClr val="bg1"/>
                </a:solidFill>
                <a:latin typeface="Helvetica"/>
                <a:cs typeface="Helvetica"/>
              </a:rPr>
              <a:t>Assaid</a:t>
            </a:r>
            <a:r>
              <a:rPr lang="en-SE">
                <a:solidFill>
                  <a:schemeClr val="bg1"/>
                </a:solidFill>
                <a:latin typeface="Helvetica"/>
                <a:cs typeface="Helvetica"/>
              </a:rPr>
              <a:t>, Frederik </a:t>
            </a:r>
            <a:r>
              <a:rPr lang="en-SE" err="1">
                <a:solidFill>
                  <a:schemeClr val="bg1"/>
                </a:solidFill>
                <a:latin typeface="Helvetica"/>
                <a:cs typeface="Helvetica"/>
              </a:rPr>
              <a:t>Dall'Omo</a:t>
            </a:r>
            <a:r>
              <a:rPr lang="en-SE">
                <a:solidFill>
                  <a:schemeClr val="bg1"/>
                </a:solidFill>
                <a:latin typeface="Helvetica"/>
                <a:cs typeface="Helvetica"/>
              </a:rPr>
              <a:t>, Cara Doumbe Kingue, </a:t>
            </a:r>
            <a:r>
              <a:rPr lang="en-US">
                <a:solidFill>
                  <a:schemeClr val="bg1"/>
                </a:solidFill>
                <a:latin typeface="Helvetica"/>
                <a:ea typeface="+mn-lt"/>
                <a:cs typeface="Helvetica"/>
              </a:rPr>
              <a:t>Yoshi </a:t>
            </a:r>
            <a:r>
              <a:rPr lang="en-US" err="1">
                <a:solidFill>
                  <a:schemeClr val="bg1"/>
                </a:solidFill>
                <a:latin typeface="Helvetica"/>
                <a:ea typeface="+mn-lt"/>
                <a:cs typeface="Helvetica"/>
              </a:rPr>
              <a:t>Eschen</a:t>
            </a:r>
            <a:r>
              <a:rPr lang="en-US">
                <a:solidFill>
                  <a:schemeClr val="bg1"/>
                </a:solidFill>
                <a:latin typeface="Helvetica"/>
                <a:ea typeface="+mn-lt"/>
                <a:cs typeface="Helvetica"/>
              </a:rPr>
              <a:t>, Frankie </a:t>
            </a:r>
            <a:r>
              <a:rPr lang="en-US" err="1">
                <a:solidFill>
                  <a:schemeClr val="bg1"/>
                </a:solidFill>
                <a:latin typeface="Helvetica"/>
                <a:ea typeface="+mn-lt"/>
                <a:cs typeface="Helvetica"/>
              </a:rPr>
              <a:t>Falksohn</a:t>
            </a:r>
            <a:r>
              <a:rPr lang="en-SE">
                <a:solidFill>
                  <a:schemeClr val="bg1"/>
                </a:solidFill>
                <a:latin typeface="Helvetica"/>
                <a:cs typeface="Helvetica"/>
              </a:rPr>
              <a:t>, Angelos Georgakis, Fabian Hauser, Adam </a:t>
            </a:r>
            <a:r>
              <a:rPr lang="en-SE" err="1">
                <a:solidFill>
                  <a:schemeClr val="bg1"/>
                </a:solidFill>
                <a:latin typeface="Helvetica"/>
                <a:cs typeface="Helvetica"/>
              </a:rPr>
              <a:t>Hlacik</a:t>
            </a:r>
            <a:r>
              <a:rPr lang="en-SE">
                <a:solidFill>
                  <a:schemeClr val="bg1"/>
                </a:solidFill>
                <a:latin typeface="Helvetica"/>
                <a:cs typeface="Helvetica"/>
              </a:rPr>
              <a:t>, Jonas Lunde, Josephine Maglio, Willeke Mulder, Jota Navarro Fernández, </a:t>
            </a:r>
            <a:br>
              <a:rPr lang="en-SE">
                <a:solidFill>
                  <a:schemeClr val="bg1"/>
                </a:solidFill>
                <a:latin typeface="Helvetica"/>
                <a:cs typeface="Helvetica"/>
              </a:rPr>
            </a:br>
            <a:r>
              <a:rPr lang="en-SE">
                <a:solidFill>
                  <a:schemeClr val="bg1"/>
                </a:solidFill>
                <a:latin typeface="Helvetica"/>
                <a:cs typeface="Helvetica"/>
              </a:rPr>
              <a:t>Marie Puissant, Rick </a:t>
            </a:r>
            <a:r>
              <a:rPr lang="en-SE" err="1">
                <a:solidFill>
                  <a:schemeClr val="bg1"/>
                </a:solidFill>
                <a:latin typeface="Helvetica"/>
                <a:cs typeface="Helvetica"/>
              </a:rPr>
              <a:t>Röthlisberger</a:t>
            </a:r>
            <a:r>
              <a:rPr lang="en-SE">
                <a:solidFill>
                  <a:schemeClr val="bg1"/>
                </a:solidFill>
                <a:latin typeface="Helvetica"/>
                <a:cs typeface="Helvetica"/>
              </a:rPr>
              <a:t> and Einari Toivonen</a:t>
            </a:r>
          </a:p>
          <a:p>
            <a:pPr algn="ctr"/>
            <a:r>
              <a:rPr lang="en-SE" b="1">
                <a:solidFill>
                  <a:schemeClr val="bg1"/>
                </a:solidFill>
                <a:latin typeface="Helvetica"/>
                <a:cs typeface="Helvetica"/>
              </a:rPr>
              <a:t>Tutors: Gabby </a:t>
            </a:r>
            <a:r>
              <a:rPr lang="en-SE" b="1" err="1">
                <a:solidFill>
                  <a:schemeClr val="bg1"/>
                </a:solidFill>
                <a:latin typeface="Helvetica"/>
                <a:cs typeface="Helvetica"/>
              </a:rPr>
              <a:t>Aitink</a:t>
            </a:r>
            <a:r>
              <a:rPr lang="en-SE" b="1">
                <a:solidFill>
                  <a:schemeClr val="bg1"/>
                </a:solidFill>
                <a:latin typeface="Helvetica"/>
                <a:cs typeface="Helvetica"/>
              </a:rPr>
              <a:t>-Kroes and Christian Gritzner</a:t>
            </a:r>
          </a:p>
        </p:txBody>
      </p:sp>
      <p:pic>
        <p:nvPicPr>
          <p:cNvPr id="18" name="Picture 18">
            <a:extLst>
              <a:ext uri="{FF2B5EF4-FFF2-40B4-BE49-F238E27FC236}">
                <a16:creationId xmlns:a16="http://schemas.microsoft.com/office/drawing/2014/main" id="{52EA65F3-1A0E-8426-6252-C75AE833B8FC}"/>
              </a:ext>
            </a:extLst>
          </p:cNvPr>
          <p:cNvPicPr>
            <a:picLocks noChangeAspect="1"/>
          </p:cNvPicPr>
          <p:nvPr/>
        </p:nvPicPr>
        <p:blipFill>
          <a:blip r:embed="rId14"/>
          <a:stretch>
            <a:fillRect/>
          </a:stretch>
        </p:blipFill>
        <p:spPr>
          <a:xfrm>
            <a:off x="1513082" y="6411725"/>
            <a:ext cx="769726" cy="459928"/>
          </a:xfrm>
          <a:prstGeom prst="rect">
            <a:avLst/>
          </a:prstGeom>
        </p:spPr>
      </p:pic>
      <p:pic>
        <p:nvPicPr>
          <p:cNvPr id="16" name="Picture 16">
            <a:extLst>
              <a:ext uri="{FF2B5EF4-FFF2-40B4-BE49-F238E27FC236}">
                <a16:creationId xmlns:a16="http://schemas.microsoft.com/office/drawing/2014/main" id="{4A79C414-9947-2C3A-BFD1-4E077130439E}"/>
              </a:ext>
            </a:extLst>
          </p:cNvPr>
          <p:cNvPicPr>
            <a:picLocks noChangeAspect="1"/>
          </p:cNvPicPr>
          <p:nvPr/>
        </p:nvPicPr>
        <p:blipFill>
          <a:blip r:embed="rId15"/>
          <a:stretch>
            <a:fillRect/>
          </a:stretch>
        </p:blipFill>
        <p:spPr>
          <a:xfrm>
            <a:off x="5318998" y="6404048"/>
            <a:ext cx="744748" cy="470232"/>
          </a:xfrm>
          <a:prstGeom prst="rect">
            <a:avLst/>
          </a:prstGeom>
        </p:spPr>
      </p:pic>
      <p:pic>
        <p:nvPicPr>
          <p:cNvPr id="4" name="Picture 3" descr="A group of people posing for a photo&#10;&#10;Description automatically generated">
            <a:extLst>
              <a:ext uri="{FF2B5EF4-FFF2-40B4-BE49-F238E27FC236}">
                <a16:creationId xmlns:a16="http://schemas.microsoft.com/office/drawing/2014/main" id="{70CF9A20-CF19-FD02-CFB1-AF25FDC4FDDB}"/>
              </a:ext>
            </a:extLst>
          </p:cNvPr>
          <p:cNvPicPr>
            <a:picLocks noChangeAspect="1"/>
          </p:cNvPicPr>
          <p:nvPr/>
        </p:nvPicPr>
        <p:blipFill rotWithShape="1">
          <a:blip r:embed="rId16"/>
          <a:srcRect l="1969" t="7850" r="4206" b="9237"/>
          <a:stretch/>
        </p:blipFill>
        <p:spPr>
          <a:xfrm>
            <a:off x="2187025" y="192962"/>
            <a:ext cx="7769233" cy="4298400"/>
          </a:xfrm>
          <a:prstGeom prst="rect">
            <a:avLst/>
          </a:prstGeom>
        </p:spPr>
      </p:pic>
    </p:spTree>
    <p:extLst>
      <p:ext uri="{BB962C8B-B14F-4D97-AF65-F5344CB8AC3E}">
        <p14:creationId xmlns:p14="http://schemas.microsoft.com/office/powerpoint/2010/main" val="1654199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28782-9DFA-66EB-F23B-E97184F6A64B}"/>
              </a:ext>
            </a:extLst>
          </p:cNvPr>
          <p:cNvSpPr>
            <a:spLocks noGrp="1"/>
          </p:cNvSpPr>
          <p:nvPr>
            <p:ph type="sldNum" sz="quarter" idx="12"/>
          </p:nvPr>
        </p:nvSpPr>
        <p:spPr/>
        <p:txBody>
          <a:bodyPr lIns="91440" tIns="45720" rIns="91440" bIns="45720" anchor="t"/>
          <a:lstStyle/>
          <a:p>
            <a:pPr algn="r"/>
            <a:r>
              <a:rPr lang="en-SE">
                <a:latin typeface="Helvetica"/>
                <a:cs typeface="Helvetica"/>
              </a:rPr>
              <a:t>1</a:t>
            </a:r>
            <a:r>
              <a:rPr lang="en-US">
                <a:latin typeface="Helvetica"/>
                <a:cs typeface="Helvetica"/>
              </a:rPr>
              <a:t>0</a:t>
            </a:r>
            <a:endParaRPr lang="en-SE"/>
          </a:p>
        </p:txBody>
      </p:sp>
      <p:sp>
        <p:nvSpPr>
          <p:cNvPr id="3" name="Title 2">
            <a:extLst>
              <a:ext uri="{FF2B5EF4-FFF2-40B4-BE49-F238E27FC236}">
                <a16:creationId xmlns:a16="http://schemas.microsoft.com/office/drawing/2014/main" id="{5BC0341F-E6DD-295A-A6E4-8B63179F1B0C}"/>
              </a:ext>
            </a:extLst>
          </p:cNvPr>
          <p:cNvSpPr>
            <a:spLocks noGrp="1"/>
          </p:cNvSpPr>
          <p:nvPr>
            <p:ph type="title"/>
          </p:nvPr>
        </p:nvSpPr>
        <p:spPr/>
        <p:txBody>
          <a:bodyPr/>
          <a:lstStyle/>
          <a:p>
            <a:r>
              <a:rPr lang="en-GB"/>
              <a:t>Requirements Breakdown</a:t>
            </a:r>
          </a:p>
        </p:txBody>
      </p:sp>
      <p:pic>
        <p:nvPicPr>
          <p:cNvPr id="4" name="Picture 3">
            <a:extLst>
              <a:ext uri="{FF2B5EF4-FFF2-40B4-BE49-F238E27FC236}">
                <a16:creationId xmlns:a16="http://schemas.microsoft.com/office/drawing/2014/main" id="{CDD8C47B-53B7-45D2-6340-4758294A00F2}"/>
              </a:ext>
            </a:extLst>
          </p:cNvPr>
          <p:cNvPicPr>
            <a:picLocks noChangeAspect="1"/>
          </p:cNvPicPr>
          <p:nvPr/>
        </p:nvPicPr>
        <p:blipFill rotWithShape="1">
          <a:blip r:embed="rId2"/>
          <a:srcRect t="35438"/>
          <a:stretch/>
        </p:blipFill>
        <p:spPr>
          <a:xfrm>
            <a:off x="0" y="1605831"/>
            <a:ext cx="12192000" cy="2613879"/>
          </a:xfrm>
          <a:prstGeom prst="rect">
            <a:avLst/>
          </a:prstGeom>
        </p:spPr>
      </p:pic>
      <p:pic>
        <p:nvPicPr>
          <p:cNvPr id="7" name="Picture 6">
            <a:extLst>
              <a:ext uri="{FF2B5EF4-FFF2-40B4-BE49-F238E27FC236}">
                <a16:creationId xmlns:a16="http://schemas.microsoft.com/office/drawing/2014/main" id="{7C8DCC67-D581-B74B-1434-9ACB8B7347CB}"/>
              </a:ext>
            </a:extLst>
          </p:cNvPr>
          <p:cNvPicPr>
            <a:picLocks noChangeAspect="1"/>
          </p:cNvPicPr>
          <p:nvPr/>
        </p:nvPicPr>
        <p:blipFill>
          <a:blip r:embed="rId3"/>
          <a:stretch>
            <a:fillRect/>
          </a:stretch>
        </p:blipFill>
        <p:spPr>
          <a:xfrm>
            <a:off x="0" y="4219710"/>
            <a:ext cx="12192000" cy="1378492"/>
          </a:xfrm>
          <a:prstGeom prst="rect">
            <a:avLst/>
          </a:prstGeom>
        </p:spPr>
      </p:pic>
    </p:spTree>
    <p:extLst>
      <p:ext uri="{BB962C8B-B14F-4D97-AF65-F5344CB8AC3E}">
        <p14:creationId xmlns:p14="http://schemas.microsoft.com/office/powerpoint/2010/main" val="2985304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28782-9DFA-66EB-F23B-E97184F6A64B}"/>
              </a:ext>
            </a:extLst>
          </p:cNvPr>
          <p:cNvSpPr>
            <a:spLocks noGrp="1"/>
          </p:cNvSpPr>
          <p:nvPr>
            <p:ph type="sldNum" sz="quarter" idx="12"/>
          </p:nvPr>
        </p:nvSpPr>
        <p:spPr/>
        <p:txBody>
          <a:bodyPr lIns="91440" tIns="45720" rIns="91440" bIns="45720" anchor="t"/>
          <a:lstStyle/>
          <a:p>
            <a:pPr algn="r"/>
            <a:r>
              <a:rPr lang="en-SE">
                <a:latin typeface="Helvetica"/>
                <a:cs typeface="Helvetica"/>
              </a:rPr>
              <a:t>1</a:t>
            </a:r>
            <a:r>
              <a:rPr lang="en-US">
                <a:latin typeface="Helvetica"/>
                <a:cs typeface="Helvetica"/>
              </a:rPr>
              <a:t>1</a:t>
            </a:r>
            <a:endParaRPr lang="en-SE"/>
          </a:p>
        </p:txBody>
      </p:sp>
      <p:sp>
        <p:nvSpPr>
          <p:cNvPr id="4" name="Title 3">
            <a:extLst>
              <a:ext uri="{FF2B5EF4-FFF2-40B4-BE49-F238E27FC236}">
                <a16:creationId xmlns:a16="http://schemas.microsoft.com/office/drawing/2014/main" id="{2E0B1114-2100-5EAB-565C-1ED78E889063}"/>
              </a:ext>
            </a:extLst>
          </p:cNvPr>
          <p:cNvSpPr>
            <a:spLocks noGrp="1"/>
          </p:cNvSpPr>
          <p:nvPr>
            <p:ph type="title"/>
          </p:nvPr>
        </p:nvSpPr>
        <p:spPr/>
        <p:txBody>
          <a:bodyPr/>
          <a:lstStyle/>
          <a:p>
            <a:r>
              <a:rPr lang="en-GB"/>
              <a:t>Requirements Breakdown</a:t>
            </a:r>
          </a:p>
        </p:txBody>
      </p:sp>
      <p:sp>
        <p:nvSpPr>
          <p:cNvPr id="5" name="Title 16">
            <a:extLst>
              <a:ext uri="{FF2B5EF4-FFF2-40B4-BE49-F238E27FC236}">
                <a16:creationId xmlns:a16="http://schemas.microsoft.com/office/drawing/2014/main" id="{704D0D39-E411-6B5A-F35E-F09CA278B965}"/>
              </a:ext>
            </a:extLst>
          </p:cNvPr>
          <p:cNvSpPr txBox="1">
            <a:spLocks/>
          </p:cNvSpPr>
          <p:nvPr/>
        </p:nvSpPr>
        <p:spPr>
          <a:xfrm>
            <a:off x="248264" y="245933"/>
            <a:ext cx="10515600" cy="666879"/>
          </a:xfrm>
          <a:prstGeom prst="rect">
            <a:avLst/>
          </a:prstGeom>
          <a:effectLst>
            <a:outerShdw blurRad="50800" dist="38100" dir="2700000" algn="tl" rotWithShape="0">
              <a:prstClr val="black"/>
            </a:outerShdw>
          </a:effectLst>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endParaRPr lang="en-GB"/>
          </a:p>
        </p:txBody>
      </p:sp>
      <p:sp>
        <p:nvSpPr>
          <p:cNvPr id="6" name="Rectangle 5">
            <a:extLst>
              <a:ext uri="{FF2B5EF4-FFF2-40B4-BE49-F238E27FC236}">
                <a16:creationId xmlns:a16="http://schemas.microsoft.com/office/drawing/2014/main" id="{188183EC-1276-796E-D849-FF3FCEC10CB7}"/>
              </a:ext>
            </a:extLst>
          </p:cNvPr>
          <p:cNvSpPr/>
          <p:nvPr/>
        </p:nvSpPr>
        <p:spPr>
          <a:xfrm>
            <a:off x="183100" y="1205498"/>
            <a:ext cx="4260642" cy="1254069"/>
          </a:xfrm>
          <a:prstGeom prst="rect">
            <a:avLst/>
          </a:prstGeom>
          <a:solidFill>
            <a:srgbClr val="4F9A7A">
              <a:alpha val="72967"/>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Helvetica" panose="020B0604020202020204" pitchFamily="34" charset="0"/>
                <a:ea typeface="Cambria"/>
                <a:cs typeface="Helvetica" panose="020B0604020202020204" pitchFamily="34" charset="0"/>
              </a:rPr>
              <a:t>Science Objectives</a:t>
            </a:r>
          </a:p>
        </p:txBody>
      </p:sp>
      <p:sp>
        <p:nvSpPr>
          <p:cNvPr id="11" name="Rectangle 10">
            <a:extLst>
              <a:ext uri="{FF2B5EF4-FFF2-40B4-BE49-F238E27FC236}">
                <a16:creationId xmlns:a16="http://schemas.microsoft.com/office/drawing/2014/main" id="{247E7A04-FDE8-6171-BF41-7C565E11204A}"/>
              </a:ext>
            </a:extLst>
          </p:cNvPr>
          <p:cNvSpPr/>
          <p:nvPr/>
        </p:nvSpPr>
        <p:spPr>
          <a:xfrm>
            <a:off x="2628396" y="2565065"/>
            <a:ext cx="4260642" cy="1254069"/>
          </a:xfrm>
          <a:prstGeom prst="rect">
            <a:avLst/>
          </a:prstGeom>
          <a:solidFill>
            <a:srgbClr val="4F9A7A">
              <a:alpha val="72967"/>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Arial"/>
                <a:ea typeface="Cambria"/>
                <a:cs typeface="Arial"/>
              </a:rPr>
              <a:t>Science Requirements</a:t>
            </a:r>
          </a:p>
        </p:txBody>
      </p:sp>
      <p:sp>
        <p:nvSpPr>
          <p:cNvPr id="12" name="Rectangle 11">
            <a:extLst>
              <a:ext uri="{FF2B5EF4-FFF2-40B4-BE49-F238E27FC236}">
                <a16:creationId xmlns:a16="http://schemas.microsoft.com/office/drawing/2014/main" id="{67D35928-8F39-9292-2639-6C59B25E8B15}"/>
              </a:ext>
            </a:extLst>
          </p:cNvPr>
          <p:cNvSpPr/>
          <p:nvPr/>
        </p:nvSpPr>
        <p:spPr>
          <a:xfrm>
            <a:off x="5301945" y="3924632"/>
            <a:ext cx="4260642" cy="1254069"/>
          </a:xfrm>
          <a:prstGeom prst="rect">
            <a:avLst/>
          </a:prstGeom>
          <a:solidFill>
            <a:schemeClr val="accent2">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Arial"/>
                <a:ea typeface="Cambria"/>
                <a:cs typeface="Arial"/>
              </a:rPr>
              <a:t>Observatory Requirements</a:t>
            </a:r>
          </a:p>
        </p:txBody>
      </p:sp>
      <p:sp>
        <p:nvSpPr>
          <p:cNvPr id="13" name="Rectangle 12">
            <a:extLst>
              <a:ext uri="{FF2B5EF4-FFF2-40B4-BE49-F238E27FC236}">
                <a16:creationId xmlns:a16="http://schemas.microsoft.com/office/drawing/2014/main" id="{04206ACD-F37A-2C82-ED26-4FE26FC38369}"/>
              </a:ext>
            </a:extLst>
          </p:cNvPr>
          <p:cNvSpPr/>
          <p:nvPr/>
        </p:nvSpPr>
        <p:spPr>
          <a:xfrm>
            <a:off x="7218983" y="5284199"/>
            <a:ext cx="4260642" cy="1254069"/>
          </a:xfrm>
          <a:prstGeom prst="rect">
            <a:avLst/>
          </a:prstGeom>
          <a:solidFill>
            <a:schemeClr val="accent4">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Helvetica" panose="020B0604020202020204" pitchFamily="34" charset="0"/>
                <a:ea typeface="Cambria"/>
                <a:cs typeface="Helvetica" panose="020B0604020202020204" pitchFamily="34" charset="0"/>
              </a:rPr>
              <a:t> Spacecraft Requirements</a:t>
            </a:r>
          </a:p>
        </p:txBody>
      </p:sp>
      <p:sp>
        <p:nvSpPr>
          <p:cNvPr id="18" name="Arrow: Bent 17">
            <a:extLst>
              <a:ext uri="{FF2B5EF4-FFF2-40B4-BE49-F238E27FC236}">
                <a16:creationId xmlns:a16="http://schemas.microsoft.com/office/drawing/2014/main" id="{B04D3261-60C1-2FE8-B542-26B7B6E3DCAC}"/>
              </a:ext>
            </a:extLst>
          </p:cNvPr>
          <p:cNvSpPr/>
          <p:nvPr/>
        </p:nvSpPr>
        <p:spPr>
          <a:xfrm rot="5400000">
            <a:off x="4521767" y="1151093"/>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19" name="Arrow: Bent 18">
            <a:extLst>
              <a:ext uri="{FF2B5EF4-FFF2-40B4-BE49-F238E27FC236}">
                <a16:creationId xmlns:a16="http://schemas.microsoft.com/office/drawing/2014/main" id="{DDBE4743-25BE-0763-3B29-3F8B9F573604}"/>
              </a:ext>
            </a:extLst>
          </p:cNvPr>
          <p:cNvSpPr/>
          <p:nvPr/>
        </p:nvSpPr>
        <p:spPr>
          <a:xfrm rot="5400000">
            <a:off x="6981153" y="2510659"/>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20" name="Arrow: Bent 19">
            <a:extLst>
              <a:ext uri="{FF2B5EF4-FFF2-40B4-BE49-F238E27FC236}">
                <a16:creationId xmlns:a16="http://schemas.microsoft.com/office/drawing/2014/main" id="{092D6207-41AA-9985-C5F4-35361BFA31D0}"/>
              </a:ext>
            </a:extLst>
          </p:cNvPr>
          <p:cNvSpPr/>
          <p:nvPr/>
        </p:nvSpPr>
        <p:spPr>
          <a:xfrm rot="5400000">
            <a:off x="9654702" y="3870226"/>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21" name="Rectangle 20">
            <a:extLst>
              <a:ext uri="{FF2B5EF4-FFF2-40B4-BE49-F238E27FC236}">
                <a16:creationId xmlns:a16="http://schemas.microsoft.com/office/drawing/2014/main" id="{9F01EA67-5AEA-B7DE-50B5-3BDA0B88D732}"/>
              </a:ext>
            </a:extLst>
          </p:cNvPr>
          <p:cNvSpPr/>
          <p:nvPr/>
        </p:nvSpPr>
        <p:spPr>
          <a:xfrm>
            <a:off x="183100" y="1226829"/>
            <a:ext cx="4284260" cy="12540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19534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505152-AC56-6082-BB27-EE748C6F562A}"/>
              </a:ext>
            </a:extLst>
          </p:cNvPr>
          <p:cNvSpPr txBox="1"/>
          <p:nvPr/>
        </p:nvSpPr>
        <p:spPr>
          <a:xfrm>
            <a:off x="325448" y="1263881"/>
            <a:ext cx="2804626" cy="769441"/>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r>
              <a:rPr lang="en-US" sz="4400" u="sng">
                <a:solidFill>
                  <a:schemeClr val="bg1"/>
                </a:solidFill>
                <a:latin typeface="Franklin Gothic Medium" panose="020B0603020102020204" pitchFamily="34" charset="0"/>
                <a:cs typeface="Helvetica" panose="020B0604020202020204" pitchFamily="34" charset="0"/>
              </a:rPr>
              <a:t>Primary</a:t>
            </a:r>
          </a:p>
        </p:txBody>
      </p:sp>
      <p:sp>
        <p:nvSpPr>
          <p:cNvPr id="7" name="TextBox 6">
            <a:extLst>
              <a:ext uri="{FF2B5EF4-FFF2-40B4-BE49-F238E27FC236}">
                <a16:creationId xmlns:a16="http://schemas.microsoft.com/office/drawing/2014/main" id="{051BCDDC-80C9-E4FC-54A3-58D49D9A4E81}"/>
              </a:ext>
            </a:extLst>
          </p:cNvPr>
          <p:cNvSpPr txBox="1"/>
          <p:nvPr/>
        </p:nvSpPr>
        <p:spPr>
          <a:xfrm>
            <a:off x="6455136" y="1263880"/>
            <a:ext cx="3364496" cy="769441"/>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r>
              <a:rPr lang="en-US" sz="4400" u="sng">
                <a:solidFill>
                  <a:schemeClr val="bg1"/>
                </a:solidFill>
                <a:latin typeface="Franklin Gothic Medium" panose="020B0603020102020204" pitchFamily="34" charset="0"/>
                <a:cs typeface="Helvetica" panose="020B0604020202020204" pitchFamily="34" charset="0"/>
              </a:rPr>
              <a:t>Secondary</a:t>
            </a:r>
          </a:p>
        </p:txBody>
      </p:sp>
      <p:sp>
        <p:nvSpPr>
          <p:cNvPr id="8" name="Rectangle 7">
            <a:extLst>
              <a:ext uri="{FF2B5EF4-FFF2-40B4-BE49-F238E27FC236}">
                <a16:creationId xmlns:a16="http://schemas.microsoft.com/office/drawing/2014/main" id="{69531CC5-22FC-E51D-202E-E163289F4ACD}"/>
              </a:ext>
            </a:extLst>
          </p:cNvPr>
          <p:cNvSpPr/>
          <p:nvPr/>
        </p:nvSpPr>
        <p:spPr>
          <a:xfrm>
            <a:off x="6455136" y="2234789"/>
            <a:ext cx="5520554" cy="830996"/>
          </a:xfrm>
          <a:prstGeom prst="rect">
            <a:avLst/>
          </a:prstGeom>
          <a:solidFill>
            <a:srgbClr val="595959">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How do planetary systems form and evolve? </a:t>
            </a:r>
            <a:endParaRPr lang="en-CH" sz="2800">
              <a:latin typeface="Helvetica" panose="020B0604020202020204" pitchFamily="34" charset="0"/>
              <a:cs typeface="Helvetica" panose="020B0604020202020204" pitchFamily="34" charset="0"/>
            </a:endParaRPr>
          </a:p>
        </p:txBody>
      </p:sp>
      <p:sp>
        <p:nvSpPr>
          <p:cNvPr id="9" name="Rectangle 8">
            <a:extLst>
              <a:ext uri="{FF2B5EF4-FFF2-40B4-BE49-F238E27FC236}">
                <a16:creationId xmlns:a16="http://schemas.microsoft.com/office/drawing/2014/main" id="{EFF57D91-1ACD-1DDD-0B49-697145AF7DE3}"/>
              </a:ext>
            </a:extLst>
          </p:cNvPr>
          <p:cNvSpPr/>
          <p:nvPr/>
        </p:nvSpPr>
        <p:spPr>
          <a:xfrm>
            <a:off x="6455136" y="3369442"/>
            <a:ext cx="5520554" cy="1286375"/>
          </a:xfrm>
          <a:prstGeom prst="rect">
            <a:avLst/>
          </a:prstGeom>
          <a:solidFill>
            <a:srgbClr val="595959">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How does our solar system work, and does it compare to other stellar systems?</a:t>
            </a:r>
            <a:endParaRPr lang="en-CH" sz="2800">
              <a:latin typeface="Helvetica" panose="020B0604020202020204" pitchFamily="34" charset="0"/>
              <a:cs typeface="Helvetica" panose="020B0604020202020204" pitchFamily="34" charset="0"/>
            </a:endParaRPr>
          </a:p>
        </p:txBody>
      </p:sp>
      <p:sp>
        <p:nvSpPr>
          <p:cNvPr id="10" name="Rectangle 9">
            <a:extLst>
              <a:ext uri="{FF2B5EF4-FFF2-40B4-BE49-F238E27FC236}">
                <a16:creationId xmlns:a16="http://schemas.microsoft.com/office/drawing/2014/main" id="{95963E2D-C671-53F4-9BB4-5234F32A52E4}"/>
              </a:ext>
            </a:extLst>
          </p:cNvPr>
          <p:cNvSpPr/>
          <p:nvPr/>
        </p:nvSpPr>
        <p:spPr>
          <a:xfrm>
            <a:off x="6455136" y="4959474"/>
            <a:ext cx="5520554" cy="830996"/>
          </a:xfrm>
          <a:prstGeom prst="rect">
            <a:avLst/>
          </a:prstGeom>
          <a:solidFill>
            <a:srgbClr val="595959">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Is there life elsewhere in our solar system?</a:t>
            </a:r>
            <a:endParaRPr lang="en-CH" sz="280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6023B9AA-1F24-16FB-A729-2953A597815C}"/>
              </a:ext>
            </a:extLst>
          </p:cNvPr>
          <p:cNvSpPr/>
          <p:nvPr/>
        </p:nvSpPr>
        <p:spPr>
          <a:xfrm>
            <a:off x="369797" y="2234789"/>
            <a:ext cx="5520554" cy="3555681"/>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Under what conditions are exoplanet atmospheres possible, and how does it shape their characteristics?</a:t>
            </a:r>
            <a:endParaRPr lang="en-CH" sz="4000">
              <a:latin typeface="Helvetica" panose="020B0604020202020204" pitchFamily="34" charset="0"/>
              <a:cs typeface="Helvetica" panose="020B0604020202020204" pitchFamily="34" charset="0"/>
            </a:endParaRPr>
          </a:p>
        </p:txBody>
      </p:sp>
      <p:sp>
        <p:nvSpPr>
          <p:cNvPr id="20" name="Slide Number Placeholder 5">
            <a:extLst>
              <a:ext uri="{FF2B5EF4-FFF2-40B4-BE49-F238E27FC236}">
                <a16:creationId xmlns:a16="http://schemas.microsoft.com/office/drawing/2014/main" id="{2F491A43-51F7-B553-4138-D25B832F8FE2}"/>
              </a:ext>
            </a:extLst>
          </p:cNvPr>
          <p:cNvSpPr txBox="1">
            <a:spLocks/>
          </p:cNvSpPr>
          <p:nvPr/>
        </p:nvSpPr>
        <p:spPr>
          <a:xfrm>
            <a:off x="9448800" y="6492875"/>
            <a:ext cx="2743200" cy="365125"/>
          </a:xfrm>
          <a:prstGeom prst="rect">
            <a:avLst/>
          </a:prstGeom>
        </p:spPr>
        <p:txBody>
          <a:bodyPr lIns="91440" tIns="45720" rIns="91440" bIns="45720" anchor="t"/>
          <a:lstStyle>
            <a:defPPr>
              <a:defRPr lang="en-SE"/>
            </a:defPPr>
            <a:lvl1pPr marL="0" algn="r"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E">
                <a:latin typeface="Helvetica"/>
                <a:cs typeface="Helvetica"/>
              </a:rPr>
              <a:t>1</a:t>
            </a:r>
            <a:r>
              <a:rPr lang="en-US">
                <a:latin typeface="Helvetica"/>
                <a:cs typeface="Helvetica"/>
              </a:rPr>
              <a:t>2</a:t>
            </a:r>
            <a:endParaRPr lang="en-SE"/>
          </a:p>
        </p:txBody>
      </p:sp>
      <p:sp>
        <p:nvSpPr>
          <p:cNvPr id="2" name="Title 1">
            <a:extLst>
              <a:ext uri="{FF2B5EF4-FFF2-40B4-BE49-F238E27FC236}">
                <a16:creationId xmlns:a16="http://schemas.microsoft.com/office/drawing/2014/main" id="{3B5BD8F7-F310-9CD6-D2BE-E5D7439D1E92}"/>
              </a:ext>
            </a:extLst>
          </p:cNvPr>
          <p:cNvSpPr>
            <a:spLocks noGrp="1"/>
          </p:cNvSpPr>
          <p:nvPr>
            <p:ph type="title"/>
          </p:nvPr>
        </p:nvSpPr>
        <p:spPr/>
        <p:txBody>
          <a:bodyPr/>
          <a:lstStyle/>
          <a:p>
            <a:r>
              <a:rPr lang="en-GB"/>
              <a:t>Science Questions</a:t>
            </a:r>
          </a:p>
        </p:txBody>
      </p:sp>
    </p:spTree>
    <p:extLst>
      <p:ext uri="{BB962C8B-B14F-4D97-AF65-F5344CB8AC3E}">
        <p14:creationId xmlns:p14="http://schemas.microsoft.com/office/powerpoint/2010/main" val="2265279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3051224" y="2589252"/>
            <a:ext cx="6089552" cy="1107996"/>
          </a:xfrm>
          <a:prstGeom prst="rect">
            <a:avLst/>
          </a:prstGeom>
          <a:noFill/>
          <a:effectLst>
            <a:outerShdw blurRad="50800" dist="38100" dir="2700000" algn="tl" rotWithShape="0">
              <a:prstClr val="black"/>
            </a:outerShdw>
          </a:effectLst>
        </p:spPr>
        <p:txBody>
          <a:bodyPr wrap="none" lIns="91440" tIns="45720" rIns="91440" bIns="45720" rtlCol="0" anchor="t">
            <a:spAutoFit/>
          </a:bodyPr>
          <a:lstStyle/>
          <a:p>
            <a:r>
              <a:rPr lang="en-SE" sz="6600" b="1">
                <a:solidFill>
                  <a:schemeClr val="bg1"/>
                </a:solidFill>
                <a:effectLst>
                  <a:outerShdw blurRad="50800" dist="38100" dir="2700000" algn="tl" rotWithShape="0">
                    <a:prstClr val="black">
                      <a:alpha val="40000"/>
                    </a:prstClr>
                  </a:outerShdw>
                </a:effectLst>
                <a:latin typeface="Franklin Gothic Medium"/>
              </a:rPr>
              <a:t>Primary Science</a:t>
            </a:r>
            <a:endParaRPr lang="en-US" sz="6600">
              <a:solidFill>
                <a:schemeClr val="bg1"/>
              </a:solidFill>
            </a:endParaRPr>
          </a:p>
        </p:txBody>
      </p:sp>
      <p:sp>
        <p:nvSpPr>
          <p:cNvPr id="6" name="Slide Number Placeholder 5">
            <a:extLst>
              <a:ext uri="{FF2B5EF4-FFF2-40B4-BE49-F238E27FC236}">
                <a16:creationId xmlns:a16="http://schemas.microsoft.com/office/drawing/2014/main" id="{511BB8B8-2B4D-9C0F-8FEF-3DC754899BCB}"/>
              </a:ext>
            </a:extLst>
          </p:cNvPr>
          <p:cNvSpPr txBox="1">
            <a:spLocks/>
          </p:cNvSpPr>
          <p:nvPr/>
        </p:nvSpPr>
        <p:spPr>
          <a:xfrm>
            <a:off x="9448800" y="6492875"/>
            <a:ext cx="2743200" cy="365125"/>
          </a:xfrm>
          <a:prstGeom prst="rect">
            <a:avLst/>
          </a:prstGeom>
        </p:spPr>
        <p:txBody>
          <a:bodyPr lIns="91440" tIns="45720" rIns="91440" bIns="45720" anchor="t"/>
          <a:lstStyle>
            <a:defPPr>
              <a:defRPr lang="en-SE"/>
            </a:defPPr>
            <a:lvl1pPr marL="0" algn="r"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E">
                <a:latin typeface="Helvetica"/>
                <a:cs typeface="Helvetica"/>
              </a:rPr>
              <a:t>1</a:t>
            </a:r>
            <a:r>
              <a:rPr lang="en-US">
                <a:latin typeface="Helvetica"/>
                <a:cs typeface="Helvetica"/>
              </a:rPr>
              <a:t>3</a:t>
            </a:r>
            <a:endParaRPr lang="en-SE"/>
          </a:p>
        </p:txBody>
      </p:sp>
    </p:spTree>
    <p:extLst>
      <p:ext uri="{BB962C8B-B14F-4D97-AF65-F5344CB8AC3E}">
        <p14:creationId xmlns:p14="http://schemas.microsoft.com/office/powerpoint/2010/main" val="180663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C456A6E-5EF2-62C5-B5D7-FA32E328399A}"/>
              </a:ext>
            </a:extLst>
          </p:cNvPr>
          <p:cNvSpPr>
            <a:spLocks noGrp="1"/>
          </p:cNvSpPr>
          <p:nvPr>
            <p:ph type="sldNum" sz="quarter" idx="12"/>
          </p:nvPr>
        </p:nvSpPr>
        <p:spPr/>
        <p:txBody>
          <a:bodyPr lIns="91440" tIns="45720" rIns="91440" bIns="45720" anchor="t"/>
          <a:lstStyle/>
          <a:p>
            <a:pPr algn="r"/>
            <a:r>
              <a:rPr lang="en-SE">
                <a:latin typeface="Helvetica"/>
                <a:cs typeface="Helvetica"/>
              </a:rPr>
              <a:t>1</a:t>
            </a:r>
            <a:r>
              <a:rPr lang="en-US">
                <a:latin typeface="Helvetica"/>
                <a:cs typeface="Helvetica"/>
              </a:rPr>
              <a:t>4</a:t>
            </a:r>
            <a:endParaRPr lang="de-DE"/>
          </a:p>
        </p:txBody>
      </p:sp>
      <p:pic>
        <p:nvPicPr>
          <p:cNvPr id="9" name="Picture 9" descr="A graph showing a number of dots&#10;&#10;Description automatically generated">
            <a:extLst>
              <a:ext uri="{FF2B5EF4-FFF2-40B4-BE49-F238E27FC236}">
                <a16:creationId xmlns:a16="http://schemas.microsoft.com/office/drawing/2014/main" id="{3ABED240-B0E4-571B-1862-18F70AF34364}"/>
              </a:ext>
            </a:extLst>
          </p:cNvPr>
          <p:cNvPicPr>
            <a:picLocks noChangeAspect="1"/>
          </p:cNvPicPr>
          <p:nvPr/>
        </p:nvPicPr>
        <p:blipFill>
          <a:blip r:embed="rId3"/>
          <a:stretch>
            <a:fillRect/>
          </a:stretch>
        </p:blipFill>
        <p:spPr>
          <a:xfrm>
            <a:off x="7000546" y="1952005"/>
            <a:ext cx="4804682" cy="3595006"/>
          </a:xfrm>
          <a:prstGeom prst="rect">
            <a:avLst/>
          </a:prstGeom>
        </p:spPr>
      </p:pic>
      <p:graphicFrame>
        <p:nvGraphicFramePr>
          <p:cNvPr id="11" name="Table 10">
            <a:extLst>
              <a:ext uri="{FF2B5EF4-FFF2-40B4-BE49-F238E27FC236}">
                <a16:creationId xmlns:a16="http://schemas.microsoft.com/office/drawing/2014/main" id="{1DBFB7DE-F813-7AA3-EB30-33938F71EDB0}"/>
              </a:ext>
            </a:extLst>
          </p:cNvPr>
          <p:cNvGraphicFramePr>
            <a:graphicFrameLocks noGrp="1"/>
          </p:cNvGraphicFramePr>
          <p:nvPr>
            <p:extLst>
              <p:ext uri="{D42A27DB-BD31-4B8C-83A1-F6EECF244321}">
                <p14:modId xmlns:p14="http://schemas.microsoft.com/office/powerpoint/2010/main" val="1112319707"/>
              </p:ext>
            </p:extLst>
          </p:nvPr>
        </p:nvGraphicFramePr>
        <p:xfrm>
          <a:off x="386772" y="1613717"/>
          <a:ext cx="6095999" cy="3558536"/>
        </p:xfrm>
        <a:graphic>
          <a:graphicData uri="http://schemas.openxmlformats.org/drawingml/2006/table">
            <a:tbl>
              <a:tblPr firstRow="1" bandRow="1">
                <a:tableStyleId>{073A0DAA-6AF3-43AB-8588-CEC1D06C72B9}</a:tableStyleId>
              </a:tblPr>
              <a:tblGrid>
                <a:gridCol w="6095999">
                  <a:extLst>
                    <a:ext uri="{9D8B030D-6E8A-4147-A177-3AD203B41FA5}">
                      <a16:colId xmlns:a16="http://schemas.microsoft.com/office/drawing/2014/main" val="2903254667"/>
                    </a:ext>
                  </a:extLst>
                </a:gridCol>
              </a:tblGrid>
              <a:tr h="438727">
                <a:tc>
                  <a:txBody>
                    <a:bodyPr/>
                    <a:lstStyle/>
                    <a:p>
                      <a:pPr rtl="0" fontAlgn="ctr">
                        <a:spcBef>
                          <a:spcPts val="0"/>
                        </a:spcBef>
                        <a:spcAft>
                          <a:spcPts val="0"/>
                        </a:spcAft>
                      </a:pPr>
                      <a:r>
                        <a:rPr lang="en-US" sz="2200" u="none" strike="noStrike">
                          <a:solidFill>
                            <a:schemeClr val="bg1"/>
                          </a:solidFill>
                          <a:effectLst/>
                          <a:latin typeface="Helvetica" panose="020B0604020202020204" pitchFamily="34" charset="0"/>
                          <a:cs typeface="Helvetica" panose="020B0604020202020204" pitchFamily="34" charset="0"/>
                        </a:rPr>
                        <a:t>Question: Exoplanet Atmospheres?</a:t>
                      </a:r>
                      <a:endParaRPr lang="en-US" sz="2200">
                        <a:solidFill>
                          <a:schemeClr val="bg1"/>
                        </a:solidFill>
                        <a:effectLst/>
                        <a:latin typeface="Helvetica" panose="020B0604020202020204" pitchFamily="34" charset="0"/>
                        <a:cs typeface="Helvetica" panose="020B0604020202020204" pitchFamily="34" charset="0"/>
                      </a:endParaRP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9950855"/>
                  </a:ext>
                </a:extLst>
              </a:tr>
              <a:tr h="0">
                <a:tc>
                  <a:txBody>
                    <a:bodyPr/>
                    <a:lstStyle/>
                    <a:p>
                      <a:pPr lvl="0" algn="l">
                        <a:lnSpc>
                          <a:spcPct val="100000"/>
                        </a:lnSpc>
                        <a:spcBef>
                          <a:spcPts val="0"/>
                        </a:spcBef>
                        <a:spcAft>
                          <a:spcPts val="0"/>
                        </a:spcAft>
                        <a:buNone/>
                      </a:pPr>
                      <a:r>
                        <a:rPr lang="en-US" sz="2200" b="1" u="none" strike="noStrike" noProof="0">
                          <a:solidFill>
                            <a:schemeClr val="tx1"/>
                          </a:solidFill>
                          <a:effectLst/>
                          <a:latin typeface="Helvetica" panose="020B0604020202020204" pitchFamily="34" charset="0"/>
                          <a:cs typeface="Helvetica" panose="020B0604020202020204" pitchFamily="34" charset="0"/>
                        </a:rPr>
                        <a:t>Derived Objectives: </a:t>
                      </a:r>
                      <a:endParaRPr lang="en-US" sz="2200" u="none" strike="noStrike">
                        <a:effectLst/>
                        <a:latin typeface="Helvetica" panose="020B0604020202020204" pitchFamily="34" charset="0"/>
                        <a:cs typeface="Helvetica" panose="020B0604020202020204" pitchFamily="34" charset="0"/>
                      </a:endParaRPr>
                    </a:p>
                  </a:txBody>
                  <a:tcPr marL="95249" marR="95249" marT="95249" marB="9524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523421930"/>
                  </a:ext>
                </a:extLst>
              </a:tr>
              <a:tr h="697441">
                <a:tc>
                  <a:txBody>
                    <a:bodyPr/>
                    <a:lstStyle/>
                    <a:p>
                      <a:pPr marL="342900" lvl="0" indent="-342900">
                        <a:spcBef>
                          <a:spcPts val="0"/>
                        </a:spcBef>
                        <a:spcAft>
                          <a:spcPts val="0"/>
                        </a:spcAft>
                        <a:buAutoNum type="arabicPeriod"/>
                      </a:pPr>
                      <a:r>
                        <a:rPr lang="en-US" sz="2800" b="0" u="none" strike="noStrike" noProof="0">
                          <a:solidFill>
                            <a:srgbClr val="000000"/>
                          </a:solidFill>
                          <a:effectLst/>
                          <a:latin typeface="Helvetica" panose="020B0604020202020204" pitchFamily="34" charset="0"/>
                          <a:cs typeface="Helvetica" panose="020B0604020202020204" pitchFamily="34" charset="0"/>
                        </a:rPr>
                        <a:t>Photochemistry in Exoplanets around Sun-Like stars. </a:t>
                      </a:r>
                    </a:p>
                    <a:p>
                      <a:pPr marL="342900" lvl="0" indent="-342900">
                        <a:spcBef>
                          <a:spcPts val="0"/>
                        </a:spcBef>
                        <a:spcAft>
                          <a:spcPts val="0"/>
                        </a:spcAft>
                        <a:buAutoNum type="arabicPeriod"/>
                      </a:pPr>
                      <a:r>
                        <a:rPr lang="en-US" sz="2800" b="0" u="none" strike="noStrike" noProof="0">
                          <a:solidFill>
                            <a:srgbClr val="000000"/>
                          </a:solidFill>
                          <a:effectLst/>
                          <a:latin typeface="Helvetica" panose="020B0604020202020204" pitchFamily="34" charset="0"/>
                          <a:cs typeface="Helvetica" panose="020B0604020202020204" pitchFamily="34" charset="0"/>
                        </a:rPr>
                        <a:t>Breaking degeneracies of ARIEL.</a:t>
                      </a:r>
                    </a:p>
                    <a:p>
                      <a:pPr marL="342900" lvl="0" indent="-342900">
                        <a:spcBef>
                          <a:spcPts val="0"/>
                        </a:spcBef>
                        <a:spcAft>
                          <a:spcPts val="0"/>
                        </a:spcAft>
                        <a:buAutoNum type="arabicPeriod"/>
                      </a:pPr>
                      <a:r>
                        <a:rPr lang="en-US" sz="2800" b="0" u="none" strike="noStrike" noProof="0">
                          <a:solidFill>
                            <a:srgbClr val="000000"/>
                          </a:solidFill>
                          <a:effectLst/>
                          <a:latin typeface="Helvetica" panose="020B0604020202020204" pitchFamily="34" charset="0"/>
                          <a:cs typeface="Helvetica" panose="020B0604020202020204" pitchFamily="34" charset="0"/>
                        </a:rPr>
                        <a:t>Probe host-star variability to reduce noise. </a:t>
                      </a:r>
                    </a:p>
                    <a:p>
                      <a:pPr marL="342900" lvl="0" indent="-342900">
                        <a:spcBef>
                          <a:spcPts val="0"/>
                        </a:spcBef>
                        <a:spcAft>
                          <a:spcPts val="0"/>
                        </a:spcAft>
                        <a:buAutoNum type="arabicPeriod"/>
                      </a:pPr>
                      <a:endParaRPr lang="en-US" sz="1200" b="0" i="0" u="none" strike="noStrike" noProof="0">
                        <a:solidFill>
                          <a:srgbClr val="000000"/>
                        </a:solidFill>
                        <a:effectLst/>
                        <a:latin typeface="Helvetica" panose="020B0604020202020204" pitchFamily="34" charset="0"/>
                        <a:cs typeface="Helvetica" panose="020B0604020202020204" pitchFamily="34" charset="0"/>
                      </a:endParaRPr>
                    </a:p>
                  </a:txBody>
                  <a:tcPr marL="95249" marR="95249" marT="95249" marB="9524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649744457"/>
                  </a:ext>
                </a:extLst>
              </a:tr>
            </a:tbl>
          </a:graphicData>
        </a:graphic>
      </p:graphicFrame>
      <p:sp>
        <p:nvSpPr>
          <p:cNvPr id="18" name="Rectangle 17">
            <a:extLst>
              <a:ext uri="{FF2B5EF4-FFF2-40B4-BE49-F238E27FC236}">
                <a16:creationId xmlns:a16="http://schemas.microsoft.com/office/drawing/2014/main" id="{78AA0A6F-1206-8807-1BE3-419F3FFDA327}"/>
              </a:ext>
            </a:extLst>
          </p:cNvPr>
          <p:cNvSpPr/>
          <p:nvPr/>
        </p:nvSpPr>
        <p:spPr>
          <a:xfrm>
            <a:off x="7928576" y="2691558"/>
            <a:ext cx="1928779" cy="1427623"/>
          </a:xfrm>
          <a:prstGeom prst="rect">
            <a:avLst/>
          </a:prstGeom>
          <a:solidFill>
            <a:srgbClr val="ED7D31">
              <a:alpha val="6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Oval 1">
            <a:extLst>
              <a:ext uri="{FF2B5EF4-FFF2-40B4-BE49-F238E27FC236}">
                <a16:creationId xmlns:a16="http://schemas.microsoft.com/office/drawing/2014/main" id="{1E6BF6F0-861B-F244-7281-1E64126F361E}"/>
              </a:ext>
            </a:extLst>
          </p:cNvPr>
          <p:cNvSpPr/>
          <p:nvPr/>
        </p:nvSpPr>
        <p:spPr>
          <a:xfrm rot="20514019">
            <a:off x="8561516" y="4045942"/>
            <a:ext cx="1859623" cy="631825"/>
          </a:xfrm>
          <a:prstGeom prst="ellipse">
            <a:avLst/>
          </a:prstGeom>
          <a:solidFill>
            <a:srgbClr val="70AD47">
              <a:alpha val="6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2600">
              <a:solidFill>
                <a:schemeClr val="tx1"/>
              </a:solidFill>
              <a:latin typeface="Helvetica" panose="020B0604020202020204" pitchFamily="34" charset="0"/>
              <a:cs typeface="Helvetica" panose="020B0604020202020204" pitchFamily="34" charset="0"/>
            </a:endParaRPr>
          </a:p>
        </p:txBody>
      </p:sp>
      <p:cxnSp>
        <p:nvCxnSpPr>
          <p:cNvPr id="14" name="Straight Connector 13">
            <a:extLst>
              <a:ext uri="{FF2B5EF4-FFF2-40B4-BE49-F238E27FC236}">
                <a16:creationId xmlns:a16="http://schemas.microsoft.com/office/drawing/2014/main" id="{CD4356CF-4546-DBD5-51FD-4F9F98D19F43}"/>
              </a:ext>
            </a:extLst>
          </p:cNvPr>
          <p:cNvCxnSpPr>
            <a:cxnSpLocks/>
            <a:stCxn id="2" idx="6"/>
            <a:endCxn id="12" idx="2"/>
          </p:cNvCxnSpPr>
          <p:nvPr/>
        </p:nvCxnSpPr>
        <p:spPr>
          <a:xfrm flipV="1">
            <a:off x="10375130" y="2163096"/>
            <a:ext cx="462204" cy="1909893"/>
          </a:xfrm>
          <a:prstGeom prst="line">
            <a:avLst/>
          </a:prstGeom>
          <a:ln w="38100">
            <a:solidFill>
              <a:srgbClr val="70AD47"/>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A46031F-B67C-F672-E430-C2CCCFAD0B5C}"/>
              </a:ext>
            </a:extLst>
          </p:cNvPr>
          <p:cNvSpPr txBox="1"/>
          <p:nvPr/>
        </p:nvSpPr>
        <p:spPr>
          <a:xfrm>
            <a:off x="6234670" y="5373611"/>
            <a:ext cx="2767835" cy="646331"/>
          </a:xfrm>
          <a:prstGeom prst="rect">
            <a:avLst/>
          </a:prstGeom>
          <a:solidFill>
            <a:srgbClr val="FF0000"/>
          </a:solidFill>
        </p:spPr>
        <p:txBody>
          <a:bodyPr wrap="square" rtlCol="0">
            <a:spAutoFit/>
          </a:bodyPr>
          <a:lstStyle/>
          <a:p>
            <a:r>
              <a:rPr lang="en-US" sz="3600">
                <a:latin typeface="Helvetica" panose="020B0604020202020204" pitchFamily="34" charset="0"/>
                <a:cs typeface="Helvetica" panose="020B0604020202020204" pitchFamily="34" charset="0"/>
              </a:rPr>
              <a:t>ARISTOTLE</a:t>
            </a:r>
            <a:endParaRPr lang="en-CH" sz="3600">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2753EE30-7157-31E4-8FBF-660855F6A5BB}"/>
              </a:ext>
            </a:extLst>
          </p:cNvPr>
          <p:cNvSpPr/>
          <p:nvPr/>
        </p:nvSpPr>
        <p:spPr>
          <a:xfrm>
            <a:off x="7000546" y="1479074"/>
            <a:ext cx="4773702" cy="496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TextBox 11">
            <a:extLst>
              <a:ext uri="{FF2B5EF4-FFF2-40B4-BE49-F238E27FC236}">
                <a16:creationId xmlns:a16="http://schemas.microsoft.com/office/drawing/2014/main" id="{283E3994-7940-4631-2809-68C44D3F7ADE}"/>
              </a:ext>
            </a:extLst>
          </p:cNvPr>
          <p:cNvSpPr txBox="1"/>
          <p:nvPr/>
        </p:nvSpPr>
        <p:spPr>
          <a:xfrm>
            <a:off x="9900420" y="1516765"/>
            <a:ext cx="1873828" cy="646331"/>
          </a:xfrm>
          <a:prstGeom prst="rect">
            <a:avLst/>
          </a:prstGeom>
          <a:solidFill>
            <a:srgbClr val="70AD47"/>
          </a:solidFill>
        </p:spPr>
        <p:txBody>
          <a:bodyPr wrap="square" rtlCol="0">
            <a:spAutoFit/>
          </a:bodyPr>
          <a:lstStyle/>
          <a:p>
            <a:r>
              <a:rPr lang="en-US" sz="3600">
                <a:latin typeface="Helvetica" panose="020B0604020202020204" pitchFamily="34" charset="0"/>
                <a:cs typeface="Helvetica" panose="020B0604020202020204" pitchFamily="34" charset="0"/>
              </a:rPr>
              <a:t>PLATO</a:t>
            </a:r>
            <a:endParaRPr lang="en-CH" sz="3600">
              <a:latin typeface="Helvetica" panose="020B0604020202020204" pitchFamily="34" charset="0"/>
              <a:cs typeface="Helvetica" panose="020B0604020202020204" pitchFamily="34" charset="0"/>
            </a:endParaRPr>
          </a:p>
        </p:txBody>
      </p:sp>
      <p:sp>
        <p:nvSpPr>
          <p:cNvPr id="19" name="TextBox 18">
            <a:extLst>
              <a:ext uri="{FF2B5EF4-FFF2-40B4-BE49-F238E27FC236}">
                <a16:creationId xmlns:a16="http://schemas.microsoft.com/office/drawing/2014/main" id="{7356F7F9-3867-6720-D276-6B9597D3E0A5}"/>
              </a:ext>
            </a:extLst>
          </p:cNvPr>
          <p:cNvSpPr txBox="1"/>
          <p:nvPr/>
        </p:nvSpPr>
        <p:spPr>
          <a:xfrm>
            <a:off x="7073724" y="1514636"/>
            <a:ext cx="1529427" cy="646331"/>
          </a:xfrm>
          <a:prstGeom prst="rect">
            <a:avLst/>
          </a:prstGeom>
          <a:solidFill>
            <a:srgbClr val="ED7D31"/>
          </a:solidFill>
        </p:spPr>
        <p:txBody>
          <a:bodyPr wrap="square" rtlCol="0">
            <a:spAutoFit/>
          </a:bodyPr>
          <a:lstStyle/>
          <a:p>
            <a:r>
              <a:rPr lang="en-US" sz="3600">
                <a:latin typeface="Helvetica" panose="020B0604020202020204" pitchFamily="34" charset="0"/>
                <a:cs typeface="Helvetica" panose="020B0604020202020204" pitchFamily="34" charset="0"/>
              </a:rPr>
              <a:t>ARIEL</a:t>
            </a:r>
            <a:endParaRPr lang="en-CH" sz="3600">
              <a:latin typeface="Helvetica" panose="020B0604020202020204" pitchFamily="34" charset="0"/>
              <a:cs typeface="Helvetica" panose="020B0604020202020204" pitchFamily="34" charset="0"/>
            </a:endParaRPr>
          </a:p>
        </p:txBody>
      </p:sp>
      <p:grpSp>
        <p:nvGrpSpPr>
          <p:cNvPr id="190" name="Group 189">
            <a:extLst>
              <a:ext uri="{FF2B5EF4-FFF2-40B4-BE49-F238E27FC236}">
                <a16:creationId xmlns:a16="http://schemas.microsoft.com/office/drawing/2014/main" id="{A4441B59-8C00-8080-0C82-86985747B3AA}"/>
              </a:ext>
            </a:extLst>
          </p:cNvPr>
          <p:cNvGrpSpPr/>
          <p:nvPr/>
        </p:nvGrpSpPr>
        <p:grpSpPr>
          <a:xfrm>
            <a:off x="8664617" y="3940303"/>
            <a:ext cx="1680908" cy="815117"/>
            <a:chOff x="8653747" y="3879388"/>
            <a:chExt cx="1680908" cy="815117"/>
          </a:xfrm>
          <a:solidFill>
            <a:srgbClr val="002060"/>
          </a:solidFill>
        </p:grpSpPr>
        <p:sp>
          <p:nvSpPr>
            <p:cNvPr id="7" name="Oval 6">
              <a:extLst>
                <a:ext uri="{FF2B5EF4-FFF2-40B4-BE49-F238E27FC236}">
                  <a16:creationId xmlns:a16="http://schemas.microsoft.com/office/drawing/2014/main" id="{BD22D594-4C23-011B-2D96-ACD80B718299}"/>
                </a:ext>
              </a:extLst>
            </p:cNvPr>
            <p:cNvSpPr/>
            <p:nvPr/>
          </p:nvSpPr>
          <p:spPr>
            <a:xfrm>
              <a:off x="10018103" y="40745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8F51B01A-1E61-68BB-3C54-7D3DE9233A90}"/>
                </a:ext>
              </a:extLst>
            </p:cNvPr>
            <p:cNvSpPr/>
            <p:nvPr/>
          </p:nvSpPr>
          <p:spPr>
            <a:xfrm>
              <a:off x="10268649"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5A5AC26F-CC23-362A-64B7-D14200A6FD66}"/>
                </a:ext>
              </a:extLst>
            </p:cNvPr>
            <p:cNvSpPr/>
            <p:nvPr/>
          </p:nvSpPr>
          <p:spPr>
            <a:xfrm>
              <a:off x="9972384" y="40915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5487F4E4-7EA0-C1D7-E182-21DB77A06645}"/>
                </a:ext>
              </a:extLst>
            </p:cNvPr>
            <p:cNvSpPr/>
            <p:nvPr/>
          </p:nvSpPr>
          <p:spPr>
            <a:xfrm>
              <a:off x="10124784" y="42439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D9657C15-C851-4B22-794B-B726DBFF1364}"/>
                </a:ext>
              </a:extLst>
            </p:cNvPr>
            <p:cNvSpPr/>
            <p:nvPr/>
          </p:nvSpPr>
          <p:spPr>
            <a:xfrm>
              <a:off x="10181278" y="42310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Oval 15">
              <a:extLst>
                <a:ext uri="{FF2B5EF4-FFF2-40B4-BE49-F238E27FC236}">
                  <a16:creationId xmlns:a16="http://schemas.microsoft.com/office/drawing/2014/main" id="{13A640D0-96B4-0736-5222-0306401EFE65}"/>
                </a:ext>
              </a:extLst>
            </p:cNvPr>
            <p:cNvSpPr/>
            <p:nvPr/>
          </p:nvSpPr>
          <p:spPr>
            <a:xfrm>
              <a:off x="9885013" y="40850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 name="Oval 16">
              <a:extLst>
                <a:ext uri="{FF2B5EF4-FFF2-40B4-BE49-F238E27FC236}">
                  <a16:creationId xmlns:a16="http://schemas.microsoft.com/office/drawing/2014/main" id="{7DCD0101-6882-2CD3-FC32-05FA882845C8}"/>
                </a:ext>
              </a:extLst>
            </p:cNvPr>
            <p:cNvSpPr/>
            <p:nvPr/>
          </p:nvSpPr>
          <p:spPr>
            <a:xfrm>
              <a:off x="10037413"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C6F45F1E-E508-5F7B-12BD-6C76110197C8}"/>
                </a:ext>
              </a:extLst>
            </p:cNvPr>
            <p:cNvSpPr/>
            <p:nvPr/>
          </p:nvSpPr>
          <p:spPr>
            <a:xfrm>
              <a:off x="9837842" y="40352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ED8F5E4A-8D6A-E75B-4DA9-944FE21FA921}"/>
                </a:ext>
              </a:extLst>
            </p:cNvPr>
            <p:cNvSpPr/>
            <p:nvPr/>
          </p:nvSpPr>
          <p:spPr>
            <a:xfrm>
              <a:off x="10001017" y="419173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6FCD4160-2A6D-39B1-B880-C3C0C5AF041F}"/>
                </a:ext>
              </a:extLst>
            </p:cNvPr>
            <p:cNvSpPr/>
            <p:nvPr/>
          </p:nvSpPr>
          <p:spPr>
            <a:xfrm>
              <a:off x="9704752" y="40457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B7E3722E-A6A0-7DC1-FD35-420EC0148A6B}"/>
                </a:ext>
              </a:extLst>
            </p:cNvPr>
            <p:cNvSpPr/>
            <p:nvPr/>
          </p:nvSpPr>
          <p:spPr>
            <a:xfrm>
              <a:off x="9857152" y="41981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7C664F75-2F72-30D9-DEDE-8EF76E045EE3}"/>
                </a:ext>
              </a:extLst>
            </p:cNvPr>
            <p:cNvSpPr/>
            <p:nvPr/>
          </p:nvSpPr>
          <p:spPr>
            <a:xfrm>
              <a:off x="9632051" y="40878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9214A72E-CF7B-07DF-AFEB-680195671F8F}"/>
                </a:ext>
              </a:extLst>
            </p:cNvPr>
            <p:cNvSpPr/>
            <p:nvPr/>
          </p:nvSpPr>
          <p:spPr>
            <a:xfrm>
              <a:off x="9795226" y="4244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19DD939A-3F56-520D-8C07-AD5280C387B4}"/>
                </a:ext>
              </a:extLst>
            </p:cNvPr>
            <p:cNvSpPr/>
            <p:nvPr/>
          </p:nvSpPr>
          <p:spPr>
            <a:xfrm>
              <a:off x="9498961" y="40983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A3CB2EEF-CDBB-6330-29AB-391E4E30E964}"/>
                </a:ext>
              </a:extLst>
            </p:cNvPr>
            <p:cNvSpPr/>
            <p:nvPr/>
          </p:nvSpPr>
          <p:spPr>
            <a:xfrm>
              <a:off x="9651361" y="42507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8644C52C-F23D-28DF-57AE-12E4C9CA32E2}"/>
                </a:ext>
              </a:extLst>
            </p:cNvPr>
            <p:cNvSpPr/>
            <p:nvPr/>
          </p:nvSpPr>
          <p:spPr>
            <a:xfrm>
              <a:off x="10125761" y="39759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9BCBAA53-ABF6-724E-E188-7A2B25EE08AB}"/>
                </a:ext>
              </a:extLst>
            </p:cNvPr>
            <p:cNvSpPr/>
            <p:nvPr/>
          </p:nvSpPr>
          <p:spPr>
            <a:xfrm>
              <a:off x="10288936" y="41323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Oval 30">
              <a:extLst>
                <a:ext uri="{FF2B5EF4-FFF2-40B4-BE49-F238E27FC236}">
                  <a16:creationId xmlns:a16="http://schemas.microsoft.com/office/drawing/2014/main" id="{80CF7A3C-E2A6-543E-58E4-5AA4B357E0E3}"/>
                </a:ext>
              </a:extLst>
            </p:cNvPr>
            <p:cNvSpPr/>
            <p:nvPr/>
          </p:nvSpPr>
          <p:spPr>
            <a:xfrm>
              <a:off x="9992671" y="39864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Oval 31">
              <a:extLst>
                <a:ext uri="{FF2B5EF4-FFF2-40B4-BE49-F238E27FC236}">
                  <a16:creationId xmlns:a16="http://schemas.microsoft.com/office/drawing/2014/main" id="{A9814076-CDDE-B807-89C9-784CCC28A48E}"/>
                </a:ext>
              </a:extLst>
            </p:cNvPr>
            <p:cNvSpPr/>
            <p:nvPr/>
          </p:nvSpPr>
          <p:spPr>
            <a:xfrm>
              <a:off x="10145071" y="41388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Oval 34">
              <a:extLst>
                <a:ext uri="{FF2B5EF4-FFF2-40B4-BE49-F238E27FC236}">
                  <a16:creationId xmlns:a16="http://schemas.microsoft.com/office/drawing/2014/main" id="{F57BF122-75BD-1EF1-1F55-4EC07B86D3B6}"/>
                </a:ext>
              </a:extLst>
            </p:cNvPr>
            <p:cNvSpPr/>
            <p:nvPr/>
          </p:nvSpPr>
          <p:spPr>
            <a:xfrm>
              <a:off x="9488186" y="4232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Oval 35">
              <a:extLst>
                <a:ext uri="{FF2B5EF4-FFF2-40B4-BE49-F238E27FC236}">
                  <a16:creationId xmlns:a16="http://schemas.microsoft.com/office/drawing/2014/main" id="{ACDC8A73-73E4-CF86-43AE-033794E0AE71}"/>
                </a:ext>
              </a:extLst>
            </p:cNvPr>
            <p:cNvSpPr/>
            <p:nvPr/>
          </p:nvSpPr>
          <p:spPr>
            <a:xfrm>
              <a:off x="9651361" y="4389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7">
              <a:extLst>
                <a:ext uri="{FF2B5EF4-FFF2-40B4-BE49-F238E27FC236}">
                  <a16:creationId xmlns:a16="http://schemas.microsoft.com/office/drawing/2014/main" id="{3FF0A91F-1846-7364-7B61-09164F28D23E}"/>
                </a:ext>
              </a:extLst>
            </p:cNvPr>
            <p:cNvSpPr/>
            <p:nvPr/>
          </p:nvSpPr>
          <p:spPr>
            <a:xfrm>
              <a:off x="9355096" y="4243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Oval 38">
              <a:extLst>
                <a:ext uri="{FF2B5EF4-FFF2-40B4-BE49-F238E27FC236}">
                  <a16:creationId xmlns:a16="http://schemas.microsoft.com/office/drawing/2014/main" id="{F8354AAA-03D4-DEC4-45E0-77CE59C65FBF}"/>
                </a:ext>
              </a:extLst>
            </p:cNvPr>
            <p:cNvSpPr/>
            <p:nvPr/>
          </p:nvSpPr>
          <p:spPr>
            <a:xfrm>
              <a:off x="9507496" y="4395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Oval 39">
              <a:extLst>
                <a:ext uri="{FF2B5EF4-FFF2-40B4-BE49-F238E27FC236}">
                  <a16:creationId xmlns:a16="http://schemas.microsoft.com/office/drawing/2014/main" id="{460D92A6-E454-4229-6387-B05B8DF9B0D9}"/>
                </a:ext>
              </a:extLst>
            </p:cNvPr>
            <p:cNvSpPr/>
            <p:nvPr/>
          </p:nvSpPr>
          <p:spPr>
            <a:xfrm>
              <a:off x="9167402" y="43060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Oval 40">
              <a:extLst>
                <a:ext uri="{FF2B5EF4-FFF2-40B4-BE49-F238E27FC236}">
                  <a16:creationId xmlns:a16="http://schemas.microsoft.com/office/drawing/2014/main" id="{8CED8A94-435D-31A5-A352-28515703FAD5}"/>
                </a:ext>
              </a:extLst>
            </p:cNvPr>
            <p:cNvSpPr/>
            <p:nvPr/>
          </p:nvSpPr>
          <p:spPr>
            <a:xfrm>
              <a:off x="9330577" y="44624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 name="Oval 41">
              <a:extLst>
                <a:ext uri="{FF2B5EF4-FFF2-40B4-BE49-F238E27FC236}">
                  <a16:creationId xmlns:a16="http://schemas.microsoft.com/office/drawing/2014/main" id="{395294E6-2378-0DE9-98E7-50DC8CFA04ED}"/>
                </a:ext>
              </a:extLst>
            </p:cNvPr>
            <p:cNvSpPr/>
            <p:nvPr/>
          </p:nvSpPr>
          <p:spPr>
            <a:xfrm>
              <a:off x="9034312" y="43165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42">
              <a:extLst>
                <a:ext uri="{FF2B5EF4-FFF2-40B4-BE49-F238E27FC236}">
                  <a16:creationId xmlns:a16="http://schemas.microsoft.com/office/drawing/2014/main" id="{F78F667F-01E4-B1B1-B205-E81A2565EFF9}"/>
                </a:ext>
              </a:extLst>
            </p:cNvPr>
            <p:cNvSpPr/>
            <p:nvPr/>
          </p:nvSpPr>
          <p:spPr>
            <a:xfrm>
              <a:off x="9186712" y="44689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Oval 43">
              <a:extLst>
                <a:ext uri="{FF2B5EF4-FFF2-40B4-BE49-F238E27FC236}">
                  <a16:creationId xmlns:a16="http://schemas.microsoft.com/office/drawing/2014/main" id="{18EE11E1-E55C-D32C-D80A-41C33F01AAA1}"/>
                </a:ext>
              </a:extLst>
            </p:cNvPr>
            <p:cNvSpPr/>
            <p:nvPr/>
          </p:nvSpPr>
          <p:spPr>
            <a:xfrm>
              <a:off x="9506050" y="4419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Oval 44">
              <a:extLst>
                <a:ext uri="{FF2B5EF4-FFF2-40B4-BE49-F238E27FC236}">
                  <a16:creationId xmlns:a16="http://schemas.microsoft.com/office/drawing/2014/main" id="{567E5707-A83D-7941-1445-B415873D105F}"/>
                </a:ext>
              </a:extLst>
            </p:cNvPr>
            <p:cNvSpPr/>
            <p:nvPr/>
          </p:nvSpPr>
          <p:spPr>
            <a:xfrm>
              <a:off x="9669225" y="45761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Oval 45">
              <a:extLst>
                <a:ext uri="{FF2B5EF4-FFF2-40B4-BE49-F238E27FC236}">
                  <a16:creationId xmlns:a16="http://schemas.microsoft.com/office/drawing/2014/main" id="{0B3A9EA0-1FED-80DA-4EA6-CA8163BEEFA7}"/>
                </a:ext>
              </a:extLst>
            </p:cNvPr>
            <p:cNvSpPr/>
            <p:nvPr/>
          </p:nvSpPr>
          <p:spPr>
            <a:xfrm>
              <a:off x="9372960" y="44302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Oval 46">
              <a:extLst>
                <a:ext uri="{FF2B5EF4-FFF2-40B4-BE49-F238E27FC236}">
                  <a16:creationId xmlns:a16="http://schemas.microsoft.com/office/drawing/2014/main" id="{77A40B0D-9ABA-62D8-F879-A16EABD30EAF}"/>
                </a:ext>
              </a:extLst>
            </p:cNvPr>
            <p:cNvSpPr/>
            <p:nvPr/>
          </p:nvSpPr>
          <p:spPr>
            <a:xfrm>
              <a:off x="9525360" y="45826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Oval 47">
              <a:extLst>
                <a:ext uri="{FF2B5EF4-FFF2-40B4-BE49-F238E27FC236}">
                  <a16:creationId xmlns:a16="http://schemas.microsoft.com/office/drawing/2014/main" id="{CCB5A728-BA2B-91DB-7D46-A428A259959E}"/>
                </a:ext>
              </a:extLst>
            </p:cNvPr>
            <p:cNvSpPr/>
            <p:nvPr/>
          </p:nvSpPr>
          <p:spPr>
            <a:xfrm>
              <a:off x="9815910" y="4273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Oval 48">
              <a:extLst>
                <a:ext uri="{FF2B5EF4-FFF2-40B4-BE49-F238E27FC236}">
                  <a16:creationId xmlns:a16="http://schemas.microsoft.com/office/drawing/2014/main" id="{174F1B48-E5C2-643A-7344-B28D6F1C3FED}"/>
                </a:ext>
              </a:extLst>
            </p:cNvPr>
            <p:cNvSpPr/>
            <p:nvPr/>
          </p:nvSpPr>
          <p:spPr>
            <a:xfrm>
              <a:off x="9979085" y="4430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Oval 49">
              <a:extLst>
                <a:ext uri="{FF2B5EF4-FFF2-40B4-BE49-F238E27FC236}">
                  <a16:creationId xmlns:a16="http://schemas.microsoft.com/office/drawing/2014/main" id="{A03C2F19-204F-5314-6641-7F636F09ECA6}"/>
                </a:ext>
              </a:extLst>
            </p:cNvPr>
            <p:cNvSpPr/>
            <p:nvPr/>
          </p:nvSpPr>
          <p:spPr>
            <a:xfrm>
              <a:off x="9682820" y="4284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Oval 50">
              <a:extLst>
                <a:ext uri="{FF2B5EF4-FFF2-40B4-BE49-F238E27FC236}">
                  <a16:creationId xmlns:a16="http://schemas.microsoft.com/office/drawing/2014/main" id="{41A20548-2B5C-42F5-978D-264D414A3DD4}"/>
                </a:ext>
              </a:extLst>
            </p:cNvPr>
            <p:cNvSpPr/>
            <p:nvPr/>
          </p:nvSpPr>
          <p:spPr>
            <a:xfrm>
              <a:off x="9835220" y="4436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51">
              <a:extLst>
                <a:ext uri="{FF2B5EF4-FFF2-40B4-BE49-F238E27FC236}">
                  <a16:creationId xmlns:a16="http://schemas.microsoft.com/office/drawing/2014/main" id="{483876A2-D7A7-361D-8290-8E4375E66DAC}"/>
                </a:ext>
              </a:extLst>
            </p:cNvPr>
            <p:cNvSpPr/>
            <p:nvPr/>
          </p:nvSpPr>
          <p:spPr>
            <a:xfrm>
              <a:off x="9958022" y="41628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Oval 52">
              <a:extLst>
                <a:ext uri="{FF2B5EF4-FFF2-40B4-BE49-F238E27FC236}">
                  <a16:creationId xmlns:a16="http://schemas.microsoft.com/office/drawing/2014/main" id="{5FBA0844-82D4-45C4-9DFE-70A02AC43394}"/>
                </a:ext>
              </a:extLst>
            </p:cNvPr>
            <p:cNvSpPr/>
            <p:nvPr/>
          </p:nvSpPr>
          <p:spPr>
            <a:xfrm>
              <a:off x="10121197" y="431933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Oval 53">
              <a:extLst>
                <a:ext uri="{FF2B5EF4-FFF2-40B4-BE49-F238E27FC236}">
                  <a16:creationId xmlns:a16="http://schemas.microsoft.com/office/drawing/2014/main" id="{2D9C5989-0768-DB8D-F01A-48098007E352}"/>
                </a:ext>
              </a:extLst>
            </p:cNvPr>
            <p:cNvSpPr/>
            <p:nvPr/>
          </p:nvSpPr>
          <p:spPr>
            <a:xfrm>
              <a:off x="9824932" y="41733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 name="Oval 54">
              <a:extLst>
                <a:ext uri="{FF2B5EF4-FFF2-40B4-BE49-F238E27FC236}">
                  <a16:creationId xmlns:a16="http://schemas.microsoft.com/office/drawing/2014/main" id="{609FB2E5-DDF3-B0F5-550E-7715C89A9A82}"/>
                </a:ext>
              </a:extLst>
            </p:cNvPr>
            <p:cNvSpPr/>
            <p:nvPr/>
          </p:nvSpPr>
          <p:spPr>
            <a:xfrm>
              <a:off x="9977332" y="43257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Oval 55">
              <a:extLst>
                <a:ext uri="{FF2B5EF4-FFF2-40B4-BE49-F238E27FC236}">
                  <a16:creationId xmlns:a16="http://schemas.microsoft.com/office/drawing/2014/main" id="{C8CDECCE-3E2B-F144-6904-CAF7A82A6167}"/>
                </a:ext>
              </a:extLst>
            </p:cNvPr>
            <p:cNvSpPr/>
            <p:nvPr/>
          </p:nvSpPr>
          <p:spPr>
            <a:xfrm>
              <a:off x="9321073" y="444016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 name="Oval 56">
              <a:extLst>
                <a:ext uri="{FF2B5EF4-FFF2-40B4-BE49-F238E27FC236}">
                  <a16:creationId xmlns:a16="http://schemas.microsoft.com/office/drawing/2014/main" id="{60C67A62-A642-1470-9863-085052D653CC}"/>
                </a:ext>
              </a:extLst>
            </p:cNvPr>
            <p:cNvSpPr/>
            <p:nvPr/>
          </p:nvSpPr>
          <p:spPr>
            <a:xfrm>
              <a:off x="9484248" y="45966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 name="Oval 57">
              <a:extLst>
                <a:ext uri="{FF2B5EF4-FFF2-40B4-BE49-F238E27FC236}">
                  <a16:creationId xmlns:a16="http://schemas.microsoft.com/office/drawing/2014/main" id="{86E9A3B1-B777-C557-8D92-1DD5994CC146}"/>
                </a:ext>
              </a:extLst>
            </p:cNvPr>
            <p:cNvSpPr/>
            <p:nvPr/>
          </p:nvSpPr>
          <p:spPr>
            <a:xfrm>
              <a:off x="9187983" y="44506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 name="Oval 58">
              <a:extLst>
                <a:ext uri="{FF2B5EF4-FFF2-40B4-BE49-F238E27FC236}">
                  <a16:creationId xmlns:a16="http://schemas.microsoft.com/office/drawing/2014/main" id="{AF7E2BA8-D553-25B4-9523-22FFB0BAC8C9}"/>
                </a:ext>
              </a:extLst>
            </p:cNvPr>
            <p:cNvSpPr/>
            <p:nvPr/>
          </p:nvSpPr>
          <p:spPr>
            <a:xfrm>
              <a:off x="9340383" y="46030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 name="Oval 59">
              <a:extLst>
                <a:ext uri="{FF2B5EF4-FFF2-40B4-BE49-F238E27FC236}">
                  <a16:creationId xmlns:a16="http://schemas.microsoft.com/office/drawing/2014/main" id="{F4CF0AA3-B325-3F94-B901-FB7B63A0AD2C}"/>
                </a:ext>
              </a:extLst>
            </p:cNvPr>
            <p:cNvSpPr/>
            <p:nvPr/>
          </p:nvSpPr>
          <p:spPr>
            <a:xfrm>
              <a:off x="9068342" y="448588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 name="Oval 60">
              <a:extLst>
                <a:ext uri="{FF2B5EF4-FFF2-40B4-BE49-F238E27FC236}">
                  <a16:creationId xmlns:a16="http://schemas.microsoft.com/office/drawing/2014/main" id="{A9EE7DBD-AF1B-9F1A-5B69-4C41CFC6323F}"/>
                </a:ext>
              </a:extLst>
            </p:cNvPr>
            <p:cNvSpPr/>
            <p:nvPr/>
          </p:nvSpPr>
          <p:spPr>
            <a:xfrm>
              <a:off x="9231517" y="46423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 name="Oval 61">
              <a:extLst>
                <a:ext uri="{FF2B5EF4-FFF2-40B4-BE49-F238E27FC236}">
                  <a16:creationId xmlns:a16="http://schemas.microsoft.com/office/drawing/2014/main" id="{39227B4D-E3FF-B628-AE0A-431E102B27FE}"/>
                </a:ext>
              </a:extLst>
            </p:cNvPr>
            <p:cNvSpPr/>
            <p:nvPr/>
          </p:nvSpPr>
          <p:spPr>
            <a:xfrm>
              <a:off x="8935252" y="44963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Oval 62">
              <a:extLst>
                <a:ext uri="{FF2B5EF4-FFF2-40B4-BE49-F238E27FC236}">
                  <a16:creationId xmlns:a16="http://schemas.microsoft.com/office/drawing/2014/main" id="{222A8A80-4B72-C1E4-FB93-5E98D2A1CD3A}"/>
                </a:ext>
              </a:extLst>
            </p:cNvPr>
            <p:cNvSpPr/>
            <p:nvPr/>
          </p:nvSpPr>
          <p:spPr>
            <a:xfrm>
              <a:off x="9087652" y="46487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Oval 63">
              <a:extLst>
                <a:ext uri="{FF2B5EF4-FFF2-40B4-BE49-F238E27FC236}">
                  <a16:creationId xmlns:a16="http://schemas.microsoft.com/office/drawing/2014/main" id="{A1466FD7-1BFF-016D-A4A1-5CF4B0616FE2}"/>
                </a:ext>
              </a:extLst>
            </p:cNvPr>
            <p:cNvSpPr/>
            <p:nvPr/>
          </p:nvSpPr>
          <p:spPr>
            <a:xfrm>
              <a:off x="8854685" y="446747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Oval 64">
              <a:extLst>
                <a:ext uri="{FF2B5EF4-FFF2-40B4-BE49-F238E27FC236}">
                  <a16:creationId xmlns:a16="http://schemas.microsoft.com/office/drawing/2014/main" id="{B652CFF5-0FED-64A0-94BB-CB5DE82B7710}"/>
                </a:ext>
              </a:extLst>
            </p:cNvPr>
            <p:cNvSpPr/>
            <p:nvPr/>
          </p:nvSpPr>
          <p:spPr>
            <a:xfrm>
              <a:off x="9017860" y="462393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Oval 65">
              <a:extLst>
                <a:ext uri="{FF2B5EF4-FFF2-40B4-BE49-F238E27FC236}">
                  <a16:creationId xmlns:a16="http://schemas.microsoft.com/office/drawing/2014/main" id="{2D3C3624-4C3E-7A45-9CE9-06D4C2A54180}"/>
                </a:ext>
              </a:extLst>
            </p:cNvPr>
            <p:cNvSpPr/>
            <p:nvPr/>
          </p:nvSpPr>
          <p:spPr>
            <a:xfrm>
              <a:off x="8721595" y="44779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Oval 66">
              <a:extLst>
                <a:ext uri="{FF2B5EF4-FFF2-40B4-BE49-F238E27FC236}">
                  <a16:creationId xmlns:a16="http://schemas.microsoft.com/office/drawing/2014/main" id="{2D375AA2-778E-C57F-4919-14C542D8F81E}"/>
                </a:ext>
              </a:extLst>
            </p:cNvPr>
            <p:cNvSpPr/>
            <p:nvPr/>
          </p:nvSpPr>
          <p:spPr>
            <a:xfrm>
              <a:off x="8873995" y="46303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 name="Oval 67">
              <a:extLst>
                <a:ext uri="{FF2B5EF4-FFF2-40B4-BE49-F238E27FC236}">
                  <a16:creationId xmlns:a16="http://schemas.microsoft.com/office/drawing/2014/main" id="{B1D36464-0A05-229A-AB02-6DA906A3C03B}"/>
                </a:ext>
              </a:extLst>
            </p:cNvPr>
            <p:cNvSpPr/>
            <p:nvPr/>
          </p:nvSpPr>
          <p:spPr>
            <a:xfrm>
              <a:off x="8932005" y="437018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 name="Oval 68">
              <a:extLst>
                <a:ext uri="{FF2B5EF4-FFF2-40B4-BE49-F238E27FC236}">
                  <a16:creationId xmlns:a16="http://schemas.microsoft.com/office/drawing/2014/main" id="{47C33624-122C-C874-D1D7-AEF8383E8B5D}"/>
                </a:ext>
              </a:extLst>
            </p:cNvPr>
            <p:cNvSpPr/>
            <p:nvPr/>
          </p:nvSpPr>
          <p:spPr>
            <a:xfrm>
              <a:off x="9095180" y="4526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 name="Oval 69">
              <a:extLst>
                <a:ext uri="{FF2B5EF4-FFF2-40B4-BE49-F238E27FC236}">
                  <a16:creationId xmlns:a16="http://schemas.microsoft.com/office/drawing/2014/main" id="{77A27DA6-561D-86E7-9D2A-93439F0B61E1}"/>
                </a:ext>
              </a:extLst>
            </p:cNvPr>
            <p:cNvSpPr/>
            <p:nvPr/>
          </p:nvSpPr>
          <p:spPr>
            <a:xfrm>
              <a:off x="8798915" y="43806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 name="Oval 70">
              <a:extLst>
                <a:ext uri="{FF2B5EF4-FFF2-40B4-BE49-F238E27FC236}">
                  <a16:creationId xmlns:a16="http://schemas.microsoft.com/office/drawing/2014/main" id="{B2B8C8C8-7ACB-71DE-A5CE-20558D676EF2}"/>
                </a:ext>
              </a:extLst>
            </p:cNvPr>
            <p:cNvSpPr/>
            <p:nvPr/>
          </p:nvSpPr>
          <p:spPr>
            <a:xfrm>
              <a:off x="8951315" y="45330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Oval 71">
              <a:extLst>
                <a:ext uri="{FF2B5EF4-FFF2-40B4-BE49-F238E27FC236}">
                  <a16:creationId xmlns:a16="http://schemas.microsoft.com/office/drawing/2014/main" id="{4ADEC20B-028D-6D03-8027-63A7FC6F0A0B}"/>
                </a:ext>
              </a:extLst>
            </p:cNvPr>
            <p:cNvSpPr/>
            <p:nvPr/>
          </p:nvSpPr>
          <p:spPr>
            <a:xfrm>
              <a:off x="9565527" y="432229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 name="Oval 72">
              <a:extLst>
                <a:ext uri="{FF2B5EF4-FFF2-40B4-BE49-F238E27FC236}">
                  <a16:creationId xmlns:a16="http://schemas.microsoft.com/office/drawing/2014/main" id="{7E392FEA-0D29-7FD2-2B97-F192F3C113E4}"/>
                </a:ext>
              </a:extLst>
            </p:cNvPr>
            <p:cNvSpPr/>
            <p:nvPr/>
          </p:nvSpPr>
          <p:spPr>
            <a:xfrm>
              <a:off x="9728702" y="44787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 name="Oval 73">
              <a:extLst>
                <a:ext uri="{FF2B5EF4-FFF2-40B4-BE49-F238E27FC236}">
                  <a16:creationId xmlns:a16="http://schemas.microsoft.com/office/drawing/2014/main" id="{93F1D3B4-A7DD-E793-730A-A58F2014C75B}"/>
                </a:ext>
              </a:extLst>
            </p:cNvPr>
            <p:cNvSpPr/>
            <p:nvPr/>
          </p:nvSpPr>
          <p:spPr>
            <a:xfrm>
              <a:off x="9432437" y="43328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 name="Oval 74">
              <a:extLst>
                <a:ext uri="{FF2B5EF4-FFF2-40B4-BE49-F238E27FC236}">
                  <a16:creationId xmlns:a16="http://schemas.microsoft.com/office/drawing/2014/main" id="{7F2605A6-D33B-C1FB-8567-0806BE87B83D}"/>
                </a:ext>
              </a:extLst>
            </p:cNvPr>
            <p:cNvSpPr/>
            <p:nvPr/>
          </p:nvSpPr>
          <p:spPr>
            <a:xfrm>
              <a:off x="9584837" y="44852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 name="Oval 75">
              <a:extLst>
                <a:ext uri="{FF2B5EF4-FFF2-40B4-BE49-F238E27FC236}">
                  <a16:creationId xmlns:a16="http://schemas.microsoft.com/office/drawing/2014/main" id="{2D136A0A-B4C6-8D99-E04E-7F1B00E585DE}"/>
                </a:ext>
              </a:extLst>
            </p:cNvPr>
            <p:cNvSpPr/>
            <p:nvPr/>
          </p:nvSpPr>
          <p:spPr>
            <a:xfrm>
              <a:off x="9238215" y="41996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 name="Oval 76">
              <a:extLst>
                <a:ext uri="{FF2B5EF4-FFF2-40B4-BE49-F238E27FC236}">
                  <a16:creationId xmlns:a16="http://schemas.microsoft.com/office/drawing/2014/main" id="{EB5282AE-7586-1430-DB87-91AC75C55798}"/>
                </a:ext>
              </a:extLst>
            </p:cNvPr>
            <p:cNvSpPr/>
            <p:nvPr/>
          </p:nvSpPr>
          <p:spPr>
            <a:xfrm>
              <a:off x="9401390" y="43561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 name="Oval 77">
              <a:extLst>
                <a:ext uri="{FF2B5EF4-FFF2-40B4-BE49-F238E27FC236}">
                  <a16:creationId xmlns:a16="http://schemas.microsoft.com/office/drawing/2014/main" id="{9D649994-7971-70E5-A4DA-562F43C5124E}"/>
                </a:ext>
              </a:extLst>
            </p:cNvPr>
            <p:cNvSpPr/>
            <p:nvPr/>
          </p:nvSpPr>
          <p:spPr>
            <a:xfrm>
              <a:off x="9105125" y="42101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 name="Oval 78">
              <a:extLst>
                <a:ext uri="{FF2B5EF4-FFF2-40B4-BE49-F238E27FC236}">
                  <a16:creationId xmlns:a16="http://schemas.microsoft.com/office/drawing/2014/main" id="{EA840DCB-5599-8E3A-173E-650B9F72546C}"/>
                </a:ext>
              </a:extLst>
            </p:cNvPr>
            <p:cNvSpPr/>
            <p:nvPr/>
          </p:nvSpPr>
          <p:spPr>
            <a:xfrm>
              <a:off x="9257525" y="43625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 name="Oval 79">
              <a:extLst>
                <a:ext uri="{FF2B5EF4-FFF2-40B4-BE49-F238E27FC236}">
                  <a16:creationId xmlns:a16="http://schemas.microsoft.com/office/drawing/2014/main" id="{BE3D3026-78B4-E172-E642-9C6D9B815DC6}"/>
                </a:ext>
              </a:extLst>
            </p:cNvPr>
            <p:cNvSpPr/>
            <p:nvPr/>
          </p:nvSpPr>
          <p:spPr>
            <a:xfrm>
              <a:off x="9437044" y="4127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 name="Oval 80">
              <a:extLst>
                <a:ext uri="{FF2B5EF4-FFF2-40B4-BE49-F238E27FC236}">
                  <a16:creationId xmlns:a16="http://schemas.microsoft.com/office/drawing/2014/main" id="{12E6E969-B243-BFC2-6383-2E324A7F661E}"/>
                </a:ext>
              </a:extLst>
            </p:cNvPr>
            <p:cNvSpPr/>
            <p:nvPr/>
          </p:nvSpPr>
          <p:spPr>
            <a:xfrm>
              <a:off x="9600219" y="4284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 name="Oval 81">
              <a:extLst>
                <a:ext uri="{FF2B5EF4-FFF2-40B4-BE49-F238E27FC236}">
                  <a16:creationId xmlns:a16="http://schemas.microsoft.com/office/drawing/2014/main" id="{B1615E51-A887-6143-B5AA-BBF0D9740A73}"/>
                </a:ext>
              </a:extLst>
            </p:cNvPr>
            <p:cNvSpPr/>
            <p:nvPr/>
          </p:nvSpPr>
          <p:spPr>
            <a:xfrm>
              <a:off x="9303954" y="4138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 name="Oval 82">
              <a:extLst>
                <a:ext uri="{FF2B5EF4-FFF2-40B4-BE49-F238E27FC236}">
                  <a16:creationId xmlns:a16="http://schemas.microsoft.com/office/drawing/2014/main" id="{5E8AC4E8-9185-002E-4837-2704BE8FED88}"/>
                </a:ext>
              </a:extLst>
            </p:cNvPr>
            <p:cNvSpPr/>
            <p:nvPr/>
          </p:nvSpPr>
          <p:spPr>
            <a:xfrm>
              <a:off x="9456354" y="4290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 name="Oval 83">
              <a:extLst>
                <a:ext uri="{FF2B5EF4-FFF2-40B4-BE49-F238E27FC236}">
                  <a16:creationId xmlns:a16="http://schemas.microsoft.com/office/drawing/2014/main" id="{4835F41D-3704-C7A2-7090-A67574C019F9}"/>
                </a:ext>
              </a:extLst>
            </p:cNvPr>
            <p:cNvSpPr/>
            <p:nvPr/>
          </p:nvSpPr>
          <p:spPr>
            <a:xfrm>
              <a:off x="9656128" y="417455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 name="Oval 84">
              <a:extLst>
                <a:ext uri="{FF2B5EF4-FFF2-40B4-BE49-F238E27FC236}">
                  <a16:creationId xmlns:a16="http://schemas.microsoft.com/office/drawing/2014/main" id="{99955033-E47E-B8B3-6DCC-6597684F1E36}"/>
                </a:ext>
              </a:extLst>
            </p:cNvPr>
            <p:cNvSpPr/>
            <p:nvPr/>
          </p:nvSpPr>
          <p:spPr>
            <a:xfrm>
              <a:off x="9819303" y="43310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 name="Oval 85">
              <a:extLst>
                <a:ext uri="{FF2B5EF4-FFF2-40B4-BE49-F238E27FC236}">
                  <a16:creationId xmlns:a16="http://schemas.microsoft.com/office/drawing/2014/main" id="{B02CB7D7-4FED-19D2-EE93-D3EDDFBB6DCE}"/>
                </a:ext>
              </a:extLst>
            </p:cNvPr>
            <p:cNvSpPr/>
            <p:nvPr/>
          </p:nvSpPr>
          <p:spPr>
            <a:xfrm>
              <a:off x="9523038" y="41850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 name="Oval 86">
              <a:extLst>
                <a:ext uri="{FF2B5EF4-FFF2-40B4-BE49-F238E27FC236}">
                  <a16:creationId xmlns:a16="http://schemas.microsoft.com/office/drawing/2014/main" id="{9F1A539C-A253-27BF-2E41-1EDE9008516A}"/>
                </a:ext>
              </a:extLst>
            </p:cNvPr>
            <p:cNvSpPr/>
            <p:nvPr/>
          </p:nvSpPr>
          <p:spPr>
            <a:xfrm>
              <a:off x="9675438" y="43374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 name="Oval 87">
              <a:extLst>
                <a:ext uri="{FF2B5EF4-FFF2-40B4-BE49-F238E27FC236}">
                  <a16:creationId xmlns:a16="http://schemas.microsoft.com/office/drawing/2014/main" id="{8AF5D552-67DC-3720-E2B5-C0CA0EBC4CD8}"/>
                </a:ext>
              </a:extLst>
            </p:cNvPr>
            <p:cNvSpPr/>
            <p:nvPr/>
          </p:nvSpPr>
          <p:spPr>
            <a:xfrm>
              <a:off x="10059973" y="3981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 name="Oval 88">
              <a:extLst>
                <a:ext uri="{FF2B5EF4-FFF2-40B4-BE49-F238E27FC236}">
                  <a16:creationId xmlns:a16="http://schemas.microsoft.com/office/drawing/2014/main" id="{CB13DA00-DF0D-2B9D-504B-3F8C54A49898}"/>
                </a:ext>
              </a:extLst>
            </p:cNvPr>
            <p:cNvSpPr/>
            <p:nvPr/>
          </p:nvSpPr>
          <p:spPr>
            <a:xfrm>
              <a:off x="10223148" y="4138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 name="Oval 89">
              <a:extLst>
                <a:ext uri="{FF2B5EF4-FFF2-40B4-BE49-F238E27FC236}">
                  <a16:creationId xmlns:a16="http://schemas.microsoft.com/office/drawing/2014/main" id="{5B1F3067-E0C4-417C-7D0B-592B78712B3C}"/>
                </a:ext>
              </a:extLst>
            </p:cNvPr>
            <p:cNvSpPr/>
            <p:nvPr/>
          </p:nvSpPr>
          <p:spPr>
            <a:xfrm>
              <a:off x="9926883" y="3992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 name="Oval 90">
              <a:extLst>
                <a:ext uri="{FF2B5EF4-FFF2-40B4-BE49-F238E27FC236}">
                  <a16:creationId xmlns:a16="http://schemas.microsoft.com/office/drawing/2014/main" id="{21936A7E-95B1-CCCA-B59A-C96D7FA2CC72}"/>
                </a:ext>
              </a:extLst>
            </p:cNvPr>
            <p:cNvSpPr/>
            <p:nvPr/>
          </p:nvSpPr>
          <p:spPr>
            <a:xfrm>
              <a:off x="10079283" y="4144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 name="Oval 91">
              <a:extLst>
                <a:ext uri="{FF2B5EF4-FFF2-40B4-BE49-F238E27FC236}">
                  <a16:creationId xmlns:a16="http://schemas.microsoft.com/office/drawing/2014/main" id="{695ABCAD-637B-F2B7-A39E-DF2D97FCE1B0}"/>
                </a:ext>
              </a:extLst>
            </p:cNvPr>
            <p:cNvSpPr/>
            <p:nvPr/>
          </p:nvSpPr>
          <p:spPr>
            <a:xfrm>
              <a:off x="9571311" y="42505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 name="Oval 92">
              <a:extLst>
                <a:ext uri="{FF2B5EF4-FFF2-40B4-BE49-F238E27FC236}">
                  <a16:creationId xmlns:a16="http://schemas.microsoft.com/office/drawing/2014/main" id="{880BD9BE-B28E-41C2-1B68-0CA7C576E47B}"/>
                </a:ext>
              </a:extLst>
            </p:cNvPr>
            <p:cNvSpPr/>
            <p:nvPr/>
          </p:nvSpPr>
          <p:spPr>
            <a:xfrm>
              <a:off x="9734486" y="44070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 name="Oval 93">
              <a:extLst>
                <a:ext uri="{FF2B5EF4-FFF2-40B4-BE49-F238E27FC236}">
                  <a16:creationId xmlns:a16="http://schemas.microsoft.com/office/drawing/2014/main" id="{D326C608-72C2-03E7-9D19-9CD0CD53328F}"/>
                </a:ext>
              </a:extLst>
            </p:cNvPr>
            <p:cNvSpPr/>
            <p:nvPr/>
          </p:nvSpPr>
          <p:spPr>
            <a:xfrm>
              <a:off x="9438221" y="42610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 name="Oval 94">
              <a:extLst>
                <a:ext uri="{FF2B5EF4-FFF2-40B4-BE49-F238E27FC236}">
                  <a16:creationId xmlns:a16="http://schemas.microsoft.com/office/drawing/2014/main" id="{98117842-46A1-DEB5-A305-CAD024C01079}"/>
                </a:ext>
              </a:extLst>
            </p:cNvPr>
            <p:cNvSpPr/>
            <p:nvPr/>
          </p:nvSpPr>
          <p:spPr>
            <a:xfrm>
              <a:off x="9590621" y="44134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 name="Oval 95">
              <a:extLst>
                <a:ext uri="{FF2B5EF4-FFF2-40B4-BE49-F238E27FC236}">
                  <a16:creationId xmlns:a16="http://schemas.microsoft.com/office/drawing/2014/main" id="{6F173C91-BA02-6293-0C8D-1B6EF30CE200}"/>
                </a:ext>
              </a:extLst>
            </p:cNvPr>
            <p:cNvSpPr/>
            <p:nvPr/>
          </p:nvSpPr>
          <p:spPr>
            <a:xfrm>
              <a:off x="9950255" y="404421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 name="Oval 96">
              <a:extLst>
                <a:ext uri="{FF2B5EF4-FFF2-40B4-BE49-F238E27FC236}">
                  <a16:creationId xmlns:a16="http://schemas.microsoft.com/office/drawing/2014/main" id="{ED67B11B-E048-2595-9047-25737911A742}"/>
                </a:ext>
              </a:extLst>
            </p:cNvPr>
            <p:cNvSpPr/>
            <p:nvPr/>
          </p:nvSpPr>
          <p:spPr>
            <a:xfrm>
              <a:off x="10200801"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 name="Oval 97">
              <a:extLst>
                <a:ext uri="{FF2B5EF4-FFF2-40B4-BE49-F238E27FC236}">
                  <a16:creationId xmlns:a16="http://schemas.microsoft.com/office/drawing/2014/main" id="{B71F95B8-2C4D-1987-7567-0189A101D9A5}"/>
                </a:ext>
              </a:extLst>
            </p:cNvPr>
            <p:cNvSpPr/>
            <p:nvPr/>
          </p:nvSpPr>
          <p:spPr>
            <a:xfrm>
              <a:off x="9904536" y="40611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 name="Oval 98">
              <a:extLst>
                <a:ext uri="{FF2B5EF4-FFF2-40B4-BE49-F238E27FC236}">
                  <a16:creationId xmlns:a16="http://schemas.microsoft.com/office/drawing/2014/main" id="{7E858C19-BB46-98FE-6B24-1C3AD6AA3685}"/>
                </a:ext>
              </a:extLst>
            </p:cNvPr>
            <p:cNvSpPr/>
            <p:nvPr/>
          </p:nvSpPr>
          <p:spPr>
            <a:xfrm>
              <a:off x="10056936" y="42135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 name="Oval 99">
              <a:extLst>
                <a:ext uri="{FF2B5EF4-FFF2-40B4-BE49-F238E27FC236}">
                  <a16:creationId xmlns:a16="http://schemas.microsoft.com/office/drawing/2014/main" id="{8F8A1BE9-2E3D-3FAA-EC1C-750B01868D22}"/>
                </a:ext>
              </a:extLst>
            </p:cNvPr>
            <p:cNvSpPr/>
            <p:nvPr/>
          </p:nvSpPr>
          <p:spPr>
            <a:xfrm>
              <a:off x="10113430" y="420067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 name="Oval 100">
              <a:extLst>
                <a:ext uri="{FF2B5EF4-FFF2-40B4-BE49-F238E27FC236}">
                  <a16:creationId xmlns:a16="http://schemas.microsoft.com/office/drawing/2014/main" id="{1537813B-43DC-7F04-9C89-12A3C7AE3895}"/>
                </a:ext>
              </a:extLst>
            </p:cNvPr>
            <p:cNvSpPr/>
            <p:nvPr/>
          </p:nvSpPr>
          <p:spPr>
            <a:xfrm>
              <a:off x="9817165" y="40547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 name="Oval 101">
              <a:extLst>
                <a:ext uri="{FF2B5EF4-FFF2-40B4-BE49-F238E27FC236}">
                  <a16:creationId xmlns:a16="http://schemas.microsoft.com/office/drawing/2014/main" id="{DE6DF2C6-B678-280B-36E7-DE00063A1586}"/>
                </a:ext>
              </a:extLst>
            </p:cNvPr>
            <p:cNvSpPr/>
            <p:nvPr/>
          </p:nvSpPr>
          <p:spPr>
            <a:xfrm>
              <a:off x="9969565"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 name="Oval 102">
              <a:extLst>
                <a:ext uri="{FF2B5EF4-FFF2-40B4-BE49-F238E27FC236}">
                  <a16:creationId xmlns:a16="http://schemas.microsoft.com/office/drawing/2014/main" id="{3A14A477-FC86-70E8-CFBE-652B7E969F9D}"/>
                </a:ext>
              </a:extLst>
            </p:cNvPr>
            <p:cNvSpPr/>
            <p:nvPr/>
          </p:nvSpPr>
          <p:spPr>
            <a:xfrm>
              <a:off x="9769994" y="40049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 name="Oval 103">
              <a:extLst>
                <a:ext uri="{FF2B5EF4-FFF2-40B4-BE49-F238E27FC236}">
                  <a16:creationId xmlns:a16="http://schemas.microsoft.com/office/drawing/2014/main" id="{7812C327-B891-274C-26B9-BA32B12CDD42}"/>
                </a:ext>
              </a:extLst>
            </p:cNvPr>
            <p:cNvSpPr/>
            <p:nvPr/>
          </p:nvSpPr>
          <p:spPr>
            <a:xfrm>
              <a:off x="9933169" y="41614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 name="Oval 104">
              <a:extLst>
                <a:ext uri="{FF2B5EF4-FFF2-40B4-BE49-F238E27FC236}">
                  <a16:creationId xmlns:a16="http://schemas.microsoft.com/office/drawing/2014/main" id="{CE581C86-2972-58F8-2DDA-F778B0D84148}"/>
                </a:ext>
              </a:extLst>
            </p:cNvPr>
            <p:cNvSpPr/>
            <p:nvPr/>
          </p:nvSpPr>
          <p:spPr>
            <a:xfrm>
              <a:off x="9636904" y="40154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 name="Oval 105">
              <a:extLst>
                <a:ext uri="{FF2B5EF4-FFF2-40B4-BE49-F238E27FC236}">
                  <a16:creationId xmlns:a16="http://schemas.microsoft.com/office/drawing/2014/main" id="{3D92BEA5-AD69-C97D-AB68-9DE618FA3E3F}"/>
                </a:ext>
              </a:extLst>
            </p:cNvPr>
            <p:cNvSpPr/>
            <p:nvPr/>
          </p:nvSpPr>
          <p:spPr>
            <a:xfrm>
              <a:off x="9789304" y="41678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 name="Oval 106">
              <a:extLst>
                <a:ext uri="{FF2B5EF4-FFF2-40B4-BE49-F238E27FC236}">
                  <a16:creationId xmlns:a16="http://schemas.microsoft.com/office/drawing/2014/main" id="{FE364638-E20B-AE69-43E0-F709A608A5C9}"/>
                </a:ext>
              </a:extLst>
            </p:cNvPr>
            <p:cNvSpPr/>
            <p:nvPr/>
          </p:nvSpPr>
          <p:spPr>
            <a:xfrm>
              <a:off x="9564203" y="40575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 name="Oval 107">
              <a:extLst>
                <a:ext uri="{FF2B5EF4-FFF2-40B4-BE49-F238E27FC236}">
                  <a16:creationId xmlns:a16="http://schemas.microsoft.com/office/drawing/2014/main" id="{F7AA0EE3-B5E7-138B-F89F-0710CB903D56}"/>
                </a:ext>
              </a:extLst>
            </p:cNvPr>
            <p:cNvSpPr/>
            <p:nvPr/>
          </p:nvSpPr>
          <p:spPr>
            <a:xfrm>
              <a:off x="9727378" y="42139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 name="Oval 108">
              <a:extLst>
                <a:ext uri="{FF2B5EF4-FFF2-40B4-BE49-F238E27FC236}">
                  <a16:creationId xmlns:a16="http://schemas.microsoft.com/office/drawing/2014/main" id="{4B569EAF-8209-14DF-3323-F6B38F5CD1C6}"/>
                </a:ext>
              </a:extLst>
            </p:cNvPr>
            <p:cNvSpPr/>
            <p:nvPr/>
          </p:nvSpPr>
          <p:spPr>
            <a:xfrm>
              <a:off x="9431113" y="40680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 name="Oval 109">
              <a:extLst>
                <a:ext uri="{FF2B5EF4-FFF2-40B4-BE49-F238E27FC236}">
                  <a16:creationId xmlns:a16="http://schemas.microsoft.com/office/drawing/2014/main" id="{B93A5D29-5CBD-50A8-859B-F60999A10EC8}"/>
                </a:ext>
              </a:extLst>
            </p:cNvPr>
            <p:cNvSpPr/>
            <p:nvPr/>
          </p:nvSpPr>
          <p:spPr>
            <a:xfrm>
              <a:off x="9583513" y="4220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 name="Oval 110">
              <a:extLst>
                <a:ext uri="{FF2B5EF4-FFF2-40B4-BE49-F238E27FC236}">
                  <a16:creationId xmlns:a16="http://schemas.microsoft.com/office/drawing/2014/main" id="{F135FF2B-3031-2EF2-7569-F7FDF7E16207}"/>
                </a:ext>
              </a:extLst>
            </p:cNvPr>
            <p:cNvSpPr/>
            <p:nvPr/>
          </p:nvSpPr>
          <p:spPr>
            <a:xfrm>
              <a:off x="10057913" y="39455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 name="Oval 111">
              <a:extLst>
                <a:ext uri="{FF2B5EF4-FFF2-40B4-BE49-F238E27FC236}">
                  <a16:creationId xmlns:a16="http://schemas.microsoft.com/office/drawing/2014/main" id="{71CD41A5-F10D-79E3-4211-B5CDC849FC3A}"/>
                </a:ext>
              </a:extLst>
            </p:cNvPr>
            <p:cNvSpPr/>
            <p:nvPr/>
          </p:nvSpPr>
          <p:spPr>
            <a:xfrm>
              <a:off x="10221088" y="410204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 name="Oval 112">
              <a:extLst>
                <a:ext uri="{FF2B5EF4-FFF2-40B4-BE49-F238E27FC236}">
                  <a16:creationId xmlns:a16="http://schemas.microsoft.com/office/drawing/2014/main" id="{CD427167-510B-8A37-8430-75FC1D3CDE4E}"/>
                </a:ext>
              </a:extLst>
            </p:cNvPr>
            <p:cNvSpPr/>
            <p:nvPr/>
          </p:nvSpPr>
          <p:spPr>
            <a:xfrm>
              <a:off x="9924823" y="39560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 name="Oval 113">
              <a:extLst>
                <a:ext uri="{FF2B5EF4-FFF2-40B4-BE49-F238E27FC236}">
                  <a16:creationId xmlns:a16="http://schemas.microsoft.com/office/drawing/2014/main" id="{EFC69800-CAE1-1572-23FC-50DDB55F9460}"/>
                </a:ext>
              </a:extLst>
            </p:cNvPr>
            <p:cNvSpPr/>
            <p:nvPr/>
          </p:nvSpPr>
          <p:spPr>
            <a:xfrm>
              <a:off x="10077223" y="41084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 name="Oval 114">
              <a:extLst>
                <a:ext uri="{FF2B5EF4-FFF2-40B4-BE49-F238E27FC236}">
                  <a16:creationId xmlns:a16="http://schemas.microsoft.com/office/drawing/2014/main" id="{C5BD8F64-1579-44B5-9A26-CC1A626A53A0}"/>
                </a:ext>
              </a:extLst>
            </p:cNvPr>
            <p:cNvSpPr/>
            <p:nvPr/>
          </p:nvSpPr>
          <p:spPr>
            <a:xfrm>
              <a:off x="9420338" y="4202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 name="Oval 115">
              <a:extLst>
                <a:ext uri="{FF2B5EF4-FFF2-40B4-BE49-F238E27FC236}">
                  <a16:creationId xmlns:a16="http://schemas.microsoft.com/office/drawing/2014/main" id="{6F9B0828-FF0B-507B-D15C-C857A71E0172}"/>
                </a:ext>
              </a:extLst>
            </p:cNvPr>
            <p:cNvSpPr/>
            <p:nvPr/>
          </p:nvSpPr>
          <p:spPr>
            <a:xfrm>
              <a:off x="9583513" y="4359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 name="Oval 116">
              <a:extLst>
                <a:ext uri="{FF2B5EF4-FFF2-40B4-BE49-F238E27FC236}">
                  <a16:creationId xmlns:a16="http://schemas.microsoft.com/office/drawing/2014/main" id="{09ECB31F-2FE3-C9E6-0789-6722665AB94B}"/>
                </a:ext>
              </a:extLst>
            </p:cNvPr>
            <p:cNvSpPr/>
            <p:nvPr/>
          </p:nvSpPr>
          <p:spPr>
            <a:xfrm>
              <a:off x="9287248" y="4213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 name="Oval 117">
              <a:extLst>
                <a:ext uri="{FF2B5EF4-FFF2-40B4-BE49-F238E27FC236}">
                  <a16:creationId xmlns:a16="http://schemas.microsoft.com/office/drawing/2014/main" id="{1265CC58-D9D3-0E55-C479-7EBC91A4F33B}"/>
                </a:ext>
              </a:extLst>
            </p:cNvPr>
            <p:cNvSpPr/>
            <p:nvPr/>
          </p:nvSpPr>
          <p:spPr>
            <a:xfrm>
              <a:off x="9439648" y="4365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 name="Oval 118">
              <a:extLst>
                <a:ext uri="{FF2B5EF4-FFF2-40B4-BE49-F238E27FC236}">
                  <a16:creationId xmlns:a16="http://schemas.microsoft.com/office/drawing/2014/main" id="{8988C475-458C-79CA-4B99-4592FD2D2D2C}"/>
                </a:ext>
              </a:extLst>
            </p:cNvPr>
            <p:cNvSpPr/>
            <p:nvPr/>
          </p:nvSpPr>
          <p:spPr>
            <a:xfrm>
              <a:off x="9099554" y="42757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 name="Oval 119">
              <a:extLst>
                <a:ext uri="{FF2B5EF4-FFF2-40B4-BE49-F238E27FC236}">
                  <a16:creationId xmlns:a16="http://schemas.microsoft.com/office/drawing/2014/main" id="{17298261-E13B-CADE-F4B9-628968061205}"/>
                </a:ext>
              </a:extLst>
            </p:cNvPr>
            <p:cNvSpPr/>
            <p:nvPr/>
          </p:nvSpPr>
          <p:spPr>
            <a:xfrm>
              <a:off x="9262729" y="44321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 name="Oval 120">
              <a:extLst>
                <a:ext uri="{FF2B5EF4-FFF2-40B4-BE49-F238E27FC236}">
                  <a16:creationId xmlns:a16="http://schemas.microsoft.com/office/drawing/2014/main" id="{ECA2A3E6-3A10-7414-2E28-4734E3B11A94}"/>
                </a:ext>
              </a:extLst>
            </p:cNvPr>
            <p:cNvSpPr/>
            <p:nvPr/>
          </p:nvSpPr>
          <p:spPr>
            <a:xfrm>
              <a:off x="8966464" y="42862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 name="Oval 121">
              <a:extLst>
                <a:ext uri="{FF2B5EF4-FFF2-40B4-BE49-F238E27FC236}">
                  <a16:creationId xmlns:a16="http://schemas.microsoft.com/office/drawing/2014/main" id="{AE6698C2-A00C-396B-370F-AA8632628D25}"/>
                </a:ext>
              </a:extLst>
            </p:cNvPr>
            <p:cNvSpPr/>
            <p:nvPr/>
          </p:nvSpPr>
          <p:spPr>
            <a:xfrm>
              <a:off x="9118864" y="44386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 name="Oval 122">
              <a:extLst>
                <a:ext uri="{FF2B5EF4-FFF2-40B4-BE49-F238E27FC236}">
                  <a16:creationId xmlns:a16="http://schemas.microsoft.com/office/drawing/2014/main" id="{5595F6CC-3750-5C9A-675D-0C7D9BD6AE41}"/>
                </a:ext>
              </a:extLst>
            </p:cNvPr>
            <p:cNvSpPr/>
            <p:nvPr/>
          </p:nvSpPr>
          <p:spPr>
            <a:xfrm>
              <a:off x="9438202" y="438938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 name="Oval 123">
              <a:extLst>
                <a:ext uri="{FF2B5EF4-FFF2-40B4-BE49-F238E27FC236}">
                  <a16:creationId xmlns:a16="http://schemas.microsoft.com/office/drawing/2014/main" id="{39061931-4059-DB4F-B75B-1F34509A5BF3}"/>
                </a:ext>
              </a:extLst>
            </p:cNvPr>
            <p:cNvSpPr/>
            <p:nvPr/>
          </p:nvSpPr>
          <p:spPr>
            <a:xfrm>
              <a:off x="9601377" y="45458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 name="Oval 124">
              <a:extLst>
                <a:ext uri="{FF2B5EF4-FFF2-40B4-BE49-F238E27FC236}">
                  <a16:creationId xmlns:a16="http://schemas.microsoft.com/office/drawing/2014/main" id="{21D047E4-9649-EE1E-54C6-92C2E004C301}"/>
                </a:ext>
              </a:extLst>
            </p:cNvPr>
            <p:cNvSpPr/>
            <p:nvPr/>
          </p:nvSpPr>
          <p:spPr>
            <a:xfrm>
              <a:off x="9305112" y="43998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 name="Oval 125">
              <a:extLst>
                <a:ext uri="{FF2B5EF4-FFF2-40B4-BE49-F238E27FC236}">
                  <a16:creationId xmlns:a16="http://schemas.microsoft.com/office/drawing/2014/main" id="{AFE579BD-669A-40B6-6427-AFB7BA7B0BC1}"/>
                </a:ext>
              </a:extLst>
            </p:cNvPr>
            <p:cNvSpPr/>
            <p:nvPr/>
          </p:nvSpPr>
          <p:spPr>
            <a:xfrm>
              <a:off x="9457512" y="45522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 name="Oval 126">
              <a:extLst>
                <a:ext uri="{FF2B5EF4-FFF2-40B4-BE49-F238E27FC236}">
                  <a16:creationId xmlns:a16="http://schemas.microsoft.com/office/drawing/2014/main" id="{8D40267A-E5B1-2529-BCF2-12058E9EF14D}"/>
                </a:ext>
              </a:extLst>
            </p:cNvPr>
            <p:cNvSpPr/>
            <p:nvPr/>
          </p:nvSpPr>
          <p:spPr>
            <a:xfrm>
              <a:off x="9748062" y="4243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 name="Oval 127">
              <a:extLst>
                <a:ext uri="{FF2B5EF4-FFF2-40B4-BE49-F238E27FC236}">
                  <a16:creationId xmlns:a16="http://schemas.microsoft.com/office/drawing/2014/main" id="{EF22E688-8250-94F4-EFFC-007008A56DC4}"/>
                </a:ext>
              </a:extLst>
            </p:cNvPr>
            <p:cNvSpPr/>
            <p:nvPr/>
          </p:nvSpPr>
          <p:spPr>
            <a:xfrm>
              <a:off x="9911237" y="4399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 name="Oval 128">
              <a:extLst>
                <a:ext uri="{FF2B5EF4-FFF2-40B4-BE49-F238E27FC236}">
                  <a16:creationId xmlns:a16="http://schemas.microsoft.com/office/drawing/2014/main" id="{33178DC8-905D-D383-42A5-C03CFD7270FE}"/>
                </a:ext>
              </a:extLst>
            </p:cNvPr>
            <p:cNvSpPr/>
            <p:nvPr/>
          </p:nvSpPr>
          <p:spPr>
            <a:xfrm>
              <a:off x="9614972" y="4253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 name="Oval 129">
              <a:extLst>
                <a:ext uri="{FF2B5EF4-FFF2-40B4-BE49-F238E27FC236}">
                  <a16:creationId xmlns:a16="http://schemas.microsoft.com/office/drawing/2014/main" id="{3995ADC1-7A90-DAA3-F94E-D612EE03E6EA}"/>
                </a:ext>
              </a:extLst>
            </p:cNvPr>
            <p:cNvSpPr/>
            <p:nvPr/>
          </p:nvSpPr>
          <p:spPr>
            <a:xfrm>
              <a:off x="9767372" y="4406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 name="Oval 130">
              <a:extLst>
                <a:ext uri="{FF2B5EF4-FFF2-40B4-BE49-F238E27FC236}">
                  <a16:creationId xmlns:a16="http://schemas.microsoft.com/office/drawing/2014/main" id="{CE378113-9796-F48F-FA3D-B11B26852BD8}"/>
                </a:ext>
              </a:extLst>
            </p:cNvPr>
            <p:cNvSpPr/>
            <p:nvPr/>
          </p:nvSpPr>
          <p:spPr>
            <a:xfrm>
              <a:off x="9890174" y="413254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 name="Oval 131">
              <a:extLst>
                <a:ext uri="{FF2B5EF4-FFF2-40B4-BE49-F238E27FC236}">
                  <a16:creationId xmlns:a16="http://schemas.microsoft.com/office/drawing/2014/main" id="{31FBAF8A-97DF-F3D1-9A01-85E0C2D89565}"/>
                </a:ext>
              </a:extLst>
            </p:cNvPr>
            <p:cNvSpPr/>
            <p:nvPr/>
          </p:nvSpPr>
          <p:spPr>
            <a:xfrm>
              <a:off x="10053349" y="428900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 name="Oval 132">
              <a:extLst>
                <a:ext uri="{FF2B5EF4-FFF2-40B4-BE49-F238E27FC236}">
                  <a16:creationId xmlns:a16="http://schemas.microsoft.com/office/drawing/2014/main" id="{AD3D594E-A968-9AAF-4D25-E250579AE436}"/>
                </a:ext>
              </a:extLst>
            </p:cNvPr>
            <p:cNvSpPr/>
            <p:nvPr/>
          </p:nvSpPr>
          <p:spPr>
            <a:xfrm>
              <a:off x="9757084" y="41430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 name="Oval 133">
              <a:extLst>
                <a:ext uri="{FF2B5EF4-FFF2-40B4-BE49-F238E27FC236}">
                  <a16:creationId xmlns:a16="http://schemas.microsoft.com/office/drawing/2014/main" id="{C35DCDCB-93CC-1BF2-5F2B-14BF87073E33}"/>
                </a:ext>
              </a:extLst>
            </p:cNvPr>
            <p:cNvSpPr/>
            <p:nvPr/>
          </p:nvSpPr>
          <p:spPr>
            <a:xfrm>
              <a:off x="9909484" y="42954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 name="Oval 134">
              <a:extLst>
                <a:ext uri="{FF2B5EF4-FFF2-40B4-BE49-F238E27FC236}">
                  <a16:creationId xmlns:a16="http://schemas.microsoft.com/office/drawing/2014/main" id="{B1D43976-4EFB-85F0-407B-ADA6BC31FEF1}"/>
                </a:ext>
              </a:extLst>
            </p:cNvPr>
            <p:cNvSpPr/>
            <p:nvPr/>
          </p:nvSpPr>
          <p:spPr>
            <a:xfrm>
              <a:off x="9253225" y="44098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 name="Oval 135">
              <a:extLst>
                <a:ext uri="{FF2B5EF4-FFF2-40B4-BE49-F238E27FC236}">
                  <a16:creationId xmlns:a16="http://schemas.microsoft.com/office/drawing/2014/main" id="{9554DA37-B35D-B11B-77EF-01376D5A3214}"/>
                </a:ext>
              </a:extLst>
            </p:cNvPr>
            <p:cNvSpPr/>
            <p:nvPr/>
          </p:nvSpPr>
          <p:spPr>
            <a:xfrm>
              <a:off x="9416400" y="45662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 name="Oval 136">
              <a:extLst>
                <a:ext uri="{FF2B5EF4-FFF2-40B4-BE49-F238E27FC236}">
                  <a16:creationId xmlns:a16="http://schemas.microsoft.com/office/drawing/2014/main" id="{A368C41C-A201-244E-6B7F-F00458107290}"/>
                </a:ext>
              </a:extLst>
            </p:cNvPr>
            <p:cNvSpPr/>
            <p:nvPr/>
          </p:nvSpPr>
          <p:spPr>
            <a:xfrm>
              <a:off x="9120135" y="4420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 name="Oval 137">
              <a:extLst>
                <a:ext uri="{FF2B5EF4-FFF2-40B4-BE49-F238E27FC236}">
                  <a16:creationId xmlns:a16="http://schemas.microsoft.com/office/drawing/2014/main" id="{1BD348FB-0079-777D-0FE9-35AC466F01B4}"/>
                </a:ext>
              </a:extLst>
            </p:cNvPr>
            <p:cNvSpPr/>
            <p:nvPr/>
          </p:nvSpPr>
          <p:spPr>
            <a:xfrm>
              <a:off x="9272535" y="45727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 name="Oval 138">
              <a:extLst>
                <a:ext uri="{FF2B5EF4-FFF2-40B4-BE49-F238E27FC236}">
                  <a16:creationId xmlns:a16="http://schemas.microsoft.com/office/drawing/2014/main" id="{9F07155B-A526-F52C-C6A9-91655FD8DABA}"/>
                </a:ext>
              </a:extLst>
            </p:cNvPr>
            <p:cNvSpPr/>
            <p:nvPr/>
          </p:nvSpPr>
          <p:spPr>
            <a:xfrm>
              <a:off x="9000494" y="445554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 name="Oval 139">
              <a:extLst>
                <a:ext uri="{FF2B5EF4-FFF2-40B4-BE49-F238E27FC236}">
                  <a16:creationId xmlns:a16="http://schemas.microsoft.com/office/drawing/2014/main" id="{46AAB532-A6D4-5660-96D4-BB7B42CD5CD5}"/>
                </a:ext>
              </a:extLst>
            </p:cNvPr>
            <p:cNvSpPr/>
            <p:nvPr/>
          </p:nvSpPr>
          <p:spPr>
            <a:xfrm>
              <a:off x="9163669" y="46120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1" name="Oval 140">
              <a:extLst>
                <a:ext uri="{FF2B5EF4-FFF2-40B4-BE49-F238E27FC236}">
                  <a16:creationId xmlns:a16="http://schemas.microsoft.com/office/drawing/2014/main" id="{BFFFC1E3-8894-41CA-109E-A3D9BD157C11}"/>
                </a:ext>
              </a:extLst>
            </p:cNvPr>
            <p:cNvSpPr/>
            <p:nvPr/>
          </p:nvSpPr>
          <p:spPr>
            <a:xfrm>
              <a:off x="8867404" y="44660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2" name="Oval 141">
              <a:extLst>
                <a:ext uri="{FF2B5EF4-FFF2-40B4-BE49-F238E27FC236}">
                  <a16:creationId xmlns:a16="http://schemas.microsoft.com/office/drawing/2014/main" id="{28CAE255-9378-811E-8214-B75F855605E0}"/>
                </a:ext>
              </a:extLst>
            </p:cNvPr>
            <p:cNvSpPr/>
            <p:nvPr/>
          </p:nvSpPr>
          <p:spPr>
            <a:xfrm>
              <a:off x="9019804" y="46184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3" name="Oval 142">
              <a:extLst>
                <a:ext uri="{FF2B5EF4-FFF2-40B4-BE49-F238E27FC236}">
                  <a16:creationId xmlns:a16="http://schemas.microsoft.com/office/drawing/2014/main" id="{2040B786-AC7D-0A99-BC08-8DA8F39D9958}"/>
                </a:ext>
              </a:extLst>
            </p:cNvPr>
            <p:cNvSpPr/>
            <p:nvPr/>
          </p:nvSpPr>
          <p:spPr>
            <a:xfrm>
              <a:off x="8786837" y="44371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4" name="Oval 143">
              <a:extLst>
                <a:ext uri="{FF2B5EF4-FFF2-40B4-BE49-F238E27FC236}">
                  <a16:creationId xmlns:a16="http://schemas.microsoft.com/office/drawing/2014/main" id="{31CEFA2F-DB1C-F3F2-F0BA-E3883B0D709B}"/>
                </a:ext>
              </a:extLst>
            </p:cNvPr>
            <p:cNvSpPr/>
            <p:nvPr/>
          </p:nvSpPr>
          <p:spPr>
            <a:xfrm>
              <a:off x="8950012" y="45935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5" name="Oval 144">
              <a:extLst>
                <a:ext uri="{FF2B5EF4-FFF2-40B4-BE49-F238E27FC236}">
                  <a16:creationId xmlns:a16="http://schemas.microsoft.com/office/drawing/2014/main" id="{963F7A7A-9CA1-B5B4-D404-58FAD4C006A2}"/>
                </a:ext>
              </a:extLst>
            </p:cNvPr>
            <p:cNvSpPr/>
            <p:nvPr/>
          </p:nvSpPr>
          <p:spPr>
            <a:xfrm>
              <a:off x="8653747" y="4447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 name="Oval 145">
              <a:extLst>
                <a:ext uri="{FF2B5EF4-FFF2-40B4-BE49-F238E27FC236}">
                  <a16:creationId xmlns:a16="http://schemas.microsoft.com/office/drawing/2014/main" id="{3479AC65-88A1-FE1D-0017-B82D3E10D546}"/>
                </a:ext>
              </a:extLst>
            </p:cNvPr>
            <p:cNvSpPr/>
            <p:nvPr/>
          </p:nvSpPr>
          <p:spPr>
            <a:xfrm>
              <a:off x="8806147" y="46000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 name="Oval 146">
              <a:extLst>
                <a:ext uri="{FF2B5EF4-FFF2-40B4-BE49-F238E27FC236}">
                  <a16:creationId xmlns:a16="http://schemas.microsoft.com/office/drawing/2014/main" id="{B7286760-281D-A995-449B-0D8F7BAB4CC0}"/>
                </a:ext>
              </a:extLst>
            </p:cNvPr>
            <p:cNvSpPr/>
            <p:nvPr/>
          </p:nvSpPr>
          <p:spPr>
            <a:xfrm>
              <a:off x="8864157" y="43398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 name="Oval 147">
              <a:extLst>
                <a:ext uri="{FF2B5EF4-FFF2-40B4-BE49-F238E27FC236}">
                  <a16:creationId xmlns:a16="http://schemas.microsoft.com/office/drawing/2014/main" id="{2CDA227D-1BA7-6F53-4E83-CA73FE8F84BF}"/>
                </a:ext>
              </a:extLst>
            </p:cNvPr>
            <p:cNvSpPr/>
            <p:nvPr/>
          </p:nvSpPr>
          <p:spPr>
            <a:xfrm>
              <a:off x="9027332" y="44963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 name="Oval 148">
              <a:extLst>
                <a:ext uri="{FF2B5EF4-FFF2-40B4-BE49-F238E27FC236}">
                  <a16:creationId xmlns:a16="http://schemas.microsoft.com/office/drawing/2014/main" id="{0DB579E9-74BE-FEE0-A613-774F91E651D2}"/>
                </a:ext>
              </a:extLst>
            </p:cNvPr>
            <p:cNvSpPr/>
            <p:nvPr/>
          </p:nvSpPr>
          <p:spPr>
            <a:xfrm>
              <a:off x="8731067" y="43503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 name="Oval 149">
              <a:extLst>
                <a:ext uri="{FF2B5EF4-FFF2-40B4-BE49-F238E27FC236}">
                  <a16:creationId xmlns:a16="http://schemas.microsoft.com/office/drawing/2014/main" id="{580A490E-F83C-A53A-BCFA-B1896493B5ED}"/>
                </a:ext>
              </a:extLst>
            </p:cNvPr>
            <p:cNvSpPr/>
            <p:nvPr/>
          </p:nvSpPr>
          <p:spPr>
            <a:xfrm>
              <a:off x="8883467" y="45027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 name="Oval 150">
              <a:extLst>
                <a:ext uri="{FF2B5EF4-FFF2-40B4-BE49-F238E27FC236}">
                  <a16:creationId xmlns:a16="http://schemas.microsoft.com/office/drawing/2014/main" id="{A43E53DF-A825-D3CF-460C-8DBDDA7729DC}"/>
                </a:ext>
              </a:extLst>
            </p:cNvPr>
            <p:cNvSpPr/>
            <p:nvPr/>
          </p:nvSpPr>
          <p:spPr>
            <a:xfrm>
              <a:off x="9497679" y="42919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2" name="Oval 151">
              <a:extLst>
                <a:ext uri="{FF2B5EF4-FFF2-40B4-BE49-F238E27FC236}">
                  <a16:creationId xmlns:a16="http://schemas.microsoft.com/office/drawing/2014/main" id="{F45761E8-A550-EF1C-122A-387A07CCD6B2}"/>
                </a:ext>
              </a:extLst>
            </p:cNvPr>
            <p:cNvSpPr/>
            <p:nvPr/>
          </p:nvSpPr>
          <p:spPr>
            <a:xfrm>
              <a:off x="9660854" y="44484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3" name="Oval 152">
              <a:extLst>
                <a:ext uri="{FF2B5EF4-FFF2-40B4-BE49-F238E27FC236}">
                  <a16:creationId xmlns:a16="http://schemas.microsoft.com/office/drawing/2014/main" id="{E98EA06A-E210-C375-4008-4F9AA1A2709F}"/>
                </a:ext>
              </a:extLst>
            </p:cNvPr>
            <p:cNvSpPr/>
            <p:nvPr/>
          </p:nvSpPr>
          <p:spPr>
            <a:xfrm>
              <a:off x="9364589" y="43024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 name="Oval 153">
              <a:extLst>
                <a:ext uri="{FF2B5EF4-FFF2-40B4-BE49-F238E27FC236}">
                  <a16:creationId xmlns:a16="http://schemas.microsoft.com/office/drawing/2014/main" id="{64C9D4FA-A85E-8E3E-0C2D-64DED01E546D}"/>
                </a:ext>
              </a:extLst>
            </p:cNvPr>
            <p:cNvSpPr/>
            <p:nvPr/>
          </p:nvSpPr>
          <p:spPr>
            <a:xfrm>
              <a:off x="9516989" y="44548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5" name="Oval 154">
              <a:extLst>
                <a:ext uri="{FF2B5EF4-FFF2-40B4-BE49-F238E27FC236}">
                  <a16:creationId xmlns:a16="http://schemas.microsoft.com/office/drawing/2014/main" id="{7C4DDE25-E5B0-D61E-925C-6648767BF946}"/>
                </a:ext>
              </a:extLst>
            </p:cNvPr>
            <p:cNvSpPr/>
            <p:nvPr/>
          </p:nvSpPr>
          <p:spPr>
            <a:xfrm>
              <a:off x="9170367" y="416932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6" name="Oval 155">
              <a:extLst>
                <a:ext uri="{FF2B5EF4-FFF2-40B4-BE49-F238E27FC236}">
                  <a16:creationId xmlns:a16="http://schemas.microsoft.com/office/drawing/2014/main" id="{82E2EE6A-4BC9-E012-DCDF-2307130D32E2}"/>
                </a:ext>
              </a:extLst>
            </p:cNvPr>
            <p:cNvSpPr/>
            <p:nvPr/>
          </p:nvSpPr>
          <p:spPr>
            <a:xfrm>
              <a:off x="9333542" y="43257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7" name="Oval 156">
              <a:extLst>
                <a:ext uri="{FF2B5EF4-FFF2-40B4-BE49-F238E27FC236}">
                  <a16:creationId xmlns:a16="http://schemas.microsoft.com/office/drawing/2014/main" id="{32E892FB-8255-60AA-CCE7-DB7E18E1A555}"/>
                </a:ext>
              </a:extLst>
            </p:cNvPr>
            <p:cNvSpPr/>
            <p:nvPr/>
          </p:nvSpPr>
          <p:spPr>
            <a:xfrm>
              <a:off x="9037277" y="41798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8" name="Oval 157">
              <a:extLst>
                <a:ext uri="{FF2B5EF4-FFF2-40B4-BE49-F238E27FC236}">
                  <a16:creationId xmlns:a16="http://schemas.microsoft.com/office/drawing/2014/main" id="{29ABCA58-E3AE-1A37-D39B-CE41F3F71504}"/>
                </a:ext>
              </a:extLst>
            </p:cNvPr>
            <p:cNvSpPr/>
            <p:nvPr/>
          </p:nvSpPr>
          <p:spPr>
            <a:xfrm>
              <a:off x="9189677" y="43322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9" name="Oval 158">
              <a:extLst>
                <a:ext uri="{FF2B5EF4-FFF2-40B4-BE49-F238E27FC236}">
                  <a16:creationId xmlns:a16="http://schemas.microsoft.com/office/drawing/2014/main" id="{51755656-2124-FA78-0CCB-4C2E00420D1A}"/>
                </a:ext>
              </a:extLst>
            </p:cNvPr>
            <p:cNvSpPr/>
            <p:nvPr/>
          </p:nvSpPr>
          <p:spPr>
            <a:xfrm>
              <a:off x="9369196" y="4097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0" name="Oval 159">
              <a:extLst>
                <a:ext uri="{FF2B5EF4-FFF2-40B4-BE49-F238E27FC236}">
                  <a16:creationId xmlns:a16="http://schemas.microsoft.com/office/drawing/2014/main" id="{0CA57522-5699-3D5D-C649-55EC556FCD27}"/>
                </a:ext>
              </a:extLst>
            </p:cNvPr>
            <p:cNvSpPr/>
            <p:nvPr/>
          </p:nvSpPr>
          <p:spPr>
            <a:xfrm>
              <a:off x="9532371" y="4253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1" name="Oval 160">
              <a:extLst>
                <a:ext uri="{FF2B5EF4-FFF2-40B4-BE49-F238E27FC236}">
                  <a16:creationId xmlns:a16="http://schemas.microsoft.com/office/drawing/2014/main" id="{02CFC638-BCEB-AC2F-3C02-1FCF0207BA00}"/>
                </a:ext>
              </a:extLst>
            </p:cNvPr>
            <p:cNvSpPr/>
            <p:nvPr/>
          </p:nvSpPr>
          <p:spPr>
            <a:xfrm>
              <a:off x="9236106" y="4107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2" name="Oval 161">
              <a:extLst>
                <a:ext uri="{FF2B5EF4-FFF2-40B4-BE49-F238E27FC236}">
                  <a16:creationId xmlns:a16="http://schemas.microsoft.com/office/drawing/2014/main" id="{0476EE21-C832-7423-EC35-8CA3B3151CC0}"/>
                </a:ext>
              </a:extLst>
            </p:cNvPr>
            <p:cNvSpPr/>
            <p:nvPr/>
          </p:nvSpPr>
          <p:spPr>
            <a:xfrm>
              <a:off x="9388506" y="4260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3" name="Oval 162">
              <a:extLst>
                <a:ext uri="{FF2B5EF4-FFF2-40B4-BE49-F238E27FC236}">
                  <a16:creationId xmlns:a16="http://schemas.microsoft.com/office/drawing/2014/main" id="{8635A809-E4AE-BB83-F3F5-88EF79448B9C}"/>
                </a:ext>
              </a:extLst>
            </p:cNvPr>
            <p:cNvSpPr/>
            <p:nvPr/>
          </p:nvSpPr>
          <p:spPr>
            <a:xfrm>
              <a:off x="9588280" y="41442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4" name="Oval 163">
              <a:extLst>
                <a:ext uri="{FF2B5EF4-FFF2-40B4-BE49-F238E27FC236}">
                  <a16:creationId xmlns:a16="http://schemas.microsoft.com/office/drawing/2014/main" id="{F4D2AE38-55FE-BC09-185F-62C11AC19C03}"/>
                </a:ext>
              </a:extLst>
            </p:cNvPr>
            <p:cNvSpPr/>
            <p:nvPr/>
          </p:nvSpPr>
          <p:spPr>
            <a:xfrm>
              <a:off x="9751455" y="430067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5" name="Oval 164">
              <a:extLst>
                <a:ext uri="{FF2B5EF4-FFF2-40B4-BE49-F238E27FC236}">
                  <a16:creationId xmlns:a16="http://schemas.microsoft.com/office/drawing/2014/main" id="{5AF814BB-5A72-93B5-3C7E-A3B3B981DA2B}"/>
                </a:ext>
              </a:extLst>
            </p:cNvPr>
            <p:cNvSpPr/>
            <p:nvPr/>
          </p:nvSpPr>
          <p:spPr>
            <a:xfrm>
              <a:off x="9455190" y="4154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6" name="Oval 165">
              <a:extLst>
                <a:ext uri="{FF2B5EF4-FFF2-40B4-BE49-F238E27FC236}">
                  <a16:creationId xmlns:a16="http://schemas.microsoft.com/office/drawing/2014/main" id="{E996D34E-E469-ABC8-EA7A-220C20911543}"/>
                </a:ext>
              </a:extLst>
            </p:cNvPr>
            <p:cNvSpPr/>
            <p:nvPr/>
          </p:nvSpPr>
          <p:spPr>
            <a:xfrm>
              <a:off x="9607590" y="43071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 name="Oval 166">
              <a:extLst>
                <a:ext uri="{FF2B5EF4-FFF2-40B4-BE49-F238E27FC236}">
                  <a16:creationId xmlns:a16="http://schemas.microsoft.com/office/drawing/2014/main" id="{66988F63-55E7-4325-8C7F-8FDE69A54D24}"/>
                </a:ext>
              </a:extLst>
            </p:cNvPr>
            <p:cNvSpPr/>
            <p:nvPr/>
          </p:nvSpPr>
          <p:spPr>
            <a:xfrm>
              <a:off x="9992125" y="3951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8" name="Oval 167">
              <a:extLst>
                <a:ext uri="{FF2B5EF4-FFF2-40B4-BE49-F238E27FC236}">
                  <a16:creationId xmlns:a16="http://schemas.microsoft.com/office/drawing/2014/main" id="{FC5C3370-6F29-F7B0-62EE-EF7C4A20684C}"/>
                </a:ext>
              </a:extLst>
            </p:cNvPr>
            <p:cNvSpPr/>
            <p:nvPr/>
          </p:nvSpPr>
          <p:spPr>
            <a:xfrm>
              <a:off x="10155300" y="4108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9" name="Oval 168">
              <a:extLst>
                <a:ext uri="{FF2B5EF4-FFF2-40B4-BE49-F238E27FC236}">
                  <a16:creationId xmlns:a16="http://schemas.microsoft.com/office/drawing/2014/main" id="{DC18A812-5A51-04E3-5A9C-2A014BB934CB}"/>
                </a:ext>
              </a:extLst>
            </p:cNvPr>
            <p:cNvSpPr/>
            <p:nvPr/>
          </p:nvSpPr>
          <p:spPr>
            <a:xfrm>
              <a:off x="9859035" y="3962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0" name="Oval 169">
              <a:extLst>
                <a:ext uri="{FF2B5EF4-FFF2-40B4-BE49-F238E27FC236}">
                  <a16:creationId xmlns:a16="http://schemas.microsoft.com/office/drawing/2014/main" id="{322A4B7B-7C58-7C9D-27A7-198CE4ACC059}"/>
                </a:ext>
              </a:extLst>
            </p:cNvPr>
            <p:cNvSpPr/>
            <p:nvPr/>
          </p:nvSpPr>
          <p:spPr>
            <a:xfrm>
              <a:off x="10011435" y="4114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1" name="Oval 170">
              <a:extLst>
                <a:ext uri="{FF2B5EF4-FFF2-40B4-BE49-F238E27FC236}">
                  <a16:creationId xmlns:a16="http://schemas.microsoft.com/office/drawing/2014/main" id="{0DEE35F2-EE97-7AB4-A285-A9EC05E3909F}"/>
                </a:ext>
              </a:extLst>
            </p:cNvPr>
            <p:cNvSpPr/>
            <p:nvPr/>
          </p:nvSpPr>
          <p:spPr>
            <a:xfrm>
              <a:off x="9503463" y="42202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2" name="Oval 171">
              <a:extLst>
                <a:ext uri="{FF2B5EF4-FFF2-40B4-BE49-F238E27FC236}">
                  <a16:creationId xmlns:a16="http://schemas.microsoft.com/office/drawing/2014/main" id="{048FE44E-5727-23E5-C081-2EA40C763EA4}"/>
                </a:ext>
              </a:extLst>
            </p:cNvPr>
            <p:cNvSpPr/>
            <p:nvPr/>
          </p:nvSpPr>
          <p:spPr>
            <a:xfrm>
              <a:off x="9666638" y="437667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3" name="Oval 172">
              <a:extLst>
                <a:ext uri="{FF2B5EF4-FFF2-40B4-BE49-F238E27FC236}">
                  <a16:creationId xmlns:a16="http://schemas.microsoft.com/office/drawing/2014/main" id="{2A6E573A-4BC9-608E-685F-D96F5EAE6FDB}"/>
                </a:ext>
              </a:extLst>
            </p:cNvPr>
            <p:cNvSpPr/>
            <p:nvPr/>
          </p:nvSpPr>
          <p:spPr>
            <a:xfrm>
              <a:off x="9370373" y="42307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4" name="Oval 173">
              <a:extLst>
                <a:ext uri="{FF2B5EF4-FFF2-40B4-BE49-F238E27FC236}">
                  <a16:creationId xmlns:a16="http://schemas.microsoft.com/office/drawing/2014/main" id="{FBEDFD90-3850-0D49-4105-573349F1F453}"/>
                </a:ext>
              </a:extLst>
            </p:cNvPr>
            <p:cNvSpPr/>
            <p:nvPr/>
          </p:nvSpPr>
          <p:spPr>
            <a:xfrm>
              <a:off x="9522773" y="43831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5" name="Oval 174">
              <a:extLst>
                <a:ext uri="{FF2B5EF4-FFF2-40B4-BE49-F238E27FC236}">
                  <a16:creationId xmlns:a16="http://schemas.microsoft.com/office/drawing/2014/main" id="{EA8C09E2-B2EE-9482-FEA9-1F9CA5B013BF}"/>
                </a:ext>
              </a:extLst>
            </p:cNvPr>
            <p:cNvSpPr/>
            <p:nvPr/>
          </p:nvSpPr>
          <p:spPr>
            <a:xfrm>
              <a:off x="10249528" y="41409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6" name="Oval 175">
              <a:extLst>
                <a:ext uri="{FF2B5EF4-FFF2-40B4-BE49-F238E27FC236}">
                  <a16:creationId xmlns:a16="http://schemas.microsoft.com/office/drawing/2014/main" id="{3FD09BA6-D88F-C137-DC7B-61E02CBC9307}"/>
                </a:ext>
              </a:extLst>
            </p:cNvPr>
            <p:cNvSpPr/>
            <p:nvPr/>
          </p:nvSpPr>
          <p:spPr>
            <a:xfrm>
              <a:off x="10105663" y="41473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7" name="Oval 176">
              <a:extLst>
                <a:ext uri="{FF2B5EF4-FFF2-40B4-BE49-F238E27FC236}">
                  <a16:creationId xmlns:a16="http://schemas.microsoft.com/office/drawing/2014/main" id="{9E5F61D4-05FF-91B9-4B01-C5F3CA0160CD}"/>
                </a:ext>
              </a:extLst>
            </p:cNvPr>
            <p:cNvSpPr/>
            <p:nvPr/>
          </p:nvSpPr>
          <p:spPr>
            <a:xfrm>
              <a:off x="10162157" y="41344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8" name="Oval 177">
              <a:extLst>
                <a:ext uri="{FF2B5EF4-FFF2-40B4-BE49-F238E27FC236}">
                  <a16:creationId xmlns:a16="http://schemas.microsoft.com/office/drawing/2014/main" id="{A8B7D477-FF1D-03FE-2434-E4E12542006A}"/>
                </a:ext>
              </a:extLst>
            </p:cNvPr>
            <p:cNvSpPr/>
            <p:nvPr/>
          </p:nvSpPr>
          <p:spPr>
            <a:xfrm>
              <a:off x="10106640" y="387938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9" name="Oval 178">
              <a:extLst>
                <a:ext uri="{FF2B5EF4-FFF2-40B4-BE49-F238E27FC236}">
                  <a16:creationId xmlns:a16="http://schemas.microsoft.com/office/drawing/2014/main" id="{B22667A6-A4B0-B83C-A8F7-306C28778637}"/>
                </a:ext>
              </a:extLst>
            </p:cNvPr>
            <p:cNvSpPr/>
            <p:nvPr/>
          </p:nvSpPr>
          <p:spPr>
            <a:xfrm>
              <a:off x="10269815" y="403584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0" name="Oval 179">
              <a:extLst>
                <a:ext uri="{FF2B5EF4-FFF2-40B4-BE49-F238E27FC236}">
                  <a16:creationId xmlns:a16="http://schemas.microsoft.com/office/drawing/2014/main" id="{7B4CFD52-2390-1C8A-C5FA-0C1D40C6EF70}"/>
                </a:ext>
              </a:extLst>
            </p:cNvPr>
            <p:cNvSpPr/>
            <p:nvPr/>
          </p:nvSpPr>
          <p:spPr>
            <a:xfrm>
              <a:off x="10125950" y="40422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1" name="Oval 180">
              <a:extLst>
                <a:ext uri="{FF2B5EF4-FFF2-40B4-BE49-F238E27FC236}">
                  <a16:creationId xmlns:a16="http://schemas.microsoft.com/office/drawing/2014/main" id="{074C5387-1955-5AEC-58EB-A26969E97302}"/>
                </a:ext>
              </a:extLst>
            </p:cNvPr>
            <p:cNvSpPr/>
            <p:nvPr/>
          </p:nvSpPr>
          <p:spPr>
            <a:xfrm>
              <a:off x="10102076" y="42227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2" name="Oval 181">
              <a:extLst>
                <a:ext uri="{FF2B5EF4-FFF2-40B4-BE49-F238E27FC236}">
                  <a16:creationId xmlns:a16="http://schemas.microsoft.com/office/drawing/2014/main" id="{0C34B385-B564-6220-F409-168239D93B40}"/>
                </a:ext>
              </a:extLst>
            </p:cNvPr>
            <p:cNvSpPr/>
            <p:nvPr/>
          </p:nvSpPr>
          <p:spPr>
            <a:xfrm>
              <a:off x="10040852" y="3885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3" name="Oval 182">
              <a:extLst>
                <a:ext uri="{FF2B5EF4-FFF2-40B4-BE49-F238E27FC236}">
                  <a16:creationId xmlns:a16="http://schemas.microsoft.com/office/drawing/2014/main" id="{13DE3304-8144-784B-7518-BD03E147AD52}"/>
                </a:ext>
              </a:extLst>
            </p:cNvPr>
            <p:cNvSpPr/>
            <p:nvPr/>
          </p:nvSpPr>
          <p:spPr>
            <a:xfrm>
              <a:off x="10204027" y="40419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4" name="Oval 183">
              <a:extLst>
                <a:ext uri="{FF2B5EF4-FFF2-40B4-BE49-F238E27FC236}">
                  <a16:creationId xmlns:a16="http://schemas.microsoft.com/office/drawing/2014/main" id="{69BC2E74-8638-54AE-14FB-67DD96D7A4F2}"/>
                </a:ext>
              </a:extLst>
            </p:cNvPr>
            <p:cNvSpPr/>
            <p:nvPr/>
          </p:nvSpPr>
          <p:spPr>
            <a:xfrm>
              <a:off x="10060162" y="40483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5" name="Oval 184">
              <a:extLst>
                <a:ext uri="{FF2B5EF4-FFF2-40B4-BE49-F238E27FC236}">
                  <a16:creationId xmlns:a16="http://schemas.microsoft.com/office/drawing/2014/main" id="{EF14EB0A-5540-CDCC-253A-5DEF244E4B4E}"/>
                </a:ext>
              </a:extLst>
            </p:cNvPr>
            <p:cNvSpPr/>
            <p:nvPr/>
          </p:nvSpPr>
          <p:spPr>
            <a:xfrm>
              <a:off x="10181680" y="41105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6" name="Oval 185">
              <a:extLst>
                <a:ext uri="{FF2B5EF4-FFF2-40B4-BE49-F238E27FC236}">
                  <a16:creationId xmlns:a16="http://schemas.microsoft.com/office/drawing/2014/main" id="{6FBE3D5D-F3DE-3D25-1815-FE919F2818B8}"/>
                </a:ext>
              </a:extLst>
            </p:cNvPr>
            <p:cNvSpPr/>
            <p:nvPr/>
          </p:nvSpPr>
          <p:spPr>
            <a:xfrm>
              <a:off x="10094309" y="410413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7" name="Oval 186">
              <a:extLst>
                <a:ext uri="{FF2B5EF4-FFF2-40B4-BE49-F238E27FC236}">
                  <a16:creationId xmlns:a16="http://schemas.microsoft.com/office/drawing/2014/main" id="{521E156E-EBC9-56A7-FD2B-02176560A72F}"/>
                </a:ext>
              </a:extLst>
            </p:cNvPr>
            <p:cNvSpPr/>
            <p:nvPr/>
          </p:nvSpPr>
          <p:spPr>
            <a:xfrm>
              <a:off x="10201967" y="40055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8" name="Oval 187">
              <a:extLst>
                <a:ext uri="{FF2B5EF4-FFF2-40B4-BE49-F238E27FC236}">
                  <a16:creationId xmlns:a16="http://schemas.microsoft.com/office/drawing/2014/main" id="{3CEC9CB9-A2C5-5C9A-D0A4-0A4FB0BD969D}"/>
                </a:ext>
              </a:extLst>
            </p:cNvPr>
            <p:cNvSpPr/>
            <p:nvPr/>
          </p:nvSpPr>
          <p:spPr>
            <a:xfrm>
              <a:off x="10058102" y="40119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9" name="Oval 188">
              <a:extLst>
                <a:ext uri="{FF2B5EF4-FFF2-40B4-BE49-F238E27FC236}">
                  <a16:creationId xmlns:a16="http://schemas.microsoft.com/office/drawing/2014/main" id="{39F85CF5-F4E6-343A-BAD1-2EBCF02260B2}"/>
                </a:ext>
              </a:extLst>
            </p:cNvPr>
            <p:cNvSpPr/>
            <p:nvPr/>
          </p:nvSpPr>
          <p:spPr>
            <a:xfrm>
              <a:off x="10136179" y="40115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91" name="Group 190">
            <a:extLst>
              <a:ext uri="{FF2B5EF4-FFF2-40B4-BE49-F238E27FC236}">
                <a16:creationId xmlns:a16="http://schemas.microsoft.com/office/drawing/2014/main" id="{014C71EE-9A37-30A8-9B88-86A6F316553B}"/>
              </a:ext>
            </a:extLst>
          </p:cNvPr>
          <p:cNvGrpSpPr/>
          <p:nvPr/>
        </p:nvGrpSpPr>
        <p:grpSpPr>
          <a:xfrm rot="2184828">
            <a:off x="7901483" y="2704961"/>
            <a:ext cx="1680908" cy="815117"/>
            <a:chOff x="8653747" y="3879388"/>
            <a:chExt cx="1680908" cy="815117"/>
          </a:xfrm>
          <a:solidFill>
            <a:schemeClr val="accent2">
              <a:lumMod val="50000"/>
            </a:schemeClr>
          </a:solidFill>
        </p:grpSpPr>
        <p:sp>
          <p:nvSpPr>
            <p:cNvPr id="192" name="Oval 191">
              <a:extLst>
                <a:ext uri="{FF2B5EF4-FFF2-40B4-BE49-F238E27FC236}">
                  <a16:creationId xmlns:a16="http://schemas.microsoft.com/office/drawing/2014/main" id="{C338AF48-A881-B3CD-D38D-C2405DC69715}"/>
                </a:ext>
              </a:extLst>
            </p:cNvPr>
            <p:cNvSpPr/>
            <p:nvPr/>
          </p:nvSpPr>
          <p:spPr>
            <a:xfrm>
              <a:off x="10018103" y="40745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3" name="Oval 192">
              <a:extLst>
                <a:ext uri="{FF2B5EF4-FFF2-40B4-BE49-F238E27FC236}">
                  <a16:creationId xmlns:a16="http://schemas.microsoft.com/office/drawing/2014/main" id="{EE948037-16C9-F84E-23F2-21DD71FF1D25}"/>
                </a:ext>
              </a:extLst>
            </p:cNvPr>
            <p:cNvSpPr/>
            <p:nvPr/>
          </p:nvSpPr>
          <p:spPr>
            <a:xfrm>
              <a:off x="10268649"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4" name="Oval 193">
              <a:extLst>
                <a:ext uri="{FF2B5EF4-FFF2-40B4-BE49-F238E27FC236}">
                  <a16:creationId xmlns:a16="http://schemas.microsoft.com/office/drawing/2014/main" id="{A5E29C58-2753-45E0-7C76-EF19BC7EDF84}"/>
                </a:ext>
              </a:extLst>
            </p:cNvPr>
            <p:cNvSpPr/>
            <p:nvPr/>
          </p:nvSpPr>
          <p:spPr>
            <a:xfrm>
              <a:off x="9972384" y="40915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5" name="Oval 194">
              <a:extLst>
                <a:ext uri="{FF2B5EF4-FFF2-40B4-BE49-F238E27FC236}">
                  <a16:creationId xmlns:a16="http://schemas.microsoft.com/office/drawing/2014/main" id="{0181582C-7AEA-EC6D-94A7-1221296748CB}"/>
                </a:ext>
              </a:extLst>
            </p:cNvPr>
            <p:cNvSpPr/>
            <p:nvPr/>
          </p:nvSpPr>
          <p:spPr>
            <a:xfrm>
              <a:off x="10124784" y="42439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6" name="Oval 195">
              <a:extLst>
                <a:ext uri="{FF2B5EF4-FFF2-40B4-BE49-F238E27FC236}">
                  <a16:creationId xmlns:a16="http://schemas.microsoft.com/office/drawing/2014/main" id="{167765B9-3B80-2C9C-8691-24620B00FACB}"/>
                </a:ext>
              </a:extLst>
            </p:cNvPr>
            <p:cNvSpPr/>
            <p:nvPr/>
          </p:nvSpPr>
          <p:spPr>
            <a:xfrm>
              <a:off x="10181278" y="42310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7" name="Oval 196">
              <a:extLst>
                <a:ext uri="{FF2B5EF4-FFF2-40B4-BE49-F238E27FC236}">
                  <a16:creationId xmlns:a16="http://schemas.microsoft.com/office/drawing/2014/main" id="{BB09D606-5F7A-BC8C-C5D1-4ABAAE1CCAED}"/>
                </a:ext>
              </a:extLst>
            </p:cNvPr>
            <p:cNvSpPr/>
            <p:nvPr/>
          </p:nvSpPr>
          <p:spPr>
            <a:xfrm>
              <a:off x="9885013" y="40850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8" name="Oval 197">
              <a:extLst>
                <a:ext uri="{FF2B5EF4-FFF2-40B4-BE49-F238E27FC236}">
                  <a16:creationId xmlns:a16="http://schemas.microsoft.com/office/drawing/2014/main" id="{F50B7728-1CFA-4847-2C47-9019847CF382}"/>
                </a:ext>
              </a:extLst>
            </p:cNvPr>
            <p:cNvSpPr/>
            <p:nvPr/>
          </p:nvSpPr>
          <p:spPr>
            <a:xfrm>
              <a:off x="10037413"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9" name="Oval 198">
              <a:extLst>
                <a:ext uri="{FF2B5EF4-FFF2-40B4-BE49-F238E27FC236}">
                  <a16:creationId xmlns:a16="http://schemas.microsoft.com/office/drawing/2014/main" id="{9E538D8F-1C52-46BF-E188-A72C13FA0299}"/>
                </a:ext>
              </a:extLst>
            </p:cNvPr>
            <p:cNvSpPr/>
            <p:nvPr/>
          </p:nvSpPr>
          <p:spPr>
            <a:xfrm>
              <a:off x="9837842" y="40352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0" name="Oval 199">
              <a:extLst>
                <a:ext uri="{FF2B5EF4-FFF2-40B4-BE49-F238E27FC236}">
                  <a16:creationId xmlns:a16="http://schemas.microsoft.com/office/drawing/2014/main" id="{B59E6C8E-209F-BEE6-917D-38FF955BAC80}"/>
                </a:ext>
              </a:extLst>
            </p:cNvPr>
            <p:cNvSpPr/>
            <p:nvPr/>
          </p:nvSpPr>
          <p:spPr>
            <a:xfrm>
              <a:off x="10001017" y="419173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1" name="Oval 200">
              <a:extLst>
                <a:ext uri="{FF2B5EF4-FFF2-40B4-BE49-F238E27FC236}">
                  <a16:creationId xmlns:a16="http://schemas.microsoft.com/office/drawing/2014/main" id="{5640445F-E1D7-9877-72C9-DFA72D3E3A59}"/>
                </a:ext>
              </a:extLst>
            </p:cNvPr>
            <p:cNvSpPr/>
            <p:nvPr/>
          </p:nvSpPr>
          <p:spPr>
            <a:xfrm>
              <a:off x="9704752" y="40457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2" name="Oval 201">
              <a:extLst>
                <a:ext uri="{FF2B5EF4-FFF2-40B4-BE49-F238E27FC236}">
                  <a16:creationId xmlns:a16="http://schemas.microsoft.com/office/drawing/2014/main" id="{AEBD54B9-490B-B7E1-930E-1A8D5BB50834}"/>
                </a:ext>
              </a:extLst>
            </p:cNvPr>
            <p:cNvSpPr/>
            <p:nvPr/>
          </p:nvSpPr>
          <p:spPr>
            <a:xfrm>
              <a:off x="9857152" y="41981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3" name="Oval 202">
              <a:extLst>
                <a:ext uri="{FF2B5EF4-FFF2-40B4-BE49-F238E27FC236}">
                  <a16:creationId xmlns:a16="http://schemas.microsoft.com/office/drawing/2014/main" id="{6C97F412-201C-AD5A-73A1-259D738BA5D8}"/>
                </a:ext>
              </a:extLst>
            </p:cNvPr>
            <p:cNvSpPr/>
            <p:nvPr/>
          </p:nvSpPr>
          <p:spPr>
            <a:xfrm>
              <a:off x="9632051" y="40878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4" name="Oval 203">
              <a:extLst>
                <a:ext uri="{FF2B5EF4-FFF2-40B4-BE49-F238E27FC236}">
                  <a16:creationId xmlns:a16="http://schemas.microsoft.com/office/drawing/2014/main" id="{857A4786-FE0B-C8C2-5413-2C6FACF47474}"/>
                </a:ext>
              </a:extLst>
            </p:cNvPr>
            <p:cNvSpPr/>
            <p:nvPr/>
          </p:nvSpPr>
          <p:spPr>
            <a:xfrm>
              <a:off x="9795226" y="4244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5" name="Oval 204">
              <a:extLst>
                <a:ext uri="{FF2B5EF4-FFF2-40B4-BE49-F238E27FC236}">
                  <a16:creationId xmlns:a16="http://schemas.microsoft.com/office/drawing/2014/main" id="{C1800698-B1E3-6B03-8A36-49698E3745EF}"/>
                </a:ext>
              </a:extLst>
            </p:cNvPr>
            <p:cNvSpPr/>
            <p:nvPr/>
          </p:nvSpPr>
          <p:spPr>
            <a:xfrm>
              <a:off x="9498961" y="40983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6" name="Oval 205">
              <a:extLst>
                <a:ext uri="{FF2B5EF4-FFF2-40B4-BE49-F238E27FC236}">
                  <a16:creationId xmlns:a16="http://schemas.microsoft.com/office/drawing/2014/main" id="{60939339-A3AD-2D68-E4C3-1171EBA76BE2}"/>
                </a:ext>
              </a:extLst>
            </p:cNvPr>
            <p:cNvSpPr/>
            <p:nvPr/>
          </p:nvSpPr>
          <p:spPr>
            <a:xfrm>
              <a:off x="9651361" y="42507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7" name="Oval 206">
              <a:extLst>
                <a:ext uri="{FF2B5EF4-FFF2-40B4-BE49-F238E27FC236}">
                  <a16:creationId xmlns:a16="http://schemas.microsoft.com/office/drawing/2014/main" id="{DF419172-DF95-2B3B-415A-A296A20B3357}"/>
                </a:ext>
              </a:extLst>
            </p:cNvPr>
            <p:cNvSpPr/>
            <p:nvPr/>
          </p:nvSpPr>
          <p:spPr>
            <a:xfrm>
              <a:off x="10125761" y="39759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8" name="Oval 207">
              <a:extLst>
                <a:ext uri="{FF2B5EF4-FFF2-40B4-BE49-F238E27FC236}">
                  <a16:creationId xmlns:a16="http://schemas.microsoft.com/office/drawing/2014/main" id="{A29B5FB2-E58A-4F55-4A98-0140630921C8}"/>
                </a:ext>
              </a:extLst>
            </p:cNvPr>
            <p:cNvSpPr/>
            <p:nvPr/>
          </p:nvSpPr>
          <p:spPr>
            <a:xfrm>
              <a:off x="10288936" y="41323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9" name="Oval 208">
              <a:extLst>
                <a:ext uri="{FF2B5EF4-FFF2-40B4-BE49-F238E27FC236}">
                  <a16:creationId xmlns:a16="http://schemas.microsoft.com/office/drawing/2014/main" id="{29DA6EC4-E966-EFE1-2DA4-E722CDACC089}"/>
                </a:ext>
              </a:extLst>
            </p:cNvPr>
            <p:cNvSpPr/>
            <p:nvPr/>
          </p:nvSpPr>
          <p:spPr>
            <a:xfrm>
              <a:off x="9992671" y="39864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0" name="Oval 209">
              <a:extLst>
                <a:ext uri="{FF2B5EF4-FFF2-40B4-BE49-F238E27FC236}">
                  <a16:creationId xmlns:a16="http://schemas.microsoft.com/office/drawing/2014/main" id="{18B1CFD5-3B65-9F8F-4E4D-0F6EDC904AC9}"/>
                </a:ext>
              </a:extLst>
            </p:cNvPr>
            <p:cNvSpPr/>
            <p:nvPr/>
          </p:nvSpPr>
          <p:spPr>
            <a:xfrm>
              <a:off x="10145071" y="41388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1" name="Oval 210">
              <a:extLst>
                <a:ext uri="{FF2B5EF4-FFF2-40B4-BE49-F238E27FC236}">
                  <a16:creationId xmlns:a16="http://schemas.microsoft.com/office/drawing/2014/main" id="{3D0B79BC-D007-248B-1C6F-9AB6F0152C73}"/>
                </a:ext>
              </a:extLst>
            </p:cNvPr>
            <p:cNvSpPr/>
            <p:nvPr/>
          </p:nvSpPr>
          <p:spPr>
            <a:xfrm>
              <a:off x="9488186" y="4232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2" name="Oval 211">
              <a:extLst>
                <a:ext uri="{FF2B5EF4-FFF2-40B4-BE49-F238E27FC236}">
                  <a16:creationId xmlns:a16="http://schemas.microsoft.com/office/drawing/2014/main" id="{3A705133-54A5-0A1D-3790-9A3D164C3AD4}"/>
                </a:ext>
              </a:extLst>
            </p:cNvPr>
            <p:cNvSpPr/>
            <p:nvPr/>
          </p:nvSpPr>
          <p:spPr>
            <a:xfrm>
              <a:off x="9651361" y="4389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3" name="Oval 212">
              <a:extLst>
                <a:ext uri="{FF2B5EF4-FFF2-40B4-BE49-F238E27FC236}">
                  <a16:creationId xmlns:a16="http://schemas.microsoft.com/office/drawing/2014/main" id="{649B2524-505C-F4AE-01F2-1D62A008FA87}"/>
                </a:ext>
              </a:extLst>
            </p:cNvPr>
            <p:cNvSpPr/>
            <p:nvPr/>
          </p:nvSpPr>
          <p:spPr>
            <a:xfrm>
              <a:off x="9355096" y="4243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4" name="Oval 213">
              <a:extLst>
                <a:ext uri="{FF2B5EF4-FFF2-40B4-BE49-F238E27FC236}">
                  <a16:creationId xmlns:a16="http://schemas.microsoft.com/office/drawing/2014/main" id="{C1F509F6-5CBF-47A8-446F-6DE222FF6C89}"/>
                </a:ext>
              </a:extLst>
            </p:cNvPr>
            <p:cNvSpPr/>
            <p:nvPr/>
          </p:nvSpPr>
          <p:spPr>
            <a:xfrm>
              <a:off x="9507496" y="4395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5" name="Oval 214">
              <a:extLst>
                <a:ext uri="{FF2B5EF4-FFF2-40B4-BE49-F238E27FC236}">
                  <a16:creationId xmlns:a16="http://schemas.microsoft.com/office/drawing/2014/main" id="{38B5B7B3-5D22-0017-6569-A1AD3C3120F9}"/>
                </a:ext>
              </a:extLst>
            </p:cNvPr>
            <p:cNvSpPr/>
            <p:nvPr/>
          </p:nvSpPr>
          <p:spPr>
            <a:xfrm>
              <a:off x="9167402" y="43060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6" name="Oval 215">
              <a:extLst>
                <a:ext uri="{FF2B5EF4-FFF2-40B4-BE49-F238E27FC236}">
                  <a16:creationId xmlns:a16="http://schemas.microsoft.com/office/drawing/2014/main" id="{A6D33DC9-F30C-DDA6-BBF2-4FC5527FEDBF}"/>
                </a:ext>
              </a:extLst>
            </p:cNvPr>
            <p:cNvSpPr/>
            <p:nvPr/>
          </p:nvSpPr>
          <p:spPr>
            <a:xfrm>
              <a:off x="9330577" y="44624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7" name="Oval 216">
              <a:extLst>
                <a:ext uri="{FF2B5EF4-FFF2-40B4-BE49-F238E27FC236}">
                  <a16:creationId xmlns:a16="http://schemas.microsoft.com/office/drawing/2014/main" id="{FAD6F9D7-FCDE-C893-AF1D-0C7C3AF68D30}"/>
                </a:ext>
              </a:extLst>
            </p:cNvPr>
            <p:cNvSpPr/>
            <p:nvPr/>
          </p:nvSpPr>
          <p:spPr>
            <a:xfrm>
              <a:off x="9034312" y="43165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8" name="Oval 217">
              <a:extLst>
                <a:ext uri="{FF2B5EF4-FFF2-40B4-BE49-F238E27FC236}">
                  <a16:creationId xmlns:a16="http://schemas.microsoft.com/office/drawing/2014/main" id="{40DB3FD7-95E3-86A7-4F04-A58DD28083EF}"/>
                </a:ext>
              </a:extLst>
            </p:cNvPr>
            <p:cNvSpPr/>
            <p:nvPr/>
          </p:nvSpPr>
          <p:spPr>
            <a:xfrm>
              <a:off x="9186712" y="44689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9" name="Oval 218">
              <a:extLst>
                <a:ext uri="{FF2B5EF4-FFF2-40B4-BE49-F238E27FC236}">
                  <a16:creationId xmlns:a16="http://schemas.microsoft.com/office/drawing/2014/main" id="{1900D966-E0B9-1AC2-FDF3-6F7D64A8647E}"/>
                </a:ext>
              </a:extLst>
            </p:cNvPr>
            <p:cNvSpPr/>
            <p:nvPr/>
          </p:nvSpPr>
          <p:spPr>
            <a:xfrm>
              <a:off x="9506050" y="4419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0" name="Oval 219">
              <a:extLst>
                <a:ext uri="{FF2B5EF4-FFF2-40B4-BE49-F238E27FC236}">
                  <a16:creationId xmlns:a16="http://schemas.microsoft.com/office/drawing/2014/main" id="{D98DF6B6-9742-1A20-F6E1-E98103ED4D74}"/>
                </a:ext>
              </a:extLst>
            </p:cNvPr>
            <p:cNvSpPr/>
            <p:nvPr/>
          </p:nvSpPr>
          <p:spPr>
            <a:xfrm>
              <a:off x="9669225" y="45761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1" name="Oval 220">
              <a:extLst>
                <a:ext uri="{FF2B5EF4-FFF2-40B4-BE49-F238E27FC236}">
                  <a16:creationId xmlns:a16="http://schemas.microsoft.com/office/drawing/2014/main" id="{F10A12BB-7306-6B1D-9AE2-946D81DF7082}"/>
                </a:ext>
              </a:extLst>
            </p:cNvPr>
            <p:cNvSpPr/>
            <p:nvPr/>
          </p:nvSpPr>
          <p:spPr>
            <a:xfrm>
              <a:off x="9372960" y="44302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2" name="Oval 221">
              <a:extLst>
                <a:ext uri="{FF2B5EF4-FFF2-40B4-BE49-F238E27FC236}">
                  <a16:creationId xmlns:a16="http://schemas.microsoft.com/office/drawing/2014/main" id="{5D8B4241-10FC-B959-0E8F-B8E9E09AD901}"/>
                </a:ext>
              </a:extLst>
            </p:cNvPr>
            <p:cNvSpPr/>
            <p:nvPr/>
          </p:nvSpPr>
          <p:spPr>
            <a:xfrm>
              <a:off x="9525360" y="45826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3" name="Oval 222">
              <a:extLst>
                <a:ext uri="{FF2B5EF4-FFF2-40B4-BE49-F238E27FC236}">
                  <a16:creationId xmlns:a16="http://schemas.microsoft.com/office/drawing/2014/main" id="{20A1590B-761F-ECCB-5BC1-86C3A106CDFF}"/>
                </a:ext>
              </a:extLst>
            </p:cNvPr>
            <p:cNvSpPr/>
            <p:nvPr/>
          </p:nvSpPr>
          <p:spPr>
            <a:xfrm>
              <a:off x="9815910" y="4273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4" name="Oval 223">
              <a:extLst>
                <a:ext uri="{FF2B5EF4-FFF2-40B4-BE49-F238E27FC236}">
                  <a16:creationId xmlns:a16="http://schemas.microsoft.com/office/drawing/2014/main" id="{7AC416B4-BFCC-90A3-0275-17A5C7003481}"/>
                </a:ext>
              </a:extLst>
            </p:cNvPr>
            <p:cNvSpPr/>
            <p:nvPr/>
          </p:nvSpPr>
          <p:spPr>
            <a:xfrm>
              <a:off x="9979085" y="4430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5" name="Oval 224">
              <a:extLst>
                <a:ext uri="{FF2B5EF4-FFF2-40B4-BE49-F238E27FC236}">
                  <a16:creationId xmlns:a16="http://schemas.microsoft.com/office/drawing/2014/main" id="{73CA7D7F-87BA-26EF-2EB8-4D4B27D11E78}"/>
                </a:ext>
              </a:extLst>
            </p:cNvPr>
            <p:cNvSpPr/>
            <p:nvPr/>
          </p:nvSpPr>
          <p:spPr>
            <a:xfrm>
              <a:off x="9682820" y="4284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6" name="Oval 225">
              <a:extLst>
                <a:ext uri="{FF2B5EF4-FFF2-40B4-BE49-F238E27FC236}">
                  <a16:creationId xmlns:a16="http://schemas.microsoft.com/office/drawing/2014/main" id="{4E6940CC-89D3-B90E-F14C-71BE2476A686}"/>
                </a:ext>
              </a:extLst>
            </p:cNvPr>
            <p:cNvSpPr/>
            <p:nvPr/>
          </p:nvSpPr>
          <p:spPr>
            <a:xfrm>
              <a:off x="9835220" y="4436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7" name="Oval 226">
              <a:extLst>
                <a:ext uri="{FF2B5EF4-FFF2-40B4-BE49-F238E27FC236}">
                  <a16:creationId xmlns:a16="http://schemas.microsoft.com/office/drawing/2014/main" id="{0B44887C-24A9-1424-FC0B-35CE8715CBC7}"/>
                </a:ext>
              </a:extLst>
            </p:cNvPr>
            <p:cNvSpPr/>
            <p:nvPr/>
          </p:nvSpPr>
          <p:spPr>
            <a:xfrm>
              <a:off x="9958022" y="41628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8" name="Oval 227">
              <a:extLst>
                <a:ext uri="{FF2B5EF4-FFF2-40B4-BE49-F238E27FC236}">
                  <a16:creationId xmlns:a16="http://schemas.microsoft.com/office/drawing/2014/main" id="{DA323EE6-8FC8-1EC5-1C30-14C521D396D8}"/>
                </a:ext>
              </a:extLst>
            </p:cNvPr>
            <p:cNvSpPr/>
            <p:nvPr/>
          </p:nvSpPr>
          <p:spPr>
            <a:xfrm>
              <a:off x="10121197" y="431933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9" name="Oval 228">
              <a:extLst>
                <a:ext uri="{FF2B5EF4-FFF2-40B4-BE49-F238E27FC236}">
                  <a16:creationId xmlns:a16="http://schemas.microsoft.com/office/drawing/2014/main" id="{02CB5AA2-658F-FD3C-EB51-2774161A5A52}"/>
                </a:ext>
              </a:extLst>
            </p:cNvPr>
            <p:cNvSpPr/>
            <p:nvPr/>
          </p:nvSpPr>
          <p:spPr>
            <a:xfrm>
              <a:off x="9824932" y="41733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0" name="Oval 229">
              <a:extLst>
                <a:ext uri="{FF2B5EF4-FFF2-40B4-BE49-F238E27FC236}">
                  <a16:creationId xmlns:a16="http://schemas.microsoft.com/office/drawing/2014/main" id="{BA9F5F95-23BD-39F3-39BA-180E5C41F682}"/>
                </a:ext>
              </a:extLst>
            </p:cNvPr>
            <p:cNvSpPr/>
            <p:nvPr/>
          </p:nvSpPr>
          <p:spPr>
            <a:xfrm>
              <a:off x="9977332" y="43257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1" name="Oval 230">
              <a:extLst>
                <a:ext uri="{FF2B5EF4-FFF2-40B4-BE49-F238E27FC236}">
                  <a16:creationId xmlns:a16="http://schemas.microsoft.com/office/drawing/2014/main" id="{EB7B1ACF-973A-698F-93A0-D99216BBBE6F}"/>
                </a:ext>
              </a:extLst>
            </p:cNvPr>
            <p:cNvSpPr/>
            <p:nvPr/>
          </p:nvSpPr>
          <p:spPr>
            <a:xfrm>
              <a:off x="9321073" y="444016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2" name="Oval 231">
              <a:extLst>
                <a:ext uri="{FF2B5EF4-FFF2-40B4-BE49-F238E27FC236}">
                  <a16:creationId xmlns:a16="http://schemas.microsoft.com/office/drawing/2014/main" id="{FE8F9889-CA2B-459D-9B39-2D3C027D25EA}"/>
                </a:ext>
              </a:extLst>
            </p:cNvPr>
            <p:cNvSpPr/>
            <p:nvPr/>
          </p:nvSpPr>
          <p:spPr>
            <a:xfrm>
              <a:off x="9484248" y="45966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3" name="Oval 232">
              <a:extLst>
                <a:ext uri="{FF2B5EF4-FFF2-40B4-BE49-F238E27FC236}">
                  <a16:creationId xmlns:a16="http://schemas.microsoft.com/office/drawing/2014/main" id="{3C6F2562-7EA6-8796-1B2F-68707D5CD23A}"/>
                </a:ext>
              </a:extLst>
            </p:cNvPr>
            <p:cNvSpPr/>
            <p:nvPr/>
          </p:nvSpPr>
          <p:spPr>
            <a:xfrm>
              <a:off x="9187983" y="44506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4" name="Oval 233">
              <a:extLst>
                <a:ext uri="{FF2B5EF4-FFF2-40B4-BE49-F238E27FC236}">
                  <a16:creationId xmlns:a16="http://schemas.microsoft.com/office/drawing/2014/main" id="{ED0369CF-C86E-99C3-20D5-7A72ECC37E74}"/>
                </a:ext>
              </a:extLst>
            </p:cNvPr>
            <p:cNvSpPr/>
            <p:nvPr/>
          </p:nvSpPr>
          <p:spPr>
            <a:xfrm>
              <a:off x="9340383" y="46030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5" name="Oval 234">
              <a:extLst>
                <a:ext uri="{FF2B5EF4-FFF2-40B4-BE49-F238E27FC236}">
                  <a16:creationId xmlns:a16="http://schemas.microsoft.com/office/drawing/2014/main" id="{F50954C1-0DAA-E4C1-B7C2-9C4F3EE887CE}"/>
                </a:ext>
              </a:extLst>
            </p:cNvPr>
            <p:cNvSpPr/>
            <p:nvPr/>
          </p:nvSpPr>
          <p:spPr>
            <a:xfrm>
              <a:off x="9068342" y="448588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6" name="Oval 235">
              <a:extLst>
                <a:ext uri="{FF2B5EF4-FFF2-40B4-BE49-F238E27FC236}">
                  <a16:creationId xmlns:a16="http://schemas.microsoft.com/office/drawing/2014/main" id="{2F11D958-23DB-C525-D5A7-BC42B5597EEF}"/>
                </a:ext>
              </a:extLst>
            </p:cNvPr>
            <p:cNvSpPr/>
            <p:nvPr/>
          </p:nvSpPr>
          <p:spPr>
            <a:xfrm>
              <a:off x="9231517" y="46423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7" name="Oval 236">
              <a:extLst>
                <a:ext uri="{FF2B5EF4-FFF2-40B4-BE49-F238E27FC236}">
                  <a16:creationId xmlns:a16="http://schemas.microsoft.com/office/drawing/2014/main" id="{DDACD6A7-BB0A-9D5B-D338-D6946F511201}"/>
                </a:ext>
              </a:extLst>
            </p:cNvPr>
            <p:cNvSpPr/>
            <p:nvPr/>
          </p:nvSpPr>
          <p:spPr>
            <a:xfrm>
              <a:off x="8935252" y="44963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8" name="Oval 237">
              <a:extLst>
                <a:ext uri="{FF2B5EF4-FFF2-40B4-BE49-F238E27FC236}">
                  <a16:creationId xmlns:a16="http://schemas.microsoft.com/office/drawing/2014/main" id="{6BCFADD2-66F6-26D0-B6DF-988476356E8F}"/>
                </a:ext>
              </a:extLst>
            </p:cNvPr>
            <p:cNvSpPr/>
            <p:nvPr/>
          </p:nvSpPr>
          <p:spPr>
            <a:xfrm>
              <a:off x="9087652" y="46487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9" name="Oval 238">
              <a:extLst>
                <a:ext uri="{FF2B5EF4-FFF2-40B4-BE49-F238E27FC236}">
                  <a16:creationId xmlns:a16="http://schemas.microsoft.com/office/drawing/2014/main" id="{99E68889-F162-24F2-0992-4B78AFDE3B57}"/>
                </a:ext>
              </a:extLst>
            </p:cNvPr>
            <p:cNvSpPr/>
            <p:nvPr/>
          </p:nvSpPr>
          <p:spPr>
            <a:xfrm>
              <a:off x="8854685" y="446747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0" name="Oval 239">
              <a:extLst>
                <a:ext uri="{FF2B5EF4-FFF2-40B4-BE49-F238E27FC236}">
                  <a16:creationId xmlns:a16="http://schemas.microsoft.com/office/drawing/2014/main" id="{EC3135F4-4F33-0033-1DF6-263E6E8665FB}"/>
                </a:ext>
              </a:extLst>
            </p:cNvPr>
            <p:cNvSpPr/>
            <p:nvPr/>
          </p:nvSpPr>
          <p:spPr>
            <a:xfrm>
              <a:off x="9017860" y="462393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1" name="Oval 240">
              <a:extLst>
                <a:ext uri="{FF2B5EF4-FFF2-40B4-BE49-F238E27FC236}">
                  <a16:creationId xmlns:a16="http://schemas.microsoft.com/office/drawing/2014/main" id="{99E8AD80-BC90-D654-4467-4F257C9F3225}"/>
                </a:ext>
              </a:extLst>
            </p:cNvPr>
            <p:cNvSpPr/>
            <p:nvPr/>
          </p:nvSpPr>
          <p:spPr>
            <a:xfrm>
              <a:off x="8721595" y="44779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2" name="Oval 241">
              <a:extLst>
                <a:ext uri="{FF2B5EF4-FFF2-40B4-BE49-F238E27FC236}">
                  <a16:creationId xmlns:a16="http://schemas.microsoft.com/office/drawing/2014/main" id="{86974256-F84F-2593-FAF2-7F0AC8D84FEE}"/>
                </a:ext>
              </a:extLst>
            </p:cNvPr>
            <p:cNvSpPr/>
            <p:nvPr/>
          </p:nvSpPr>
          <p:spPr>
            <a:xfrm>
              <a:off x="8873995" y="46303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3" name="Oval 242">
              <a:extLst>
                <a:ext uri="{FF2B5EF4-FFF2-40B4-BE49-F238E27FC236}">
                  <a16:creationId xmlns:a16="http://schemas.microsoft.com/office/drawing/2014/main" id="{07E974FB-8C39-24A4-C471-064A149AD772}"/>
                </a:ext>
              </a:extLst>
            </p:cNvPr>
            <p:cNvSpPr/>
            <p:nvPr/>
          </p:nvSpPr>
          <p:spPr>
            <a:xfrm>
              <a:off x="8932005" y="437018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4" name="Oval 243">
              <a:extLst>
                <a:ext uri="{FF2B5EF4-FFF2-40B4-BE49-F238E27FC236}">
                  <a16:creationId xmlns:a16="http://schemas.microsoft.com/office/drawing/2014/main" id="{F23225B9-F77E-4842-07D8-E37818ECBF0E}"/>
                </a:ext>
              </a:extLst>
            </p:cNvPr>
            <p:cNvSpPr/>
            <p:nvPr/>
          </p:nvSpPr>
          <p:spPr>
            <a:xfrm>
              <a:off x="9095180" y="4526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5" name="Oval 244">
              <a:extLst>
                <a:ext uri="{FF2B5EF4-FFF2-40B4-BE49-F238E27FC236}">
                  <a16:creationId xmlns:a16="http://schemas.microsoft.com/office/drawing/2014/main" id="{F17727DC-8466-E011-E16C-00F0F17FFC37}"/>
                </a:ext>
              </a:extLst>
            </p:cNvPr>
            <p:cNvSpPr/>
            <p:nvPr/>
          </p:nvSpPr>
          <p:spPr>
            <a:xfrm>
              <a:off x="8798915" y="43806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6" name="Oval 245">
              <a:extLst>
                <a:ext uri="{FF2B5EF4-FFF2-40B4-BE49-F238E27FC236}">
                  <a16:creationId xmlns:a16="http://schemas.microsoft.com/office/drawing/2014/main" id="{8BAFCBC6-8C23-DE3C-4D27-AFAF9A95C3C4}"/>
                </a:ext>
              </a:extLst>
            </p:cNvPr>
            <p:cNvSpPr/>
            <p:nvPr/>
          </p:nvSpPr>
          <p:spPr>
            <a:xfrm>
              <a:off x="8951315" y="45330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7" name="Oval 246">
              <a:extLst>
                <a:ext uri="{FF2B5EF4-FFF2-40B4-BE49-F238E27FC236}">
                  <a16:creationId xmlns:a16="http://schemas.microsoft.com/office/drawing/2014/main" id="{7DDF4632-7480-B37B-C83C-8D07B6D59CD2}"/>
                </a:ext>
              </a:extLst>
            </p:cNvPr>
            <p:cNvSpPr/>
            <p:nvPr/>
          </p:nvSpPr>
          <p:spPr>
            <a:xfrm>
              <a:off x="9565527" y="432229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8" name="Oval 247">
              <a:extLst>
                <a:ext uri="{FF2B5EF4-FFF2-40B4-BE49-F238E27FC236}">
                  <a16:creationId xmlns:a16="http://schemas.microsoft.com/office/drawing/2014/main" id="{5C07518A-59D0-1796-D58F-DA3CEF9D45C3}"/>
                </a:ext>
              </a:extLst>
            </p:cNvPr>
            <p:cNvSpPr/>
            <p:nvPr/>
          </p:nvSpPr>
          <p:spPr>
            <a:xfrm>
              <a:off x="9728702" y="44787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9" name="Oval 248">
              <a:extLst>
                <a:ext uri="{FF2B5EF4-FFF2-40B4-BE49-F238E27FC236}">
                  <a16:creationId xmlns:a16="http://schemas.microsoft.com/office/drawing/2014/main" id="{6416F431-0DE7-DE4F-6138-77B74895ACEE}"/>
                </a:ext>
              </a:extLst>
            </p:cNvPr>
            <p:cNvSpPr/>
            <p:nvPr/>
          </p:nvSpPr>
          <p:spPr>
            <a:xfrm>
              <a:off x="9432437" y="43328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0" name="Oval 249">
              <a:extLst>
                <a:ext uri="{FF2B5EF4-FFF2-40B4-BE49-F238E27FC236}">
                  <a16:creationId xmlns:a16="http://schemas.microsoft.com/office/drawing/2014/main" id="{06AB9EF7-3CE0-A2E1-6E5C-088F8F246CEE}"/>
                </a:ext>
              </a:extLst>
            </p:cNvPr>
            <p:cNvSpPr/>
            <p:nvPr/>
          </p:nvSpPr>
          <p:spPr>
            <a:xfrm>
              <a:off x="9584837" y="44852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1" name="Oval 250">
              <a:extLst>
                <a:ext uri="{FF2B5EF4-FFF2-40B4-BE49-F238E27FC236}">
                  <a16:creationId xmlns:a16="http://schemas.microsoft.com/office/drawing/2014/main" id="{0A03A827-88D5-63EE-2D7A-829255A15042}"/>
                </a:ext>
              </a:extLst>
            </p:cNvPr>
            <p:cNvSpPr/>
            <p:nvPr/>
          </p:nvSpPr>
          <p:spPr>
            <a:xfrm>
              <a:off x="9238215" y="41996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2" name="Oval 251">
              <a:extLst>
                <a:ext uri="{FF2B5EF4-FFF2-40B4-BE49-F238E27FC236}">
                  <a16:creationId xmlns:a16="http://schemas.microsoft.com/office/drawing/2014/main" id="{B05703AE-185A-D99B-D5F1-0D2F2A5430CE}"/>
                </a:ext>
              </a:extLst>
            </p:cNvPr>
            <p:cNvSpPr/>
            <p:nvPr/>
          </p:nvSpPr>
          <p:spPr>
            <a:xfrm>
              <a:off x="9401390" y="43561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3" name="Oval 252">
              <a:extLst>
                <a:ext uri="{FF2B5EF4-FFF2-40B4-BE49-F238E27FC236}">
                  <a16:creationId xmlns:a16="http://schemas.microsoft.com/office/drawing/2014/main" id="{79D01A6F-088D-A776-0EE1-FBE5FD7CABD8}"/>
                </a:ext>
              </a:extLst>
            </p:cNvPr>
            <p:cNvSpPr/>
            <p:nvPr/>
          </p:nvSpPr>
          <p:spPr>
            <a:xfrm>
              <a:off x="9105125" y="42101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4" name="Oval 253">
              <a:extLst>
                <a:ext uri="{FF2B5EF4-FFF2-40B4-BE49-F238E27FC236}">
                  <a16:creationId xmlns:a16="http://schemas.microsoft.com/office/drawing/2014/main" id="{54D7B86B-52A5-8202-8458-27BD24B06633}"/>
                </a:ext>
              </a:extLst>
            </p:cNvPr>
            <p:cNvSpPr/>
            <p:nvPr/>
          </p:nvSpPr>
          <p:spPr>
            <a:xfrm>
              <a:off x="9257525" y="43625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5" name="Oval 254">
              <a:extLst>
                <a:ext uri="{FF2B5EF4-FFF2-40B4-BE49-F238E27FC236}">
                  <a16:creationId xmlns:a16="http://schemas.microsoft.com/office/drawing/2014/main" id="{0F408F7F-3DCE-7E7C-9CAB-E6606AE8D3D3}"/>
                </a:ext>
              </a:extLst>
            </p:cNvPr>
            <p:cNvSpPr/>
            <p:nvPr/>
          </p:nvSpPr>
          <p:spPr>
            <a:xfrm>
              <a:off x="9437044" y="4127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6" name="Oval 255">
              <a:extLst>
                <a:ext uri="{FF2B5EF4-FFF2-40B4-BE49-F238E27FC236}">
                  <a16:creationId xmlns:a16="http://schemas.microsoft.com/office/drawing/2014/main" id="{A8BE9D14-7594-5FF7-0F49-E313F5E7BFBA}"/>
                </a:ext>
              </a:extLst>
            </p:cNvPr>
            <p:cNvSpPr/>
            <p:nvPr/>
          </p:nvSpPr>
          <p:spPr>
            <a:xfrm>
              <a:off x="9600219" y="4284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7" name="Oval 256">
              <a:extLst>
                <a:ext uri="{FF2B5EF4-FFF2-40B4-BE49-F238E27FC236}">
                  <a16:creationId xmlns:a16="http://schemas.microsoft.com/office/drawing/2014/main" id="{98F43554-76C8-1604-763B-D132E1A55995}"/>
                </a:ext>
              </a:extLst>
            </p:cNvPr>
            <p:cNvSpPr/>
            <p:nvPr/>
          </p:nvSpPr>
          <p:spPr>
            <a:xfrm>
              <a:off x="9303954" y="4138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8" name="Oval 257">
              <a:extLst>
                <a:ext uri="{FF2B5EF4-FFF2-40B4-BE49-F238E27FC236}">
                  <a16:creationId xmlns:a16="http://schemas.microsoft.com/office/drawing/2014/main" id="{99701127-AFC3-80BC-3618-0724FFCD0E42}"/>
                </a:ext>
              </a:extLst>
            </p:cNvPr>
            <p:cNvSpPr/>
            <p:nvPr/>
          </p:nvSpPr>
          <p:spPr>
            <a:xfrm>
              <a:off x="9456354" y="4290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9" name="Oval 258">
              <a:extLst>
                <a:ext uri="{FF2B5EF4-FFF2-40B4-BE49-F238E27FC236}">
                  <a16:creationId xmlns:a16="http://schemas.microsoft.com/office/drawing/2014/main" id="{18FB9B44-599A-84EE-6790-89B233256217}"/>
                </a:ext>
              </a:extLst>
            </p:cNvPr>
            <p:cNvSpPr/>
            <p:nvPr/>
          </p:nvSpPr>
          <p:spPr>
            <a:xfrm>
              <a:off x="9656128" y="417455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0" name="Oval 259">
              <a:extLst>
                <a:ext uri="{FF2B5EF4-FFF2-40B4-BE49-F238E27FC236}">
                  <a16:creationId xmlns:a16="http://schemas.microsoft.com/office/drawing/2014/main" id="{6A22ABE4-5B56-50C3-F0B0-4C34F36DBDFD}"/>
                </a:ext>
              </a:extLst>
            </p:cNvPr>
            <p:cNvSpPr/>
            <p:nvPr/>
          </p:nvSpPr>
          <p:spPr>
            <a:xfrm>
              <a:off x="9819303" y="43310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1" name="Oval 260">
              <a:extLst>
                <a:ext uri="{FF2B5EF4-FFF2-40B4-BE49-F238E27FC236}">
                  <a16:creationId xmlns:a16="http://schemas.microsoft.com/office/drawing/2014/main" id="{7358971A-8C05-51C6-C76C-0255A1362109}"/>
                </a:ext>
              </a:extLst>
            </p:cNvPr>
            <p:cNvSpPr/>
            <p:nvPr/>
          </p:nvSpPr>
          <p:spPr>
            <a:xfrm>
              <a:off x="9523038" y="41850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2" name="Oval 261">
              <a:extLst>
                <a:ext uri="{FF2B5EF4-FFF2-40B4-BE49-F238E27FC236}">
                  <a16:creationId xmlns:a16="http://schemas.microsoft.com/office/drawing/2014/main" id="{D0788795-68AA-4713-04C7-B4F0ABA0570F}"/>
                </a:ext>
              </a:extLst>
            </p:cNvPr>
            <p:cNvSpPr/>
            <p:nvPr/>
          </p:nvSpPr>
          <p:spPr>
            <a:xfrm>
              <a:off x="9675438" y="43374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3" name="Oval 262">
              <a:extLst>
                <a:ext uri="{FF2B5EF4-FFF2-40B4-BE49-F238E27FC236}">
                  <a16:creationId xmlns:a16="http://schemas.microsoft.com/office/drawing/2014/main" id="{95A46EB8-79C9-2317-132C-0469F1F149C4}"/>
                </a:ext>
              </a:extLst>
            </p:cNvPr>
            <p:cNvSpPr/>
            <p:nvPr/>
          </p:nvSpPr>
          <p:spPr>
            <a:xfrm>
              <a:off x="10059973" y="3981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4" name="Oval 263">
              <a:extLst>
                <a:ext uri="{FF2B5EF4-FFF2-40B4-BE49-F238E27FC236}">
                  <a16:creationId xmlns:a16="http://schemas.microsoft.com/office/drawing/2014/main" id="{1690ADDA-B2A4-199C-573C-87B2F27999BA}"/>
                </a:ext>
              </a:extLst>
            </p:cNvPr>
            <p:cNvSpPr/>
            <p:nvPr/>
          </p:nvSpPr>
          <p:spPr>
            <a:xfrm>
              <a:off x="10223148" y="4138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5" name="Oval 264">
              <a:extLst>
                <a:ext uri="{FF2B5EF4-FFF2-40B4-BE49-F238E27FC236}">
                  <a16:creationId xmlns:a16="http://schemas.microsoft.com/office/drawing/2014/main" id="{A96FB0C4-8316-77BF-D5F4-B6E44480C696}"/>
                </a:ext>
              </a:extLst>
            </p:cNvPr>
            <p:cNvSpPr/>
            <p:nvPr/>
          </p:nvSpPr>
          <p:spPr>
            <a:xfrm>
              <a:off x="9926883" y="3992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6" name="Oval 265">
              <a:extLst>
                <a:ext uri="{FF2B5EF4-FFF2-40B4-BE49-F238E27FC236}">
                  <a16:creationId xmlns:a16="http://schemas.microsoft.com/office/drawing/2014/main" id="{60A7093A-FEC9-7C74-D6CF-B6214A047179}"/>
                </a:ext>
              </a:extLst>
            </p:cNvPr>
            <p:cNvSpPr/>
            <p:nvPr/>
          </p:nvSpPr>
          <p:spPr>
            <a:xfrm>
              <a:off x="10079283" y="4144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7" name="Oval 266">
              <a:extLst>
                <a:ext uri="{FF2B5EF4-FFF2-40B4-BE49-F238E27FC236}">
                  <a16:creationId xmlns:a16="http://schemas.microsoft.com/office/drawing/2014/main" id="{4BE6E3AA-C743-3D3B-5EA9-27AAE9EAAA0A}"/>
                </a:ext>
              </a:extLst>
            </p:cNvPr>
            <p:cNvSpPr/>
            <p:nvPr/>
          </p:nvSpPr>
          <p:spPr>
            <a:xfrm>
              <a:off x="9571311" y="42505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8" name="Oval 267">
              <a:extLst>
                <a:ext uri="{FF2B5EF4-FFF2-40B4-BE49-F238E27FC236}">
                  <a16:creationId xmlns:a16="http://schemas.microsoft.com/office/drawing/2014/main" id="{568D7525-3227-1EC8-C177-23DAA8B37FB1}"/>
                </a:ext>
              </a:extLst>
            </p:cNvPr>
            <p:cNvSpPr/>
            <p:nvPr/>
          </p:nvSpPr>
          <p:spPr>
            <a:xfrm>
              <a:off x="9734486" y="44070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9" name="Oval 268">
              <a:extLst>
                <a:ext uri="{FF2B5EF4-FFF2-40B4-BE49-F238E27FC236}">
                  <a16:creationId xmlns:a16="http://schemas.microsoft.com/office/drawing/2014/main" id="{7320E7BF-BC1F-074F-7253-6F44B7FA106C}"/>
                </a:ext>
              </a:extLst>
            </p:cNvPr>
            <p:cNvSpPr/>
            <p:nvPr/>
          </p:nvSpPr>
          <p:spPr>
            <a:xfrm>
              <a:off x="9438221" y="42610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0" name="Oval 269">
              <a:extLst>
                <a:ext uri="{FF2B5EF4-FFF2-40B4-BE49-F238E27FC236}">
                  <a16:creationId xmlns:a16="http://schemas.microsoft.com/office/drawing/2014/main" id="{53190EC4-8C70-0A7F-52EF-D427791BB6D3}"/>
                </a:ext>
              </a:extLst>
            </p:cNvPr>
            <p:cNvSpPr/>
            <p:nvPr/>
          </p:nvSpPr>
          <p:spPr>
            <a:xfrm>
              <a:off x="9590621" y="44134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1" name="Oval 270">
              <a:extLst>
                <a:ext uri="{FF2B5EF4-FFF2-40B4-BE49-F238E27FC236}">
                  <a16:creationId xmlns:a16="http://schemas.microsoft.com/office/drawing/2014/main" id="{31D6364A-61D8-DBCC-C25D-3B961170DC3C}"/>
                </a:ext>
              </a:extLst>
            </p:cNvPr>
            <p:cNvSpPr/>
            <p:nvPr/>
          </p:nvSpPr>
          <p:spPr>
            <a:xfrm>
              <a:off x="9950255" y="404421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2" name="Oval 271">
              <a:extLst>
                <a:ext uri="{FF2B5EF4-FFF2-40B4-BE49-F238E27FC236}">
                  <a16:creationId xmlns:a16="http://schemas.microsoft.com/office/drawing/2014/main" id="{283AB7C6-4C17-5067-903B-F9BEC3B5A0B6}"/>
                </a:ext>
              </a:extLst>
            </p:cNvPr>
            <p:cNvSpPr/>
            <p:nvPr/>
          </p:nvSpPr>
          <p:spPr>
            <a:xfrm>
              <a:off x="10200801"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3" name="Oval 272">
              <a:extLst>
                <a:ext uri="{FF2B5EF4-FFF2-40B4-BE49-F238E27FC236}">
                  <a16:creationId xmlns:a16="http://schemas.microsoft.com/office/drawing/2014/main" id="{AACA9D08-5D8A-8182-9F28-DDD01A65D2FA}"/>
                </a:ext>
              </a:extLst>
            </p:cNvPr>
            <p:cNvSpPr/>
            <p:nvPr/>
          </p:nvSpPr>
          <p:spPr>
            <a:xfrm>
              <a:off x="9904536" y="40611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4" name="Oval 273">
              <a:extLst>
                <a:ext uri="{FF2B5EF4-FFF2-40B4-BE49-F238E27FC236}">
                  <a16:creationId xmlns:a16="http://schemas.microsoft.com/office/drawing/2014/main" id="{B1B29EB6-1EB1-35B8-E9C3-E4A12FFE7E52}"/>
                </a:ext>
              </a:extLst>
            </p:cNvPr>
            <p:cNvSpPr/>
            <p:nvPr/>
          </p:nvSpPr>
          <p:spPr>
            <a:xfrm>
              <a:off x="10056936" y="42135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5" name="Oval 274">
              <a:extLst>
                <a:ext uri="{FF2B5EF4-FFF2-40B4-BE49-F238E27FC236}">
                  <a16:creationId xmlns:a16="http://schemas.microsoft.com/office/drawing/2014/main" id="{1E24C2F5-64CD-8B06-19BD-979F0763B878}"/>
                </a:ext>
              </a:extLst>
            </p:cNvPr>
            <p:cNvSpPr/>
            <p:nvPr/>
          </p:nvSpPr>
          <p:spPr>
            <a:xfrm>
              <a:off x="10113430" y="420067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6" name="Oval 275">
              <a:extLst>
                <a:ext uri="{FF2B5EF4-FFF2-40B4-BE49-F238E27FC236}">
                  <a16:creationId xmlns:a16="http://schemas.microsoft.com/office/drawing/2014/main" id="{889A8AA8-5015-46D5-90EE-020A6B937581}"/>
                </a:ext>
              </a:extLst>
            </p:cNvPr>
            <p:cNvSpPr/>
            <p:nvPr/>
          </p:nvSpPr>
          <p:spPr>
            <a:xfrm>
              <a:off x="9817165" y="40547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7" name="Oval 276">
              <a:extLst>
                <a:ext uri="{FF2B5EF4-FFF2-40B4-BE49-F238E27FC236}">
                  <a16:creationId xmlns:a16="http://schemas.microsoft.com/office/drawing/2014/main" id="{9C31E043-B3D3-06FA-28DB-5AC4B9DDA22D}"/>
                </a:ext>
              </a:extLst>
            </p:cNvPr>
            <p:cNvSpPr/>
            <p:nvPr/>
          </p:nvSpPr>
          <p:spPr>
            <a:xfrm>
              <a:off x="9969565"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8" name="Oval 277">
              <a:extLst>
                <a:ext uri="{FF2B5EF4-FFF2-40B4-BE49-F238E27FC236}">
                  <a16:creationId xmlns:a16="http://schemas.microsoft.com/office/drawing/2014/main" id="{9F0DC221-E60F-6D4B-E47C-D3B0D73D95D0}"/>
                </a:ext>
              </a:extLst>
            </p:cNvPr>
            <p:cNvSpPr/>
            <p:nvPr/>
          </p:nvSpPr>
          <p:spPr>
            <a:xfrm>
              <a:off x="9769994" y="40049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9" name="Oval 278">
              <a:extLst>
                <a:ext uri="{FF2B5EF4-FFF2-40B4-BE49-F238E27FC236}">
                  <a16:creationId xmlns:a16="http://schemas.microsoft.com/office/drawing/2014/main" id="{AE74E0C2-60E5-639D-94DD-89843AC672F3}"/>
                </a:ext>
              </a:extLst>
            </p:cNvPr>
            <p:cNvSpPr/>
            <p:nvPr/>
          </p:nvSpPr>
          <p:spPr>
            <a:xfrm>
              <a:off x="9933169" y="41614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0" name="Oval 279">
              <a:extLst>
                <a:ext uri="{FF2B5EF4-FFF2-40B4-BE49-F238E27FC236}">
                  <a16:creationId xmlns:a16="http://schemas.microsoft.com/office/drawing/2014/main" id="{44453B5A-C7F9-6598-936F-EBC7A3792E38}"/>
                </a:ext>
              </a:extLst>
            </p:cNvPr>
            <p:cNvSpPr/>
            <p:nvPr/>
          </p:nvSpPr>
          <p:spPr>
            <a:xfrm>
              <a:off x="9636904" y="40154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1" name="Oval 280">
              <a:extLst>
                <a:ext uri="{FF2B5EF4-FFF2-40B4-BE49-F238E27FC236}">
                  <a16:creationId xmlns:a16="http://schemas.microsoft.com/office/drawing/2014/main" id="{3161D669-8058-F52E-A11D-4194BA69F32A}"/>
                </a:ext>
              </a:extLst>
            </p:cNvPr>
            <p:cNvSpPr/>
            <p:nvPr/>
          </p:nvSpPr>
          <p:spPr>
            <a:xfrm>
              <a:off x="9789304" y="41678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2" name="Oval 281">
              <a:extLst>
                <a:ext uri="{FF2B5EF4-FFF2-40B4-BE49-F238E27FC236}">
                  <a16:creationId xmlns:a16="http://schemas.microsoft.com/office/drawing/2014/main" id="{B4CE825F-BC88-89F9-137C-D4223D70FFE3}"/>
                </a:ext>
              </a:extLst>
            </p:cNvPr>
            <p:cNvSpPr/>
            <p:nvPr/>
          </p:nvSpPr>
          <p:spPr>
            <a:xfrm>
              <a:off x="9564203" y="40575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3" name="Oval 282">
              <a:extLst>
                <a:ext uri="{FF2B5EF4-FFF2-40B4-BE49-F238E27FC236}">
                  <a16:creationId xmlns:a16="http://schemas.microsoft.com/office/drawing/2014/main" id="{51A51857-19C0-2141-8F58-766ECBF23E57}"/>
                </a:ext>
              </a:extLst>
            </p:cNvPr>
            <p:cNvSpPr/>
            <p:nvPr/>
          </p:nvSpPr>
          <p:spPr>
            <a:xfrm>
              <a:off x="9727378" y="42139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4" name="Oval 283">
              <a:extLst>
                <a:ext uri="{FF2B5EF4-FFF2-40B4-BE49-F238E27FC236}">
                  <a16:creationId xmlns:a16="http://schemas.microsoft.com/office/drawing/2014/main" id="{B4C934FD-22E2-AC58-9525-2805AA419B93}"/>
                </a:ext>
              </a:extLst>
            </p:cNvPr>
            <p:cNvSpPr/>
            <p:nvPr/>
          </p:nvSpPr>
          <p:spPr>
            <a:xfrm>
              <a:off x="9431113" y="40680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5" name="Oval 284">
              <a:extLst>
                <a:ext uri="{FF2B5EF4-FFF2-40B4-BE49-F238E27FC236}">
                  <a16:creationId xmlns:a16="http://schemas.microsoft.com/office/drawing/2014/main" id="{CE88B294-4B95-8F35-CFC2-C40633CFBE36}"/>
                </a:ext>
              </a:extLst>
            </p:cNvPr>
            <p:cNvSpPr/>
            <p:nvPr/>
          </p:nvSpPr>
          <p:spPr>
            <a:xfrm>
              <a:off x="9583513" y="4220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6" name="Oval 285">
              <a:extLst>
                <a:ext uri="{FF2B5EF4-FFF2-40B4-BE49-F238E27FC236}">
                  <a16:creationId xmlns:a16="http://schemas.microsoft.com/office/drawing/2014/main" id="{46FA9C86-D9E4-B994-651B-14FFF3B8799B}"/>
                </a:ext>
              </a:extLst>
            </p:cNvPr>
            <p:cNvSpPr/>
            <p:nvPr/>
          </p:nvSpPr>
          <p:spPr>
            <a:xfrm>
              <a:off x="10057913" y="39455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7" name="Oval 286">
              <a:extLst>
                <a:ext uri="{FF2B5EF4-FFF2-40B4-BE49-F238E27FC236}">
                  <a16:creationId xmlns:a16="http://schemas.microsoft.com/office/drawing/2014/main" id="{78E626B2-C082-C35D-62A9-85D3DC1A3C01}"/>
                </a:ext>
              </a:extLst>
            </p:cNvPr>
            <p:cNvSpPr/>
            <p:nvPr/>
          </p:nvSpPr>
          <p:spPr>
            <a:xfrm>
              <a:off x="10221088" y="410204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8" name="Oval 287">
              <a:extLst>
                <a:ext uri="{FF2B5EF4-FFF2-40B4-BE49-F238E27FC236}">
                  <a16:creationId xmlns:a16="http://schemas.microsoft.com/office/drawing/2014/main" id="{7E5EBA7F-0544-CB0D-B0AA-237807ECF0DE}"/>
                </a:ext>
              </a:extLst>
            </p:cNvPr>
            <p:cNvSpPr/>
            <p:nvPr/>
          </p:nvSpPr>
          <p:spPr>
            <a:xfrm>
              <a:off x="9924823" y="39560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9" name="Oval 288">
              <a:extLst>
                <a:ext uri="{FF2B5EF4-FFF2-40B4-BE49-F238E27FC236}">
                  <a16:creationId xmlns:a16="http://schemas.microsoft.com/office/drawing/2014/main" id="{4ECC4BEF-62C0-2EAB-9074-F05FC2174CA3}"/>
                </a:ext>
              </a:extLst>
            </p:cNvPr>
            <p:cNvSpPr/>
            <p:nvPr/>
          </p:nvSpPr>
          <p:spPr>
            <a:xfrm>
              <a:off x="10077223" y="41084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0" name="Oval 289">
              <a:extLst>
                <a:ext uri="{FF2B5EF4-FFF2-40B4-BE49-F238E27FC236}">
                  <a16:creationId xmlns:a16="http://schemas.microsoft.com/office/drawing/2014/main" id="{3484E6A1-7B04-0EC9-47B6-BD59D578D2F2}"/>
                </a:ext>
              </a:extLst>
            </p:cNvPr>
            <p:cNvSpPr/>
            <p:nvPr/>
          </p:nvSpPr>
          <p:spPr>
            <a:xfrm>
              <a:off x="9420338" y="4202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1" name="Oval 290">
              <a:extLst>
                <a:ext uri="{FF2B5EF4-FFF2-40B4-BE49-F238E27FC236}">
                  <a16:creationId xmlns:a16="http://schemas.microsoft.com/office/drawing/2014/main" id="{0C0B34AE-2CDD-C865-22BA-22EA5F72813A}"/>
                </a:ext>
              </a:extLst>
            </p:cNvPr>
            <p:cNvSpPr/>
            <p:nvPr/>
          </p:nvSpPr>
          <p:spPr>
            <a:xfrm>
              <a:off x="9583513" y="4359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2" name="Oval 291">
              <a:extLst>
                <a:ext uri="{FF2B5EF4-FFF2-40B4-BE49-F238E27FC236}">
                  <a16:creationId xmlns:a16="http://schemas.microsoft.com/office/drawing/2014/main" id="{42393FFB-2637-5666-6A60-60E59DD00E61}"/>
                </a:ext>
              </a:extLst>
            </p:cNvPr>
            <p:cNvSpPr/>
            <p:nvPr/>
          </p:nvSpPr>
          <p:spPr>
            <a:xfrm>
              <a:off x="9287248" y="4213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3" name="Oval 292">
              <a:extLst>
                <a:ext uri="{FF2B5EF4-FFF2-40B4-BE49-F238E27FC236}">
                  <a16:creationId xmlns:a16="http://schemas.microsoft.com/office/drawing/2014/main" id="{C0026B38-DCA6-61F1-15C2-6B3E7BF4C8C9}"/>
                </a:ext>
              </a:extLst>
            </p:cNvPr>
            <p:cNvSpPr/>
            <p:nvPr/>
          </p:nvSpPr>
          <p:spPr>
            <a:xfrm>
              <a:off x="9439648" y="4365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4" name="Oval 293">
              <a:extLst>
                <a:ext uri="{FF2B5EF4-FFF2-40B4-BE49-F238E27FC236}">
                  <a16:creationId xmlns:a16="http://schemas.microsoft.com/office/drawing/2014/main" id="{0E547C36-708C-291D-3A95-AE50982F1645}"/>
                </a:ext>
              </a:extLst>
            </p:cNvPr>
            <p:cNvSpPr/>
            <p:nvPr/>
          </p:nvSpPr>
          <p:spPr>
            <a:xfrm>
              <a:off x="9099554" y="42757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5" name="Oval 294">
              <a:extLst>
                <a:ext uri="{FF2B5EF4-FFF2-40B4-BE49-F238E27FC236}">
                  <a16:creationId xmlns:a16="http://schemas.microsoft.com/office/drawing/2014/main" id="{C47CFF23-EEEB-1370-3009-F739E385A968}"/>
                </a:ext>
              </a:extLst>
            </p:cNvPr>
            <p:cNvSpPr/>
            <p:nvPr/>
          </p:nvSpPr>
          <p:spPr>
            <a:xfrm>
              <a:off x="9262729" y="44321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6" name="Oval 295">
              <a:extLst>
                <a:ext uri="{FF2B5EF4-FFF2-40B4-BE49-F238E27FC236}">
                  <a16:creationId xmlns:a16="http://schemas.microsoft.com/office/drawing/2014/main" id="{E5FDC144-4252-F6DE-972E-0C31A23DC608}"/>
                </a:ext>
              </a:extLst>
            </p:cNvPr>
            <p:cNvSpPr/>
            <p:nvPr/>
          </p:nvSpPr>
          <p:spPr>
            <a:xfrm>
              <a:off x="8966464" y="42862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7" name="Oval 296">
              <a:extLst>
                <a:ext uri="{FF2B5EF4-FFF2-40B4-BE49-F238E27FC236}">
                  <a16:creationId xmlns:a16="http://schemas.microsoft.com/office/drawing/2014/main" id="{FB1C3832-3426-8EC7-6BBC-0803159C60FD}"/>
                </a:ext>
              </a:extLst>
            </p:cNvPr>
            <p:cNvSpPr/>
            <p:nvPr/>
          </p:nvSpPr>
          <p:spPr>
            <a:xfrm>
              <a:off x="9118864" y="44386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8" name="Oval 297">
              <a:extLst>
                <a:ext uri="{FF2B5EF4-FFF2-40B4-BE49-F238E27FC236}">
                  <a16:creationId xmlns:a16="http://schemas.microsoft.com/office/drawing/2014/main" id="{48C94EC6-BFF0-5D28-80AB-1C96F7DFFAE1}"/>
                </a:ext>
              </a:extLst>
            </p:cNvPr>
            <p:cNvSpPr/>
            <p:nvPr/>
          </p:nvSpPr>
          <p:spPr>
            <a:xfrm>
              <a:off x="9438202" y="438938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9" name="Oval 298">
              <a:extLst>
                <a:ext uri="{FF2B5EF4-FFF2-40B4-BE49-F238E27FC236}">
                  <a16:creationId xmlns:a16="http://schemas.microsoft.com/office/drawing/2014/main" id="{CD11EB63-F0C8-9FF6-33AA-17220B29BB8D}"/>
                </a:ext>
              </a:extLst>
            </p:cNvPr>
            <p:cNvSpPr/>
            <p:nvPr/>
          </p:nvSpPr>
          <p:spPr>
            <a:xfrm>
              <a:off x="9601377" y="45458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0" name="Oval 299">
              <a:extLst>
                <a:ext uri="{FF2B5EF4-FFF2-40B4-BE49-F238E27FC236}">
                  <a16:creationId xmlns:a16="http://schemas.microsoft.com/office/drawing/2014/main" id="{AF61ED9C-9BEA-E3DB-0CA3-1DFE3D998C7A}"/>
                </a:ext>
              </a:extLst>
            </p:cNvPr>
            <p:cNvSpPr/>
            <p:nvPr/>
          </p:nvSpPr>
          <p:spPr>
            <a:xfrm>
              <a:off x="9305112" y="43998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1" name="Oval 300">
              <a:extLst>
                <a:ext uri="{FF2B5EF4-FFF2-40B4-BE49-F238E27FC236}">
                  <a16:creationId xmlns:a16="http://schemas.microsoft.com/office/drawing/2014/main" id="{C92669B5-9F0C-CA40-9A72-5ADB51B807A6}"/>
                </a:ext>
              </a:extLst>
            </p:cNvPr>
            <p:cNvSpPr/>
            <p:nvPr/>
          </p:nvSpPr>
          <p:spPr>
            <a:xfrm>
              <a:off x="9457512" y="45522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2" name="Oval 301">
              <a:extLst>
                <a:ext uri="{FF2B5EF4-FFF2-40B4-BE49-F238E27FC236}">
                  <a16:creationId xmlns:a16="http://schemas.microsoft.com/office/drawing/2014/main" id="{E1395EFD-056F-776F-F4F1-0C667052C3CA}"/>
                </a:ext>
              </a:extLst>
            </p:cNvPr>
            <p:cNvSpPr/>
            <p:nvPr/>
          </p:nvSpPr>
          <p:spPr>
            <a:xfrm>
              <a:off x="9748062" y="4243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3" name="Oval 302">
              <a:extLst>
                <a:ext uri="{FF2B5EF4-FFF2-40B4-BE49-F238E27FC236}">
                  <a16:creationId xmlns:a16="http://schemas.microsoft.com/office/drawing/2014/main" id="{54B0BCBC-4C62-1941-1C7D-D95039549A97}"/>
                </a:ext>
              </a:extLst>
            </p:cNvPr>
            <p:cNvSpPr/>
            <p:nvPr/>
          </p:nvSpPr>
          <p:spPr>
            <a:xfrm>
              <a:off x="9911237" y="4399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4" name="Oval 303">
              <a:extLst>
                <a:ext uri="{FF2B5EF4-FFF2-40B4-BE49-F238E27FC236}">
                  <a16:creationId xmlns:a16="http://schemas.microsoft.com/office/drawing/2014/main" id="{12EC9ABC-CB1F-D0A2-8FF1-F55D6ADEEE9F}"/>
                </a:ext>
              </a:extLst>
            </p:cNvPr>
            <p:cNvSpPr/>
            <p:nvPr/>
          </p:nvSpPr>
          <p:spPr>
            <a:xfrm>
              <a:off x="9614972" y="4253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5" name="Oval 304">
              <a:extLst>
                <a:ext uri="{FF2B5EF4-FFF2-40B4-BE49-F238E27FC236}">
                  <a16:creationId xmlns:a16="http://schemas.microsoft.com/office/drawing/2014/main" id="{FBECC425-FC24-8D34-4582-E466B5FEE441}"/>
                </a:ext>
              </a:extLst>
            </p:cNvPr>
            <p:cNvSpPr/>
            <p:nvPr/>
          </p:nvSpPr>
          <p:spPr>
            <a:xfrm>
              <a:off x="9767372" y="4406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6" name="Oval 305">
              <a:extLst>
                <a:ext uri="{FF2B5EF4-FFF2-40B4-BE49-F238E27FC236}">
                  <a16:creationId xmlns:a16="http://schemas.microsoft.com/office/drawing/2014/main" id="{B710C7D3-9B32-9001-B784-5FD7E5C5412C}"/>
                </a:ext>
              </a:extLst>
            </p:cNvPr>
            <p:cNvSpPr/>
            <p:nvPr/>
          </p:nvSpPr>
          <p:spPr>
            <a:xfrm>
              <a:off x="9890174" y="413254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7" name="Oval 306">
              <a:extLst>
                <a:ext uri="{FF2B5EF4-FFF2-40B4-BE49-F238E27FC236}">
                  <a16:creationId xmlns:a16="http://schemas.microsoft.com/office/drawing/2014/main" id="{7FFD035F-E629-7A15-C2EB-CF2B40ECA2C8}"/>
                </a:ext>
              </a:extLst>
            </p:cNvPr>
            <p:cNvSpPr/>
            <p:nvPr/>
          </p:nvSpPr>
          <p:spPr>
            <a:xfrm>
              <a:off x="10053349" y="428900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8" name="Oval 307">
              <a:extLst>
                <a:ext uri="{FF2B5EF4-FFF2-40B4-BE49-F238E27FC236}">
                  <a16:creationId xmlns:a16="http://schemas.microsoft.com/office/drawing/2014/main" id="{5F61039B-31A2-060F-5851-5DEA9599F69A}"/>
                </a:ext>
              </a:extLst>
            </p:cNvPr>
            <p:cNvSpPr/>
            <p:nvPr/>
          </p:nvSpPr>
          <p:spPr>
            <a:xfrm>
              <a:off x="9757084" y="41430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9" name="Oval 308">
              <a:extLst>
                <a:ext uri="{FF2B5EF4-FFF2-40B4-BE49-F238E27FC236}">
                  <a16:creationId xmlns:a16="http://schemas.microsoft.com/office/drawing/2014/main" id="{A4FB387C-7AA8-F4D9-A985-BEB81133A63C}"/>
                </a:ext>
              </a:extLst>
            </p:cNvPr>
            <p:cNvSpPr/>
            <p:nvPr/>
          </p:nvSpPr>
          <p:spPr>
            <a:xfrm>
              <a:off x="9909484" y="42954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0" name="Oval 309">
              <a:extLst>
                <a:ext uri="{FF2B5EF4-FFF2-40B4-BE49-F238E27FC236}">
                  <a16:creationId xmlns:a16="http://schemas.microsoft.com/office/drawing/2014/main" id="{6B02461C-049C-25D9-FDEB-26C14F6BD209}"/>
                </a:ext>
              </a:extLst>
            </p:cNvPr>
            <p:cNvSpPr/>
            <p:nvPr/>
          </p:nvSpPr>
          <p:spPr>
            <a:xfrm>
              <a:off x="9253225" y="44098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1" name="Oval 310">
              <a:extLst>
                <a:ext uri="{FF2B5EF4-FFF2-40B4-BE49-F238E27FC236}">
                  <a16:creationId xmlns:a16="http://schemas.microsoft.com/office/drawing/2014/main" id="{D7A74737-3BAB-88C0-FA25-23F5E41D36BA}"/>
                </a:ext>
              </a:extLst>
            </p:cNvPr>
            <p:cNvSpPr/>
            <p:nvPr/>
          </p:nvSpPr>
          <p:spPr>
            <a:xfrm>
              <a:off x="9416400" y="45662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2" name="Oval 311">
              <a:extLst>
                <a:ext uri="{FF2B5EF4-FFF2-40B4-BE49-F238E27FC236}">
                  <a16:creationId xmlns:a16="http://schemas.microsoft.com/office/drawing/2014/main" id="{DEF31BDA-BCAF-403D-B4A7-776E65023F70}"/>
                </a:ext>
              </a:extLst>
            </p:cNvPr>
            <p:cNvSpPr/>
            <p:nvPr/>
          </p:nvSpPr>
          <p:spPr>
            <a:xfrm>
              <a:off x="9120135" y="4420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3" name="Oval 312">
              <a:extLst>
                <a:ext uri="{FF2B5EF4-FFF2-40B4-BE49-F238E27FC236}">
                  <a16:creationId xmlns:a16="http://schemas.microsoft.com/office/drawing/2014/main" id="{4F69B8AA-5671-BD09-9A40-93C62742A218}"/>
                </a:ext>
              </a:extLst>
            </p:cNvPr>
            <p:cNvSpPr/>
            <p:nvPr/>
          </p:nvSpPr>
          <p:spPr>
            <a:xfrm>
              <a:off x="9272535" y="45727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4" name="Oval 313">
              <a:extLst>
                <a:ext uri="{FF2B5EF4-FFF2-40B4-BE49-F238E27FC236}">
                  <a16:creationId xmlns:a16="http://schemas.microsoft.com/office/drawing/2014/main" id="{88E2011E-B588-9F89-D1C3-0BD4C3987167}"/>
                </a:ext>
              </a:extLst>
            </p:cNvPr>
            <p:cNvSpPr/>
            <p:nvPr/>
          </p:nvSpPr>
          <p:spPr>
            <a:xfrm>
              <a:off x="9000494" y="445554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5" name="Oval 314">
              <a:extLst>
                <a:ext uri="{FF2B5EF4-FFF2-40B4-BE49-F238E27FC236}">
                  <a16:creationId xmlns:a16="http://schemas.microsoft.com/office/drawing/2014/main" id="{03DDA8B6-82CD-63A3-FAA7-71365B0C775F}"/>
                </a:ext>
              </a:extLst>
            </p:cNvPr>
            <p:cNvSpPr/>
            <p:nvPr/>
          </p:nvSpPr>
          <p:spPr>
            <a:xfrm>
              <a:off x="9163669" y="46120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6" name="Oval 315">
              <a:extLst>
                <a:ext uri="{FF2B5EF4-FFF2-40B4-BE49-F238E27FC236}">
                  <a16:creationId xmlns:a16="http://schemas.microsoft.com/office/drawing/2014/main" id="{E98A2225-4EB5-4155-4A3D-C7B8D80EF25D}"/>
                </a:ext>
              </a:extLst>
            </p:cNvPr>
            <p:cNvSpPr/>
            <p:nvPr/>
          </p:nvSpPr>
          <p:spPr>
            <a:xfrm>
              <a:off x="8867404" y="44660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7" name="Oval 316">
              <a:extLst>
                <a:ext uri="{FF2B5EF4-FFF2-40B4-BE49-F238E27FC236}">
                  <a16:creationId xmlns:a16="http://schemas.microsoft.com/office/drawing/2014/main" id="{BE46DEC6-DD42-E6CE-A590-3DF914B4B906}"/>
                </a:ext>
              </a:extLst>
            </p:cNvPr>
            <p:cNvSpPr/>
            <p:nvPr/>
          </p:nvSpPr>
          <p:spPr>
            <a:xfrm>
              <a:off x="9019804" y="46184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8" name="Oval 317">
              <a:extLst>
                <a:ext uri="{FF2B5EF4-FFF2-40B4-BE49-F238E27FC236}">
                  <a16:creationId xmlns:a16="http://schemas.microsoft.com/office/drawing/2014/main" id="{662B97EE-1CDA-8F75-8295-F6F071BF4154}"/>
                </a:ext>
              </a:extLst>
            </p:cNvPr>
            <p:cNvSpPr/>
            <p:nvPr/>
          </p:nvSpPr>
          <p:spPr>
            <a:xfrm>
              <a:off x="8786837" y="44371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9" name="Oval 318">
              <a:extLst>
                <a:ext uri="{FF2B5EF4-FFF2-40B4-BE49-F238E27FC236}">
                  <a16:creationId xmlns:a16="http://schemas.microsoft.com/office/drawing/2014/main" id="{7B961644-9405-FDCA-C0EB-EC1257763CFC}"/>
                </a:ext>
              </a:extLst>
            </p:cNvPr>
            <p:cNvSpPr/>
            <p:nvPr/>
          </p:nvSpPr>
          <p:spPr>
            <a:xfrm>
              <a:off x="8950012" y="45935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0" name="Oval 319">
              <a:extLst>
                <a:ext uri="{FF2B5EF4-FFF2-40B4-BE49-F238E27FC236}">
                  <a16:creationId xmlns:a16="http://schemas.microsoft.com/office/drawing/2014/main" id="{619027EA-218A-B36F-15F8-628E297CE420}"/>
                </a:ext>
              </a:extLst>
            </p:cNvPr>
            <p:cNvSpPr/>
            <p:nvPr/>
          </p:nvSpPr>
          <p:spPr>
            <a:xfrm>
              <a:off x="8653747" y="4447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1" name="Oval 320">
              <a:extLst>
                <a:ext uri="{FF2B5EF4-FFF2-40B4-BE49-F238E27FC236}">
                  <a16:creationId xmlns:a16="http://schemas.microsoft.com/office/drawing/2014/main" id="{83B51DBF-354D-A62F-6730-ECD0BF575248}"/>
                </a:ext>
              </a:extLst>
            </p:cNvPr>
            <p:cNvSpPr/>
            <p:nvPr/>
          </p:nvSpPr>
          <p:spPr>
            <a:xfrm>
              <a:off x="8806147" y="46000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2" name="Oval 321">
              <a:extLst>
                <a:ext uri="{FF2B5EF4-FFF2-40B4-BE49-F238E27FC236}">
                  <a16:creationId xmlns:a16="http://schemas.microsoft.com/office/drawing/2014/main" id="{F0BFC9E5-23CB-3436-84BC-917024961DCA}"/>
                </a:ext>
              </a:extLst>
            </p:cNvPr>
            <p:cNvSpPr/>
            <p:nvPr/>
          </p:nvSpPr>
          <p:spPr>
            <a:xfrm>
              <a:off x="8864157" y="43398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3" name="Oval 322">
              <a:extLst>
                <a:ext uri="{FF2B5EF4-FFF2-40B4-BE49-F238E27FC236}">
                  <a16:creationId xmlns:a16="http://schemas.microsoft.com/office/drawing/2014/main" id="{EE15CF38-4E9B-DFBC-B04E-26FC784A89F2}"/>
                </a:ext>
              </a:extLst>
            </p:cNvPr>
            <p:cNvSpPr/>
            <p:nvPr/>
          </p:nvSpPr>
          <p:spPr>
            <a:xfrm>
              <a:off x="9027332" y="44963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4" name="Oval 323">
              <a:extLst>
                <a:ext uri="{FF2B5EF4-FFF2-40B4-BE49-F238E27FC236}">
                  <a16:creationId xmlns:a16="http://schemas.microsoft.com/office/drawing/2014/main" id="{1C7B5736-B672-76D1-DE30-0C7C1B30FDDE}"/>
                </a:ext>
              </a:extLst>
            </p:cNvPr>
            <p:cNvSpPr/>
            <p:nvPr/>
          </p:nvSpPr>
          <p:spPr>
            <a:xfrm>
              <a:off x="8731067" y="43503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5" name="Oval 324">
              <a:extLst>
                <a:ext uri="{FF2B5EF4-FFF2-40B4-BE49-F238E27FC236}">
                  <a16:creationId xmlns:a16="http://schemas.microsoft.com/office/drawing/2014/main" id="{C8DC5BF0-0748-032A-B5E5-F86C783E8D87}"/>
                </a:ext>
              </a:extLst>
            </p:cNvPr>
            <p:cNvSpPr/>
            <p:nvPr/>
          </p:nvSpPr>
          <p:spPr>
            <a:xfrm>
              <a:off x="8883467" y="45027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6" name="Oval 325">
              <a:extLst>
                <a:ext uri="{FF2B5EF4-FFF2-40B4-BE49-F238E27FC236}">
                  <a16:creationId xmlns:a16="http://schemas.microsoft.com/office/drawing/2014/main" id="{6D198F52-1BAB-42B1-8A80-FB534874CD51}"/>
                </a:ext>
              </a:extLst>
            </p:cNvPr>
            <p:cNvSpPr/>
            <p:nvPr/>
          </p:nvSpPr>
          <p:spPr>
            <a:xfrm>
              <a:off x="9497679" y="42919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7" name="Oval 326">
              <a:extLst>
                <a:ext uri="{FF2B5EF4-FFF2-40B4-BE49-F238E27FC236}">
                  <a16:creationId xmlns:a16="http://schemas.microsoft.com/office/drawing/2014/main" id="{0E0D142E-88B5-C578-7809-77AB34E63D5E}"/>
                </a:ext>
              </a:extLst>
            </p:cNvPr>
            <p:cNvSpPr/>
            <p:nvPr/>
          </p:nvSpPr>
          <p:spPr>
            <a:xfrm>
              <a:off x="9660854" y="44484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8" name="Oval 327">
              <a:extLst>
                <a:ext uri="{FF2B5EF4-FFF2-40B4-BE49-F238E27FC236}">
                  <a16:creationId xmlns:a16="http://schemas.microsoft.com/office/drawing/2014/main" id="{CE087965-FDF1-982A-6F6B-DE68DB42D0A1}"/>
                </a:ext>
              </a:extLst>
            </p:cNvPr>
            <p:cNvSpPr/>
            <p:nvPr/>
          </p:nvSpPr>
          <p:spPr>
            <a:xfrm>
              <a:off x="9364589" y="43024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9" name="Oval 328">
              <a:extLst>
                <a:ext uri="{FF2B5EF4-FFF2-40B4-BE49-F238E27FC236}">
                  <a16:creationId xmlns:a16="http://schemas.microsoft.com/office/drawing/2014/main" id="{63CEDBCB-0087-5734-A2CF-5014374E64B7}"/>
                </a:ext>
              </a:extLst>
            </p:cNvPr>
            <p:cNvSpPr/>
            <p:nvPr/>
          </p:nvSpPr>
          <p:spPr>
            <a:xfrm>
              <a:off x="9516989" y="44548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0" name="Oval 329">
              <a:extLst>
                <a:ext uri="{FF2B5EF4-FFF2-40B4-BE49-F238E27FC236}">
                  <a16:creationId xmlns:a16="http://schemas.microsoft.com/office/drawing/2014/main" id="{3C214407-84DA-642C-7CDE-AFCD3033C503}"/>
                </a:ext>
              </a:extLst>
            </p:cNvPr>
            <p:cNvSpPr/>
            <p:nvPr/>
          </p:nvSpPr>
          <p:spPr>
            <a:xfrm>
              <a:off x="9170367" y="416932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1" name="Oval 330">
              <a:extLst>
                <a:ext uri="{FF2B5EF4-FFF2-40B4-BE49-F238E27FC236}">
                  <a16:creationId xmlns:a16="http://schemas.microsoft.com/office/drawing/2014/main" id="{C868F7B7-6D53-434B-6422-4154084A20A0}"/>
                </a:ext>
              </a:extLst>
            </p:cNvPr>
            <p:cNvSpPr/>
            <p:nvPr/>
          </p:nvSpPr>
          <p:spPr>
            <a:xfrm>
              <a:off x="9333542" y="43257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2" name="Oval 331">
              <a:extLst>
                <a:ext uri="{FF2B5EF4-FFF2-40B4-BE49-F238E27FC236}">
                  <a16:creationId xmlns:a16="http://schemas.microsoft.com/office/drawing/2014/main" id="{2F429413-11E1-B965-5AF6-A6EA30E89495}"/>
                </a:ext>
              </a:extLst>
            </p:cNvPr>
            <p:cNvSpPr/>
            <p:nvPr/>
          </p:nvSpPr>
          <p:spPr>
            <a:xfrm>
              <a:off x="9037277" y="41798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3" name="Oval 332">
              <a:extLst>
                <a:ext uri="{FF2B5EF4-FFF2-40B4-BE49-F238E27FC236}">
                  <a16:creationId xmlns:a16="http://schemas.microsoft.com/office/drawing/2014/main" id="{C25C2945-3610-E86F-6C6B-43F7EFD044A7}"/>
                </a:ext>
              </a:extLst>
            </p:cNvPr>
            <p:cNvSpPr/>
            <p:nvPr/>
          </p:nvSpPr>
          <p:spPr>
            <a:xfrm>
              <a:off x="9189677" y="43322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4" name="Oval 333">
              <a:extLst>
                <a:ext uri="{FF2B5EF4-FFF2-40B4-BE49-F238E27FC236}">
                  <a16:creationId xmlns:a16="http://schemas.microsoft.com/office/drawing/2014/main" id="{BF1DE554-AF44-76CE-E772-72E60A0E199A}"/>
                </a:ext>
              </a:extLst>
            </p:cNvPr>
            <p:cNvSpPr/>
            <p:nvPr/>
          </p:nvSpPr>
          <p:spPr>
            <a:xfrm>
              <a:off x="9369196" y="4097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5" name="Oval 334">
              <a:extLst>
                <a:ext uri="{FF2B5EF4-FFF2-40B4-BE49-F238E27FC236}">
                  <a16:creationId xmlns:a16="http://schemas.microsoft.com/office/drawing/2014/main" id="{F2E706BE-DCC9-071F-6181-ACA84578F922}"/>
                </a:ext>
              </a:extLst>
            </p:cNvPr>
            <p:cNvSpPr/>
            <p:nvPr/>
          </p:nvSpPr>
          <p:spPr>
            <a:xfrm>
              <a:off x="9532371" y="4253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6" name="Oval 335">
              <a:extLst>
                <a:ext uri="{FF2B5EF4-FFF2-40B4-BE49-F238E27FC236}">
                  <a16:creationId xmlns:a16="http://schemas.microsoft.com/office/drawing/2014/main" id="{CDBB6AFC-EDDA-EE72-5FD4-D32BA8A95F10}"/>
                </a:ext>
              </a:extLst>
            </p:cNvPr>
            <p:cNvSpPr/>
            <p:nvPr/>
          </p:nvSpPr>
          <p:spPr>
            <a:xfrm>
              <a:off x="9236106" y="4107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7" name="Oval 336">
              <a:extLst>
                <a:ext uri="{FF2B5EF4-FFF2-40B4-BE49-F238E27FC236}">
                  <a16:creationId xmlns:a16="http://schemas.microsoft.com/office/drawing/2014/main" id="{957DAC85-A75B-7639-DE11-F80294135850}"/>
                </a:ext>
              </a:extLst>
            </p:cNvPr>
            <p:cNvSpPr/>
            <p:nvPr/>
          </p:nvSpPr>
          <p:spPr>
            <a:xfrm>
              <a:off x="9388506" y="4260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8" name="Oval 337">
              <a:extLst>
                <a:ext uri="{FF2B5EF4-FFF2-40B4-BE49-F238E27FC236}">
                  <a16:creationId xmlns:a16="http://schemas.microsoft.com/office/drawing/2014/main" id="{83E15FDE-3257-DEAD-49F4-5ACCF79A276A}"/>
                </a:ext>
              </a:extLst>
            </p:cNvPr>
            <p:cNvSpPr/>
            <p:nvPr/>
          </p:nvSpPr>
          <p:spPr>
            <a:xfrm>
              <a:off x="9588280" y="41442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9" name="Oval 338">
              <a:extLst>
                <a:ext uri="{FF2B5EF4-FFF2-40B4-BE49-F238E27FC236}">
                  <a16:creationId xmlns:a16="http://schemas.microsoft.com/office/drawing/2014/main" id="{52EC80D6-AE30-45A0-7FFA-541832005603}"/>
                </a:ext>
              </a:extLst>
            </p:cNvPr>
            <p:cNvSpPr/>
            <p:nvPr/>
          </p:nvSpPr>
          <p:spPr>
            <a:xfrm>
              <a:off x="9751455" y="430067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0" name="Oval 339">
              <a:extLst>
                <a:ext uri="{FF2B5EF4-FFF2-40B4-BE49-F238E27FC236}">
                  <a16:creationId xmlns:a16="http://schemas.microsoft.com/office/drawing/2014/main" id="{82C9B9BE-8683-41A6-FEDA-C25E7912CFA5}"/>
                </a:ext>
              </a:extLst>
            </p:cNvPr>
            <p:cNvSpPr/>
            <p:nvPr/>
          </p:nvSpPr>
          <p:spPr>
            <a:xfrm>
              <a:off x="9455190" y="4154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1" name="Oval 340">
              <a:extLst>
                <a:ext uri="{FF2B5EF4-FFF2-40B4-BE49-F238E27FC236}">
                  <a16:creationId xmlns:a16="http://schemas.microsoft.com/office/drawing/2014/main" id="{F6CD75C2-530E-AFFB-D90B-B3D96A2616AD}"/>
                </a:ext>
              </a:extLst>
            </p:cNvPr>
            <p:cNvSpPr/>
            <p:nvPr/>
          </p:nvSpPr>
          <p:spPr>
            <a:xfrm>
              <a:off x="9607590" y="43071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2" name="Oval 341">
              <a:extLst>
                <a:ext uri="{FF2B5EF4-FFF2-40B4-BE49-F238E27FC236}">
                  <a16:creationId xmlns:a16="http://schemas.microsoft.com/office/drawing/2014/main" id="{39C0DE44-9588-5963-DDAF-F5E95F7BEE44}"/>
                </a:ext>
              </a:extLst>
            </p:cNvPr>
            <p:cNvSpPr/>
            <p:nvPr/>
          </p:nvSpPr>
          <p:spPr>
            <a:xfrm>
              <a:off x="9992125" y="3951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3" name="Oval 342">
              <a:extLst>
                <a:ext uri="{FF2B5EF4-FFF2-40B4-BE49-F238E27FC236}">
                  <a16:creationId xmlns:a16="http://schemas.microsoft.com/office/drawing/2014/main" id="{77D7C610-AB03-4D06-7D5D-74AFFBC7D545}"/>
                </a:ext>
              </a:extLst>
            </p:cNvPr>
            <p:cNvSpPr/>
            <p:nvPr/>
          </p:nvSpPr>
          <p:spPr>
            <a:xfrm>
              <a:off x="10155300" y="4108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4" name="Oval 343">
              <a:extLst>
                <a:ext uri="{FF2B5EF4-FFF2-40B4-BE49-F238E27FC236}">
                  <a16:creationId xmlns:a16="http://schemas.microsoft.com/office/drawing/2014/main" id="{26542810-DA61-A472-2A1F-8FBEC16CBFAA}"/>
                </a:ext>
              </a:extLst>
            </p:cNvPr>
            <p:cNvSpPr/>
            <p:nvPr/>
          </p:nvSpPr>
          <p:spPr>
            <a:xfrm>
              <a:off x="9859035" y="3962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5" name="Oval 344">
              <a:extLst>
                <a:ext uri="{FF2B5EF4-FFF2-40B4-BE49-F238E27FC236}">
                  <a16:creationId xmlns:a16="http://schemas.microsoft.com/office/drawing/2014/main" id="{1195064B-9D9D-5D4C-791B-C2DDC24E42FA}"/>
                </a:ext>
              </a:extLst>
            </p:cNvPr>
            <p:cNvSpPr/>
            <p:nvPr/>
          </p:nvSpPr>
          <p:spPr>
            <a:xfrm>
              <a:off x="10011435" y="4114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6" name="Oval 345">
              <a:extLst>
                <a:ext uri="{FF2B5EF4-FFF2-40B4-BE49-F238E27FC236}">
                  <a16:creationId xmlns:a16="http://schemas.microsoft.com/office/drawing/2014/main" id="{84CCD36C-3A1F-2D2B-F2F1-1180D2A05E0A}"/>
                </a:ext>
              </a:extLst>
            </p:cNvPr>
            <p:cNvSpPr/>
            <p:nvPr/>
          </p:nvSpPr>
          <p:spPr>
            <a:xfrm>
              <a:off x="9503463" y="42202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7" name="Oval 346">
              <a:extLst>
                <a:ext uri="{FF2B5EF4-FFF2-40B4-BE49-F238E27FC236}">
                  <a16:creationId xmlns:a16="http://schemas.microsoft.com/office/drawing/2014/main" id="{F68CE06E-8A26-1AFD-0C25-7CEB74B6609D}"/>
                </a:ext>
              </a:extLst>
            </p:cNvPr>
            <p:cNvSpPr/>
            <p:nvPr/>
          </p:nvSpPr>
          <p:spPr>
            <a:xfrm>
              <a:off x="9666638" y="437667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8" name="Oval 347">
              <a:extLst>
                <a:ext uri="{FF2B5EF4-FFF2-40B4-BE49-F238E27FC236}">
                  <a16:creationId xmlns:a16="http://schemas.microsoft.com/office/drawing/2014/main" id="{D664772D-1943-8683-6EE7-B32E6E115FDE}"/>
                </a:ext>
              </a:extLst>
            </p:cNvPr>
            <p:cNvSpPr/>
            <p:nvPr/>
          </p:nvSpPr>
          <p:spPr>
            <a:xfrm>
              <a:off x="9370373" y="42307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9" name="Oval 348">
              <a:extLst>
                <a:ext uri="{FF2B5EF4-FFF2-40B4-BE49-F238E27FC236}">
                  <a16:creationId xmlns:a16="http://schemas.microsoft.com/office/drawing/2014/main" id="{40A668BD-CB7F-F11A-D12C-5029E2B6646D}"/>
                </a:ext>
              </a:extLst>
            </p:cNvPr>
            <p:cNvSpPr/>
            <p:nvPr/>
          </p:nvSpPr>
          <p:spPr>
            <a:xfrm>
              <a:off x="9522773" y="43831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0" name="Oval 349">
              <a:extLst>
                <a:ext uri="{FF2B5EF4-FFF2-40B4-BE49-F238E27FC236}">
                  <a16:creationId xmlns:a16="http://schemas.microsoft.com/office/drawing/2014/main" id="{C874C18E-B10D-5CD5-B205-8CCE0BBB6F36}"/>
                </a:ext>
              </a:extLst>
            </p:cNvPr>
            <p:cNvSpPr/>
            <p:nvPr/>
          </p:nvSpPr>
          <p:spPr>
            <a:xfrm>
              <a:off x="10249528" y="41409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1" name="Oval 350">
              <a:extLst>
                <a:ext uri="{FF2B5EF4-FFF2-40B4-BE49-F238E27FC236}">
                  <a16:creationId xmlns:a16="http://schemas.microsoft.com/office/drawing/2014/main" id="{8734055F-F09C-C4D0-7DAE-D0F771E47064}"/>
                </a:ext>
              </a:extLst>
            </p:cNvPr>
            <p:cNvSpPr/>
            <p:nvPr/>
          </p:nvSpPr>
          <p:spPr>
            <a:xfrm>
              <a:off x="10105663" y="41473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2" name="Oval 351">
              <a:extLst>
                <a:ext uri="{FF2B5EF4-FFF2-40B4-BE49-F238E27FC236}">
                  <a16:creationId xmlns:a16="http://schemas.microsoft.com/office/drawing/2014/main" id="{570A1906-6BE7-6FC4-DBED-A24F2FB05856}"/>
                </a:ext>
              </a:extLst>
            </p:cNvPr>
            <p:cNvSpPr/>
            <p:nvPr/>
          </p:nvSpPr>
          <p:spPr>
            <a:xfrm>
              <a:off x="10162157" y="41344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3" name="Oval 352">
              <a:extLst>
                <a:ext uri="{FF2B5EF4-FFF2-40B4-BE49-F238E27FC236}">
                  <a16:creationId xmlns:a16="http://schemas.microsoft.com/office/drawing/2014/main" id="{7A9A8FAB-DC65-1410-E63B-260E0B3970A8}"/>
                </a:ext>
              </a:extLst>
            </p:cNvPr>
            <p:cNvSpPr/>
            <p:nvPr/>
          </p:nvSpPr>
          <p:spPr>
            <a:xfrm>
              <a:off x="10106640" y="387938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4" name="Oval 353">
              <a:extLst>
                <a:ext uri="{FF2B5EF4-FFF2-40B4-BE49-F238E27FC236}">
                  <a16:creationId xmlns:a16="http://schemas.microsoft.com/office/drawing/2014/main" id="{6368A1ED-1C76-9146-9F9A-56F7C9D6A4E8}"/>
                </a:ext>
              </a:extLst>
            </p:cNvPr>
            <p:cNvSpPr/>
            <p:nvPr/>
          </p:nvSpPr>
          <p:spPr>
            <a:xfrm>
              <a:off x="10269815" y="403584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5" name="Oval 354">
              <a:extLst>
                <a:ext uri="{FF2B5EF4-FFF2-40B4-BE49-F238E27FC236}">
                  <a16:creationId xmlns:a16="http://schemas.microsoft.com/office/drawing/2014/main" id="{9D6AE48C-E431-5AA0-99FE-B0F7A71C5166}"/>
                </a:ext>
              </a:extLst>
            </p:cNvPr>
            <p:cNvSpPr/>
            <p:nvPr/>
          </p:nvSpPr>
          <p:spPr>
            <a:xfrm>
              <a:off x="10125950" y="40422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6" name="Oval 355">
              <a:extLst>
                <a:ext uri="{FF2B5EF4-FFF2-40B4-BE49-F238E27FC236}">
                  <a16:creationId xmlns:a16="http://schemas.microsoft.com/office/drawing/2014/main" id="{C8097B1D-E6A5-3723-45F5-A08288337495}"/>
                </a:ext>
              </a:extLst>
            </p:cNvPr>
            <p:cNvSpPr/>
            <p:nvPr/>
          </p:nvSpPr>
          <p:spPr>
            <a:xfrm>
              <a:off x="10102076" y="42227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7" name="Oval 356">
              <a:extLst>
                <a:ext uri="{FF2B5EF4-FFF2-40B4-BE49-F238E27FC236}">
                  <a16:creationId xmlns:a16="http://schemas.microsoft.com/office/drawing/2014/main" id="{2AEE80A3-E180-927D-E72F-BB177DA2A0D5}"/>
                </a:ext>
              </a:extLst>
            </p:cNvPr>
            <p:cNvSpPr/>
            <p:nvPr/>
          </p:nvSpPr>
          <p:spPr>
            <a:xfrm>
              <a:off x="10040852" y="3885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8" name="Oval 357">
              <a:extLst>
                <a:ext uri="{FF2B5EF4-FFF2-40B4-BE49-F238E27FC236}">
                  <a16:creationId xmlns:a16="http://schemas.microsoft.com/office/drawing/2014/main" id="{3FA13DCB-552F-13BD-C420-6B9B69F130F4}"/>
                </a:ext>
              </a:extLst>
            </p:cNvPr>
            <p:cNvSpPr/>
            <p:nvPr/>
          </p:nvSpPr>
          <p:spPr>
            <a:xfrm>
              <a:off x="10204027" y="40419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9" name="Oval 358">
              <a:extLst>
                <a:ext uri="{FF2B5EF4-FFF2-40B4-BE49-F238E27FC236}">
                  <a16:creationId xmlns:a16="http://schemas.microsoft.com/office/drawing/2014/main" id="{564F2795-0234-20E0-3C05-91B33105581E}"/>
                </a:ext>
              </a:extLst>
            </p:cNvPr>
            <p:cNvSpPr/>
            <p:nvPr/>
          </p:nvSpPr>
          <p:spPr>
            <a:xfrm>
              <a:off x="10060162" y="40483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0" name="Oval 359">
              <a:extLst>
                <a:ext uri="{FF2B5EF4-FFF2-40B4-BE49-F238E27FC236}">
                  <a16:creationId xmlns:a16="http://schemas.microsoft.com/office/drawing/2014/main" id="{B8327C6D-7969-B8D6-81E9-42BE374C97A5}"/>
                </a:ext>
              </a:extLst>
            </p:cNvPr>
            <p:cNvSpPr/>
            <p:nvPr/>
          </p:nvSpPr>
          <p:spPr>
            <a:xfrm>
              <a:off x="10181680" y="41105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1" name="Oval 360">
              <a:extLst>
                <a:ext uri="{FF2B5EF4-FFF2-40B4-BE49-F238E27FC236}">
                  <a16:creationId xmlns:a16="http://schemas.microsoft.com/office/drawing/2014/main" id="{AC9A95D4-36C5-916A-F229-91CF9EB2F9CA}"/>
                </a:ext>
              </a:extLst>
            </p:cNvPr>
            <p:cNvSpPr/>
            <p:nvPr/>
          </p:nvSpPr>
          <p:spPr>
            <a:xfrm>
              <a:off x="10094309" y="410413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2" name="Oval 361">
              <a:extLst>
                <a:ext uri="{FF2B5EF4-FFF2-40B4-BE49-F238E27FC236}">
                  <a16:creationId xmlns:a16="http://schemas.microsoft.com/office/drawing/2014/main" id="{BEFB0811-A990-2EF7-18F4-17C5D66FF09A}"/>
                </a:ext>
              </a:extLst>
            </p:cNvPr>
            <p:cNvSpPr/>
            <p:nvPr/>
          </p:nvSpPr>
          <p:spPr>
            <a:xfrm>
              <a:off x="10201967" y="40055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3" name="Oval 362">
              <a:extLst>
                <a:ext uri="{FF2B5EF4-FFF2-40B4-BE49-F238E27FC236}">
                  <a16:creationId xmlns:a16="http://schemas.microsoft.com/office/drawing/2014/main" id="{A78E9719-D1C2-12FC-A936-DE2E05977DAB}"/>
                </a:ext>
              </a:extLst>
            </p:cNvPr>
            <p:cNvSpPr/>
            <p:nvPr/>
          </p:nvSpPr>
          <p:spPr>
            <a:xfrm>
              <a:off x="10058102" y="40119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4" name="Oval 363">
              <a:extLst>
                <a:ext uri="{FF2B5EF4-FFF2-40B4-BE49-F238E27FC236}">
                  <a16:creationId xmlns:a16="http://schemas.microsoft.com/office/drawing/2014/main" id="{9F41CB63-A394-3F18-5A65-B14A88E89D31}"/>
                </a:ext>
              </a:extLst>
            </p:cNvPr>
            <p:cNvSpPr/>
            <p:nvPr/>
          </p:nvSpPr>
          <p:spPr>
            <a:xfrm>
              <a:off x="10136179" y="40115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65" name="Group 364">
            <a:extLst>
              <a:ext uri="{FF2B5EF4-FFF2-40B4-BE49-F238E27FC236}">
                <a16:creationId xmlns:a16="http://schemas.microsoft.com/office/drawing/2014/main" id="{EF91ABA6-108E-B0F8-7134-B695105BD670}"/>
              </a:ext>
            </a:extLst>
          </p:cNvPr>
          <p:cNvGrpSpPr/>
          <p:nvPr/>
        </p:nvGrpSpPr>
        <p:grpSpPr>
          <a:xfrm rot="10129507">
            <a:off x="7906606" y="3211326"/>
            <a:ext cx="1680908" cy="867916"/>
            <a:chOff x="8653747" y="3879388"/>
            <a:chExt cx="1680908" cy="815117"/>
          </a:xfrm>
          <a:solidFill>
            <a:schemeClr val="accent2">
              <a:lumMod val="50000"/>
            </a:schemeClr>
          </a:solidFill>
        </p:grpSpPr>
        <p:sp>
          <p:nvSpPr>
            <p:cNvPr id="366" name="Oval 365">
              <a:extLst>
                <a:ext uri="{FF2B5EF4-FFF2-40B4-BE49-F238E27FC236}">
                  <a16:creationId xmlns:a16="http://schemas.microsoft.com/office/drawing/2014/main" id="{152D6EB6-6C4D-8FBA-0C6C-7F771F850D3F}"/>
                </a:ext>
              </a:extLst>
            </p:cNvPr>
            <p:cNvSpPr/>
            <p:nvPr/>
          </p:nvSpPr>
          <p:spPr>
            <a:xfrm>
              <a:off x="10018103" y="40745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7" name="Oval 366">
              <a:extLst>
                <a:ext uri="{FF2B5EF4-FFF2-40B4-BE49-F238E27FC236}">
                  <a16:creationId xmlns:a16="http://schemas.microsoft.com/office/drawing/2014/main" id="{273EA992-064A-46E3-DE08-D285790B5B19}"/>
                </a:ext>
              </a:extLst>
            </p:cNvPr>
            <p:cNvSpPr/>
            <p:nvPr/>
          </p:nvSpPr>
          <p:spPr>
            <a:xfrm>
              <a:off x="10268649"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8" name="Oval 367">
              <a:extLst>
                <a:ext uri="{FF2B5EF4-FFF2-40B4-BE49-F238E27FC236}">
                  <a16:creationId xmlns:a16="http://schemas.microsoft.com/office/drawing/2014/main" id="{67E509DD-2D58-1D06-2B5A-F23F84654524}"/>
                </a:ext>
              </a:extLst>
            </p:cNvPr>
            <p:cNvSpPr/>
            <p:nvPr/>
          </p:nvSpPr>
          <p:spPr>
            <a:xfrm>
              <a:off x="9972384" y="40915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9" name="Oval 368">
              <a:extLst>
                <a:ext uri="{FF2B5EF4-FFF2-40B4-BE49-F238E27FC236}">
                  <a16:creationId xmlns:a16="http://schemas.microsoft.com/office/drawing/2014/main" id="{DBA32E6B-46BE-5F26-0653-FCD10E8C7D25}"/>
                </a:ext>
              </a:extLst>
            </p:cNvPr>
            <p:cNvSpPr/>
            <p:nvPr/>
          </p:nvSpPr>
          <p:spPr>
            <a:xfrm>
              <a:off x="10124784" y="42439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0" name="Oval 369">
              <a:extLst>
                <a:ext uri="{FF2B5EF4-FFF2-40B4-BE49-F238E27FC236}">
                  <a16:creationId xmlns:a16="http://schemas.microsoft.com/office/drawing/2014/main" id="{1FD63B9B-568A-3D42-FEDB-832E5787705C}"/>
                </a:ext>
              </a:extLst>
            </p:cNvPr>
            <p:cNvSpPr/>
            <p:nvPr/>
          </p:nvSpPr>
          <p:spPr>
            <a:xfrm>
              <a:off x="10181278" y="42310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1" name="Oval 370">
              <a:extLst>
                <a:ext uri="{FF2B5EF4-FFF2-40B4-BE49-F238E27FC236}">
                  <a16:creationId xmlns:a16="http://schemas.microsoft.com/office/drawing/2014/main" id="{41024222-1500-026D-D1D6-BA6F9890EC0B}"/>
                </a:ext>
              </a:extLst>
            </p:cNvPr>
            <p:cNvSpPr/>
            <p:nvPr/>
          </p:nvSpPr>
          <p:spPr>
            <a:xfrm>
              <a:off x="9885013" y="40850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2" name="Oval 371">
              <a:extLst>
                <a:ext uri="{FF2B5EF4-FFF2-40B4-BE49-F238E27FC236}">
                  <a16:creationId xmlns:a16="http://schemas.microsoft.com/office/drawing/2014/main" id="{BAEEDBAC-D51F-4ADC-80A1-D6DF42813545}"/>
                </a:ext>
              </a:extLst>
            </p:cNvPr>
            <p:cNvSpPr/>
            <p:nvPr/>
          </p:nvSpPr>
          <p:spPr>
            <a:xfrm>
              <a:off x="10037413"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3" name="Oval 372">
              <a:extLst>
                <a:ext uri="{FF2B5EF4-FFF2-40B4-BE49-F238E27FC236}">
                  <a16:creationId xmlns:a16="http://schemas.microsoft.com/office/drawing/2014/main" id="{D0EF2546-1E59-D6AD-02E8-FAE24E4C7831}"/>
                </a:ext>
              </a:extLst>
            </p:cNvPr>
            <p:cNvSpPr/>
            <p:nvPr/>
          </p:nvSpPr>
          <p:spPr>
            <a:xfrm>
              <a:off x="9837842" y="40352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4" name="Oval 373">
              <a:extLst>
                <a:ext uri="{FF2B5EF4-FFF2-40B4-BE49-F238E27FC236}">
                  <a16:creationId xmlns:a16="http://schemas.microsoft.com/office/drawing/2014/main" id="{8A9489B3-8B0F-69AC-EFDB-0AC9E5B4B020}"/>
                </a:ext>
              </a:extLst>
            </p:cNvPr>
            <p:cNvSpPr/>
            <p:nvPr/>
          </p:nvSpPr>
          <p:spPr>
            <a:xfrm>
              <a:off x="10001017" y="419173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5" name="Oval 374">
              <a:extLst>
                <a:ext uri="{FF2B5EF4-FFF2-40B4-BE49-F238E27FC236}">
                  <a16:creationId xmlns:a16="http://schemas.microsoft.com/office/drawing/2014/main" id="{F0C26C4A-E030-0A5E-1748-FEEAA221D696}"/>
                </a:ext>
              </a:extLst>
            </p:cNvPr>
            <p:cNvSpPr/>
            <p:nvPr/>
          </p:nvSpPr>
          <p:spPr>
            <a:xfrm>
              <a:off x="9704752" y="40457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6" name="Oval 375">
              <a:extLst>
                <a:ext uri="{FF2B5EF4-FFF2-40B4-BE49-F238E27FC236}">
                  <a16:creationId xmlns:a16="http://schemas.microsoft.com/office/drawing/2014/main" id="{77F631AC-1183-10D3-E226-FCAD125CE813}"/>
                </a:ext>
              </a:extLst>
            </p:cNvPr>
            <p:cNvSpPr/>
            <p:nvPr/>
          </p:nvSpPr>
          <p:spPr>
            <a:xfrm>
              <a:off x="9857152" y="41981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7" name="Oval 376">
              <a:extLst>
                <a:ext uri="{FF2B5EF4-FFF2-40B4-BE49-F238E27FC236}">
                  <a16:creationId xmlns:a16="http://schemas.microsoft.com/office/drawing/2014/main" id="{1442A8CA-DCAF-B175-FD6D-5AF5D32A52B7}"/>
                </a:ext>
              </a:extLst>
            </p:cNvPr>
            <p:cNvSpPr/>
            <p:nvPr/>
          </p:nvSpPr>
          <p:spPr>
            <a:xfrm>
              <a:off x="9632051" y="40878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8" name="Oval 377">
              <a:extLst>
                <a:ext uri="{FF2B5EF4-FFF2-40B4-BE49-F238E27FC236}">
                  <a16:creationId xmlns:a16="http://schemas.microsoft.com/office/drawing/2014/main" id="{FBCC207B-A65E-4555-ADBB-034E052207E3}"/>
                </a:ext>
              </a:extLst>
            </p:cNvPr>
            <p:cNvSpPr/>
            <p:nvPr/>
          </p:nvSpPr>
          <p:spPr>
            <a:xfrm>
              <a:off x="9795226" y="4244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9" name="Oval 378">
              <a:extLst>
                <a:ext uri="{FF2B5EF4-FFF2-40B4-BE49-F238E27FC236}">
                  <a16:creationId xmlns:a16="http://schemas.microsoft.com/office/drawing/2014/main" id="{5A8D4254-94C0-B789-6E9C-5AF11011811D}"/>
                </a:ext>
              </a:extLst>
            </p:cNvPr>
            <p:cNvSpPr/>
            <p:nvPr/>
          </p:nvSpPr>
          <p:spPr>
            <a:xfrm>
              <a:off x="9498961" y="40983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0" name="Oval 379">
              <a:extLst>
                <a:ext uri="{FF2B5EF4-FFF2-40B4-BE49-F238E27FC236}">
                  <a16:creationId xmlns:a16="http://schemas.microsoft.com/office/drawing/2014/main" id="{C64834E5-9510-85F2-351D-3CE637D6C9A3}"/>
                </a:ext>
              </a:extLst>
            </p:cNvPr>
            <p:cNvSpPr/>
            <p:nvPr/>
          </p:nvSpPr>
          <p:spPr>
            <a:xfrm>
              <a:off x="9651361" y="42507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1" name="Oval 380">
              <a:extLst>
                <a:ext uri="{FF2B5EF4-FFF2-40B4-BE49-F238E27FC236}">
                  <a16:creationId xmlns:a16="http://schemas.microsoft.com/office/drawing/2014/main" id="{CA8225A6-49E0-9EC0-0FFC-CF2440B347D3}"/>
                </a:ext>
              </a:extLst>
            </p:cNvPr>
            <p:cNvSpPr/>
            <p:nvPr/>
          </p:nvSpPr>
          <p:spPr>
            <a:xfrm>
              <a:off x="10125761" y="39759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2" name="Oval 381">
              <a:extLst>
                <a:ext uri="{FF2B5EF4-FFF2-40B4-BE49-F238E27FC236}">
                  <a16:creationId xmlns:a16="http://schemas.microsoft.com/office/drawing/2014/main" id="{EF0977F3-F5AC-2620-D3FE-14BA1E7AA014}"/>
                </a:ext>
              </a:extLst>
            </p:cNvPr>
            <p:cNvSpPr/>
            <p:nvPr/>
          </p:nvSpPr>
          <p:spPr>
            <a:xfrm>
              <a:off x="10288936" y="41323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3" name="Oval 382">
              <a:extLst>
                <a:ext uri="{FF2B5EF4-FFF2-40B4-BE49-F238E27FC236}">
                  <a16:creationId xmlns:a16="http://schemas.microsoft.com/office/drawing/2014/main" id="{C6C6F7AF-D449-0255-E088-C4F5016D97CE}"/>
                </a:ext>
              </a:extLst>
            </p:cNvPr>
            <p:cNvSpPr/>
            <p:nvPr/>
          </p:nvSpPr>
          <p:spPr>
            <a:xfrm>
              <a:off x="9992671" y="39864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4" name="Oval 383">
              <a:extLst>
                <a:ext uri="{FF2B5EF4-FFF2-40B4-BE49-F238E27FC236}">
                  <a16:creationId xmlns:a16="http://schemas.microsoft.com/office/drawing/2014/main" id="{7E8E5404-E2DE-2F47-89E2-85DAAEB687C1}"/>
                </a:ext>
              </a:extLst>
            </p:cNvPr>
            <p:cNvSpPr/>
            <p:nvPr/>
          </p:nvSpPr>
          <p:spPr>
            <a:xfrm>
              <a:off x="10145071" y="41388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5" name="Oval 384">
              <a:extLst>
                <a:ext uri="{FF2B5EF4-FFF2-40B4-BE49-F238E27FC236}">
                  <a16:creationId xmlns:a16="http://schemas.microsoft.com/office/drawing/2014/main" id="{3E02419B-E3C3-999F-2AEF-5FFF8F49B8D6}"/>
                </a:ext>
              </a:extLst>
            </p:cNvPr>
            <p:cNvSpPr/>
            <p:nvPr/>
          </p:nvSpPr>
          <p:spPr>
            <a:xfrm>
              <a:off x="9488186" y="4232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6" name="Oval 385">
              <a:extLst>
                <a:ext uri="{FF2B5EF4-FFF2-40B4-BE49-F238E27FC236}">
                  <a16:creationId xmlns:a16="http://schemas.microsoft.com/office/drawing/2014/main" id="{F916A9DA-7F47-5DC0-8196-0091A612300E}"/>
                </a:ext>
              </a:extLst>
            </p:cNvPr>
            <p:cNvSpPr/>
            <p:nvPr/>
          </p:nvSpPr>
          <p:spPr>
            <a:xfrm>
              <a:off x="9651361" y="4389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7" name="Oval 386">
              <a:extLst>
                <a:ext uri="{FF2B5EF4-FFF2-40B4-BE49-F238E27FC236}">
                  <a16:creationId xmlns:a16="http://schemas.microsoft.com/office/drawing/2014/main" id="{5A26FD88-662F-C4E9-27B6-F6CE57D55A90}"/>
                </a:ext>
              </a:extLst>
            </p:cNvPr>
            <p:cNvSpPr/>
            <p:nvPr/>
          </p:nvSpPr>
          <p:spPr>
            <a:xfrm>
              <a:off x="9355096" y="4243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8" name="Oval 387">
              <a:extLst>
                <a:ext uri="{FF2B5EF4-FFF2-40B4-BE49-F238E27FC236}">
                  <a16:creationId xmlns:a16="http://schemas.microsoft.com/office/drawing/2014/main" id="{5C6E89BB-1A6E-E3BE-5825-D3D8E53EA0A3}"/>
                </a:ext>
              </a:extLst>
            </p:cNvPr>
            <p:cNvSpPr/>
            <p:nvPr/>
          </p:nvSpPr>
          <p:spPr>
            <a:xfrm>
              <a:off x="9507496" y="4395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9" name="Oval 388">
              <a:extLst>
                <a:ext uri="{FF2B5EF4-FFF2-40B4-BE49-F238E27FC236}">
                  <a16:creationId xmlns:a16="http://schemas.microsoft.com/office/drawing/2014/main" id="{A16F4A24-52F9-AF73-4945-F53977E2D89E}"/>
                </a:ext>
              </a:extLst>
            </p:cNvPr>
            <p:cNvSpPr/>
            <p:nvPr/>
          </p:nvSpPr>
          <p:spPr>
            <a:xfrm>
              <a:off x="9167402" y="43060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0" name="Oval 389">
              <a:extLst>
                <a:ext uri="{FF2B5EF4-FFF2-40B4-BE49-F238E27FC236}">
                  <a16:creationId xmlns:a16="http://schemas.microsoft.com/office/drawing/2014/main" id="{80FDEB8E-2E90-6512-70C4-A7B906E18B63}"/>
                </a:ext>
              </a:extLst>
            </p:cNvPr>
            <p:cNvSpPr/>
            <p:nvPr/>
          </p:nvSpPr>
          <p:spPr>
            <a:xfrm>
              <a:off x="9330577" y="44624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1" name="Oval 390">
              <a:extLst>
                <a:ext uri="{FF2B5EF4-FFF2-40B4-BE49-F238E27FC236}">
                  <a16:creationId xmlns:a16="http://schemas.microsoft.com/office/drawing/2014/main" id="{3172ED29-F3A1-082E-24D0-4BBF425FA4E3}"/>
                </a:ext>
              </a:extLst>
            </p:cNvPr>
            <p:cNvSpPr/>
            <p:nvPr/>
          </p:nvSpPr>
          <p:spPr>
            <a:xfrm>
              <a:off x="9034312" y="43165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2" name="Oval 391">
              <a:extLst>
                <a:ext uri="{FF2B5EF4-FFF2-40B4-BE49-F238E27FC236}">
                  <a16:creationId xmlns:a16="http://schemas.microsoft.com/office/drawing/2014/main" id="{033414CE-2DCE-0692-C864-DC940FC4063E}"/>
                </a:ext>
              </a:extLst>
            </p:cNvPr>
            <p:cNvSpPr/>
            <p:nvPr/>
          </p:nvSpPr>
          <p:spPr>
            <a:xfrm>
              <a:off x="9186712" y="44689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3" name="Oval 392">
              <a:extLst>
                <a:ext uri="{FF2B5EF4-FFF2-40B4-BE49-F238E27FC236}">
                  <a16:creationId xmlns:a16="http://schemas.microsoft.com/office/drawing/2014/main" id="{D6661E45-B17A-81D4-1EBF-E3792598C407}"/>
                </a:ext>
              </a:extLst>
            </p:cNvPr>
            <p:cNvSpPr/>
            <p:nvPr/>
          </p:nvSpPr>
          <p:spPr>
            <a:xfrm>
              <a:off x="9506050" y="4419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4" name="Oval 393">
              <a:extLst>
                <a:ext uri="{FF2B5EF4-FFF2-40B4-BE49-F238E27FC236}">
                  <a16:creationId xmlns:a16="http://schemas.microsoft.com/office/drawing/2014/main" id="{E9EE984C-5779-63A8-7395-4F3351FD29F1}"/>
                </a:ext>
              </a:extLst>
            </p:cNvPr>
            <p:cNvSpPr/>
            <p:nvPr/>
          </p:nvSpPr>
          <p:spPr>
            <a:xfrm>
              <a:off x="9669225" y="45761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5" name="Oval 394">
              <a:extLst>
                <a:ext uri="{FF2B5EF4-FFF2-40B4-BE49-F238E27FC236}">
                  <a16:creationId xmlns:a16="http://schemas.microsoft.com/office/drawing/2014/main" id="{D87508E8-02C5-A88E-9FB9-4EBE4C186189}"/>
                </a:ext>
              </a:extLst>
            </p:cNvPr>
            <p:cNvSpPr/>
            <p:nvPr/>
          </p:nvSpPr>
          <p:spPr>
            <a:xfrm>
              <a:off x="9372960" y="44302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6" name="Oval 395">
              <a:extLst>
                <a:ext uri="{FF2B5EF4-FFF2-40B4-BE49-F238E27FC236}">
                  <a16:creationId xmlns:a16="http://schemas.microsoft.com/office/drawing/2014/main" id="{E6426860-1E3B-6314-87A3-F88E44087300}"/>
                </a:ext>
              </a:extLst>
            </p:cNvPr>
            <p:cNvSpPr/>
            <p:nvPr/>
          </p:nvSpPr>
          <p:spPr>
            <a:xfrm>
              <a:off x="9525360" y="45826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7" name="Oval 396">
              <a:extLst>
                <a:ext uri="{FF2B5EF4-FFF2-40B4-BE49-F238E27FC236}">
                  <a16:creationId xmlns:a16="http://schemas.microsoft.com/office/drawing/2014/main" id="{48C47358-6502-2942-C08D-E0DE755AF0E6}"/>
                </a:ext>
              </a:extLst>
            </p:cNvPr>
            <p:cNvSpPr/>
            <p:nvPr/>
          </p:nvSpPr>
          <p:spPr>
            <a:xfrm>
              <a:off x="9815910" y="4273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8" name="Oval 397">
              <a:extLst>
                <a:ext uri="{FF2B5EF4-FFF2-40B4-BE49-F238E27FC236}">
                  <a16:creationId xmlns:a16="http://schemas.microsoft.com/office/drawing/2014/main" id="{4254A370-6C32-1D65-65A8-EEB2EE5F6EC3}"/>
                </a:ext>
              </a:extLst>
            </p:cNvPr>
            <p:cNvSpPr/>
            <p:nvPr/>
          </p:nvSpPr>
          <p:spPr>
            <a:xfrm>
              <a:off x="9979085" y="4430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9" name="Oval 398">
              <a:extLst>
                <a:ext uri="{FF2B5EF4-FFF2-40B4-BE49-F238E27FC236}">
                  <a16:creationId xmlns:a16="http://schemas.microsoft.com/office/drawing/2014/main" id="{7573C4E0-FBDF-714C-279C-FD5C8B928FD9}"/>
                </a:ext>
              </a:extLst>
            </p:cNvPr>
            <p:cNvSpPr/>
            <p:nvPr/>
          </p:nvSpPr>
          <p:spPr>
            <a:xfrm>
              <a:off x="9682820" y="4284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0" name="Oval 399">
              <a:extLst>
                <a:ext uri="{FF2B5EF4-FFF2-40B4-BE49-F238E27FC236}">
                  <a16:creationId xmlns:a16="http://schemas.microsoft.com/office/drawing/2014/main" id="{57834E68-863E-E8F3-5C65-39BB769E92D0}"/>
                </a:ext>
              </a:extLst>
            </p:cNvPr>
            <p:cNvSpPr/>
            <p:nvPr/>
          </p:nvSpPr>
          <p:spPr>
            <a:xfrm>
              <a:off x="9835220" y="4436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1" name="Oval 400">
              <a:extLst>
                <a:ext uri="{FF2B5EF4-FFF2-40B4-BE49-F238E27FC236}">
                  <a16:creationId xmlns:a16="http://schemas.microsoft.com/office/drawing/2014/main" id="{8B5B25CF-1D87-7C55-BBE8-7230DE3D51B7}"/>
                </a:ext>
              </a:extLst>
            </p:cNvPr>
            <p:cNvSpPr/>
            <p:nvPr/>
          </p:nvSpPr>
          <p:spPr>
            <a:xfrm>
              <a:off x="9958022" y="41628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2" name="Oval 401">
              <a:extLst>
                <a:ext uri="{FF2B5EF4-FFF2-40B4-BE49-F238E27FC236}">
                  <a16:creationId xmlns:a16="http://schemas.microsoft.com/office/drawing/2014/main" id="{246818B1-4E3B-6E09-7790-CE42F679AC62}"/>
                </a:ext>
              </a:extLst>
            </p:cNvPr>
            <p:cNvSpPr/>
            <p:nvPr/>
          </p:nvSpPr>
          <p:spPr>
            <a:xfrm>
              <a:off x="10121197" y="431933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3" name="Oval 402">
              <a:extLst>
                <a:ext uri="{FF2B5EF4-FFF2-40B4-BE49-F238E27FC236}">
                  <a16:creationId xmlns:a16="http://schemas.microsoft.com/office/drawing/2014/main" id="{1430C388-6F81-9D66-1584-1FE29B3247B4}"/>
                </a:ext>
              </a:extLst>
            </p:cNvPr>
            <p:cNvSpPr/>
            <p:nvPr/>
          </p:nvSpPr>
          <p:spPr>
            <a:xfrm>
              <a:off x="9824932" y="41733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4" name="Oval 403">
              <a:extLst>
                <a:ext uri="{FF2B5EF4-FFF2-40B4-BE49-F238E27FC236}">
                  <a16:creationId xmlns:a16="http://schemas.microsoft.com/office/drawing/2014/main" id="{BFFB36CA-6D36-AD15-6F70-010749CAC72C}"/>
                </a:ext>
              </a:extLst>
            </p:cNvPr>
            <p:cNvSpPr/>
            <p:nvPr/>
          </p:nvSpPr>
          <p:spPr>
            <a:xfrm>
              <a:off x="9977332" y="43257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5" name="Oval 404">
              <a:extLst>
                <a:ext uri="{FF2B5EF4-FFF2-40B4-BE49-F238E27FC236}">
                  <a16:creationId xmlns:a16="http://schemas.microsoft.com/office/drawing/2014/main" id="{C8E9A9C6-606F-7B09-A531-C58D90E827B9}"/>
                </a:ext>
              </a:extLst>
            </p:cNvPr>
            <p:cNvSpPr/>
            <p:nvPr/>
          </p:nvSpPr>
          <p:spPr>
            <a:xfrm>
              <a:off x="9321073" y="444016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6" name="Oval 405">
              <a:extLst>
                <a:ext uri="{FF2B5EF4-FFF2-40B4-BE49-F238E27FC236}">
                  <a16:creationId xmlns:a16="http://schemas.microsoft.com/office/drawing/2014/main" id="{4074193C-E158-C3E9-D1C1-DBF4DFEC7FC5}"/>
                </a:ext>
              </a:extLst>
            </p:cNvPr>
            <p:cNvSpPr/>
            <p:nvPr/>
          </p:nvSpPr>
          <p:spPr>
            <a:xfrm>
              <a:off x="9484248" y="45966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7" name="Oval 406">
              <a:extLst>
                <a:ext uri="{FF2B5EF4-FFF2-40B4-BE49-F238E27FC236}">
                  <a16:creationId xmlns:a16="http://schemas.microsoft.com/office/drawing/2014/main" id="{577F9698-2DF9-ACD2-19A8-278739FFFCC9}"/>
                </a:ext>
              </a:extLst>
            </p:cNvPr>
            <p:cNvSpPr/>
            <p:nvPr/>
          </p:nvSpPr>
          <p:spPr>
            <a:xfrm>
              <a:off x="9187983" y="44506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8" name="Oval 407">
              <a:extLst>
                <a:ext uri="{FF2B5EF4-FFF2-40B4-BE49-F238E27FC236}">
                  <a16:creationId xmlns:a16="http://schemas.microsoft.com/office/drawing/2014/main" id="{A3DF087E-176D-13B3-D4A7-B2D17AFD82E0}"/>
                </a:ext>
              </a:extLst>
            </p:cNvPr>
            <p:cNvSpPr/>
            <p:nvPr/>
          </p:nvSpPr>
          <p:spPr>
            <a:xfrm>
              <a:off x="9340383" y="46030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9" name="Oval 408">
              <a:extLst>
                <a:ext uri="{FF2B5EF4-FFF2-40B4-BE49-F238E27FC236}">
                  <a16:creationId xmlns:a16="http://schemas.microsoft.com/office/drawing/2014/main" id="{5C3EC9ED-5624-B462-5060-625A648E9C02}"/>
                </a:ext>
              </a:extLst>
            </p:cNvPr>
            <p:cNvSpPr/>
            <p:nvPr/>
          </p:nvSpPr>
          <p:spPr>
            <a:xfrm>
              <a:off x="9068342" y="448588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0" name="Oval 409">
              <a:extLst>
                <a:ext uri="{FF2B5EF4-FFF2-40B4-BE49-F238E27FC236}">
                  <a16:creationId xmlns:a16="http://schemas.microsoft.com/office/drawing/2014/main" id="{A9DDA312-9628-DF8D-1758-6D68C0FBDDE7}"/>
                </a:ext>
              </a:extLst>
            </p:cNvPr>
            <p:cNvSpPr/>
            <p:nvPr/>
          </p:nvSpPr>
          <p:spPr>
            <a:xfrm>
              <a:off x="9231517" y="46423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1" name="Oval 410">
              <a:extLst>
                <a:ext uri="{FF2B5EF4-FFF2-40B4-BE49-F238E27FC236}">
                  <a16:creationId xmlns:a16="http://schemas.microsoft.com/office/drawing/2014/main" id="{171BA637-AF74-0372-82B4-2AEB41AF6DB1}"/>
                </a:ext>
              </a:extLst>
            </p:cNvPr>
            <p:cNvSpPr/>
            <p:nvPr/>
          </p:nvSpPr>
          <p:spPr>
            <a:xfrm>
              <a:off x="8935252" y="44963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2" name="Oval 411">
              <a:extLst>
                <a:ext uri="{FF2B5EF4-FFF2-40B4-BE49-F238E27FC236}">
                  <a16:creationId xmlns:a16="http://schemas.microsoft.com/office/drawing/2014/main" id="{1652B680-FDB7-16EB-3607-3751AE6FF22F}"/>
                </a:ext>
              </a:extLst>
            </p:cNvPr>
            <p:cNvSpPr/>
            <p:nvPr/>
          </p:nvSpPr>
          <p:spPr>
            <a:xfrm>
              <a:off x="9087652" y="46487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3" name="Oval 412">
              <a:extLst>
                <a:ext uri="{FF2B5EF4-FFF2-40B4-BE49-F238E27FC236}">
                  <a16:creationId xmlns:a16="http://schemas.microsoft.com/office/drawing/2014/main" id="{CF3329D0-C77C-1E4D-BC34-586C1BAD0ADB}"/>
                </a:ext>
              </a:extLst>
            </p:cNvPr>
            <p:cNvSpPr/>
            <p:nvPr/>
          </p:nvSpPr>
          <p:spPr>
            <a:xfrm>
              <a:off x="8854685" y="446747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4" name="Oval 413">
              <a:extLst>
                <a:ext uri="{FF2B5EF4-FFF2-40B4-BE49-F238E27FC236}">
                  <a16:creationId xmlns:a16="http://schemas.microsoft.com/office/drawing/2014/main" id="{C3D86419-4A5E-ABED-D949-8A672C2A03E6}"/>
                </a:ext>
              </a:extLst>
            </p:cNvPr>
            <p:cNvSpPr/>
            <p:nvPr/>
          </p:nvSpPr>
          <p:spPr>
            <a:xfrm>
              <a:off x="9017860" y="462393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5" name="Oval 414">
              <a:extLst>
                <a:ext uri="{FF2B5EF4-FFF2-40B4-BE49-F238E27FC236}">
                  <a16:creationId xmlns:a16="http://schemas.microsoft.com/office/drawing/2014/main" id="{DB1C9060-B669-B19D-23D9-04A63E4C4AB9}"/>
                </a:ext>
              </a:extLst>
            </p:cNvPr>
            <p:cNvSpPr/>
            <p:nvPr/>
          </p:nvSpPr>
          <p:spPr>
            <a:xfrm>
              <a:off x="8721595" y="44779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6" name="Oval 415">
              <a:extLst>
                <a:ext uri="{FF2B5EF4-FFF2-40B4-BE49-F238E27FC236}">
                  <a16:creationId xmlns:a16="http://schemas.microsoft.com/office/drawing/2014/main" id="{3F2ABA90-DB9B-A287-6AB5-5CD991E13EB0}"/>
                </a:ext>
              </a:extLst>
            </p:cNvPr>
            <p:cNvSpPr/>
            <p:nvPr/>
          </p:nvSpPr>
          <p:spPr>
            <a:xfrm>
              <a:off x="8873995" y="46303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7" name="Oval 416">
              <a:extLst>
                <a:ext uri="{FF2B5EF4-FFF2-40B4-BE49-F238E27FC236}">
                  <a16:creationId xmlns:a16="http://schemas.microsoft.com/office/drawing/2014/main" id="{E77B89A7-ED04-36CA-19EB-167BBFC0ADE8}"/>
                </a:ext>
              </a:extLst>
            </p:cNvPr>
            <p:cNvSpPr/>
            <p:nvPr/>
          </p:nvSpPr>
          <p:spPr>
            <a:xfrm>
              <a:off x="8932005" y="437018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8" name="Oval 417">
              <a:extLst>
                <a:ext uri="{FF2B5EF4-FFF2-40B4-BE49-F238E27FC236}">
                  <a16:creationId xmlns:a16="http://schemas.microsoft.com/office/drawing/2014/main" id="{BD958E82-52BC-E4BA-BED7-BCD29A3C0310}"/>
                </a:ext>
              </a:extLst>
            </p:cNvPr>
            <p:cNvSpPr/>
            <p:nvPr/>
          </p:nvSpPr>
          <p:spPr>
            <a:xfrm>
              <a:off x="9095180" y="4526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9" name="Oval 418">
              <a:extLst>
                <a:ext uri="{FF2B5EF4-FFF2-40B4-BE49-F238E27FC236}">
                  <a16:creationId xmlns:a16="http://schemas.microsoft.com/office/drawing/2014/main" id="{B8B96A5B-C811-E298-7B19-1A9D096D2659}"/>
                </a:ext>
              </a:extLst>
            </p:cNvPr>
            <p:cNvSpPr/>
            <p:nvPr/>
          </p:nvSpPr>
          <p:spPr>
            <a:xfrm>
              <a:off x="8798915" y="43806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0" name="Oval 419">
              <a:extLst>
                <a:ext uri="{FF2B5EF4-FFF2-40B4-BE49-F238E27FC236}">
                  <a16:creationId xmlns:a16="http://schemas.microsoft.com/office/drawing/2014/main" id="{F0B374CF-8C64-74D7-B9D7-F1CD599192BC}"/>
                </a:ext>
              </a:extLst>
            </p:cNvPr>
            <p:cNvSpPr/>
            <p:nvPr/>
          </p:nvSpPr>
          <p:spPr>
            <a:xfrm>
              <a:off x="8951315" y="45330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1" name="Oval 420">
              <a:extLst>
                <a:ext uri="{FF2B5EF4-FFF2-40B4-BE49-F238E27FC236}">
                  <a16:creationId xmlns:a16="http://schemas.microsoft.com/office/drawing/2014/main" id="{5DCB24EA-66B6-53CB-3871-8A2CC2C1C415}"/>
                </a:ext>
              </a:extLst>
            </p:cNvPr>
            <p:cNvSpPr/>
            <p:nvPr/>
          </p:nvSpPr>
          <p:spPr>
            <a:xfrm>
              <a:off x="9565527" y="432229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2" name="Oval 421">
              <a:extLst>
                <a:ext uri="{FF2B5EF4-FFF2-40B4-BE49-F238E27FC236}">
                  <a16:creationId xmlns:a16="http://schemas.microsoft.com/office/drawing/2014/main" id="{DBDB8CF7-DDCF-F138-5BEF-D9ED5168D29D}"/>
                </a:ext>
              </a:extLst>
            </p:cNvPr>
            <p:cNvSpPr/>
            <p:nvPr/>
          </p:nvSpPr>
          <p:spPr>
            <a:xfrm>
              <a:off x="9728702" y="44787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3" name="Oval 422">
              <a:extLst>
                <a:ext uri="{FF2B5EF4-FFF2-40B4-BE49-F238E27FC236}">
                  <a16:creationId xmlns:a16="http://schemas.microsoft.com/office/drawing/2014/main" id="{2ED29FE6-99FB-3A66-8E19-28207A250764}"/>
                </a:ext>
              </a:extLst>
            </p:cNvPr>
            <p:cNvSpPr/>
            <p:nvPr/>
          </p:nvSpPr>
          <p:spPr>
            <a:xfrm>
              <a:off x="9432437" y="43328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4" name="Oval 423">
              <a:extLst>
                <a:ext uri="{FF2B5EF4-FFF2-40B4-BE49-F238E27FC236}">
                  <a16:creationId xmlns:a16="http://schemas.microsoft.com/office/drawing/2014/main" id="{57C849DC-D415-8148-825B-5E459B7551B0}"/>
                </a:ext>
              </a:extLst>
            </p:cNvPr>
            <p:cNvSpPr/>
            <p:nvPr/>
          </p:nvSpPr>
          <p:spPr>
            <a:xfrm>
              <a:off x="9584837" y="44852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5" name="Oval 424">
              <a:extLst>
                <a:ext uri="{FF2B5EF4-FFF2-40B4-BE49-F238E27FC236}">
                  <a16:creationId xmlns:a16="http://schemas.microsoft.com/office/drawing/2014/main" id="{B16F3075-E5F4-F935-A433-C19E368BCE10}"/>
                </a:ext>
              </a:extLst>
            </p:cNvPr>
            <p:cNvSpPr/>
            <p:nvPr/>
          </p:nvSpPr>
          <p:spPr>
            <a:xfrm>
              <a:off x="9238215" y="41996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6" name="Oval 425">
              <a:extLst>
                <a:ext uri="{FF2B5EF4-FFF2-40B4-BE49-F238E27FC236}">
                  <a16:creationId xmlns:a16="http://schemas.microsoft.com/office/drawing/2014/main" id="{0D38E339-ED85-1CEF-403E-37B25133447A}"/>
                </a:ext>
              </a:extLst>
            </p:cNvPr>
            <p:cNvSpPr/>
            <p:nvPr/>
          </p:nvSpPr>
          <p:spPr>
            <a:xfrm>
              <a:off x="9401390" y="43561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7" name="Oval 426">
              <a:extLst>
                <a:ext uri="{FF2B5EF4-FFF2-40B4-BE49-F238E27FC236}">
                  <a16:creationId xmlns:a16="http://schemas.microsoft.com/office/drawing/2014/main" id="{77C1277F-A52F-CA62-53FF-5E06918A03B3}"/>
                </a:ext>
              </a:extLst>
            </p:cNvPr>
            <p:cNvSpPr/>
            <p:nvPr/>
          </p:nvSpPr>
          <p:spPr>
            <a:xfrm>
              <a:off x="9105125" y="42101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8" name="Oval 427">
              <a:extLst>
                <a:ext uri="{FF2B5EF4-FFF2-40B4-BE49-F238E27FC236}">
                  <a16:creationId xmlns:a16="http://schemas.microsoft.com/office/drawing/2014/main" id="{6DD6DE63-022B-2C5B-3E14-35FECE3866A1}"/>
                </a:ext>
              </a:extLst>
            </p:cNvPr>
            <p:cNvSpPr/>
            <p:nvPr/>
          </p:nvSpPr>
          <p:spPr>
            <a:xfrm>
              <a:off x="9257525" y="43625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29" name="Oval 428">
              <a:extLst>
                <a:ext uri="{FF2B5EF4-FFF2-40B4-BE49-F238E27FC236}">
                  <a16:creationId xmlns:a16="http://schemas.microsoft.com/office/drawing/2014/main" id="{90AFA7C5-FEBC-9879-E7B4-20D0BAE1DB06}"/>
                </a:ext>
              </a:extLst>
            </p:cNvPr>
            <p:cNvSpPr/>
            <p:nvPr/>
          </p:nvSpPr>
          <p:spPr>
            <a:xfrm>
              <a:off x="9437044" y="4127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0" name="Oval 429">
              <a:extLst>
                <a:ext uri="{FF2B5EF4-FFF2-40B4-BE49-F238E27FC236}">
                  <a16:creationId xmlns:a16="http://schemas.microsoft.com/office/drawing/2014/main" id="{2D5530B1-BF04-B68B-F48D-AA90DF80F3E2}"/>
                </a:ext>
              </a:extLst>
            </p:cNvPr>
            <p:cNvSpPr/>
            <p:nvPr/>
          </p:nvSpPr>
          <p:spPr>
            <a:xfrm>
              <a:off x="9600219" y="4284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1" name="Oval 430">
              <a:extLst>
                <a:ext uri="{FF2B5EF4-FFF2-40B4-BE49-F238E27FC236}">
                  <a16:creationId xmlns:a16="http://schemas.microsoft.com/office/drawing/2014/main" id="{DB4F11C8-8A3D-7FD1-99C4-ACE3F5A6EB87}"/>
                </a:ext>
              </a:extLst>
            </p:cNvPr>
            <p:cNvSpPr/>
            <p:nvPr/>
          </p:nvSpPr>
          <p:spPr>
            <a:xfrm>
              <a:off x="9303954" y="4138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2" name="Oval 431">
              <a:extLst>
                <a:ext uri="{FF2B5EF4-FFF2-40B4-BE49-F238E27FC236}">
                  <a16:creationId xmlns:a16="http://schemas.microsoft.com/office/drawing/2014/main" id="{76EEC878-A7BB-A96D-966F-05DC06927CC0}"/>
                </a:ext>
              </a:extLst>
            </p:cNvPr>
            <p:cNvSpPr/>
            <p:nvPr/>
          </p:nvSpPr>
          <p:spPr>
            <a:xfrm>
              <a:off x="9456354" y="4290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3" name="Oval 432">
              <a:extLst>
                <a:ext uri="{FF2B5EF4-FFF2-40B4-BE49-F238E27FC236}">
                  <a16:creationId xmlns:a16="http://schemas.microsoft.com/office/drawing/2014/main" id="{61BC7C84-5141-11E3-4B01-91F12FE96C9E}"/>
                </a:ext>
              </a:extLst>
            </p:cNvPr>
            <p:cNvSpPr/>
            <p:nvPr/>
          </p:nvSpPr>
          <p:spPr>
            <a:xfrm>
              <a:off x="9656128" y="417455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4" name="Oval 433">
              <a:extLst>
                <a:ext uri="{FF2B5EF4-FFF2-40B4-BE49-F238E27FC236}">
                  <a16:creationId xmlns:a16="http://schemas.microsoft.com/office/drawing/2014/main" id="{4053C554-C244-64EB-26CA-403DE28A4AD1}"/>
                </a:ext>
              </a:extLst>
            </p:cNvPr>
            <p:cNvSpPr/>
            <p:nvPr/>
          </p:nvSpPr>
          <p:spPr>
            <a:xfrm>
              <a:off x="9819303" y="43310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5" name="Oval 434">
              <a:extLst>
                <a:ext uri="{FF2B5EF4-FFF2-40B4-BE49-F238E27FC236}">
                  <a16:creationId xmlns:a16="http://schemas.microsoft.com/office/drawing/2014/main" id="{EDC762A0-F1C9-AB18-FDC8-D25A6B52250A}"/>
                </a:ext>
              </a:extLst>
            </p:cNvPr>
            <p:cNvSpPr/>
            <p:nvPr/>
          </p:nvSpPr>
          <p:spPr>
            <a:xfrm>
              <a:off x="9523038" y="41850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6" name="Oval 435">
              <a:extLst>
                <a:ext uri="{FF2B5EF4-FFF2-40B4-BE49-F238E27FC236}">
                  <a16:creationId xmlns:a16="http://schemas.microsoft.com/office/drawing/2014/main" id="{C81DC258-2BA2-EF1A-C52D-26B2E38466C0}"/>
                </a:ext>
              </a:extLst>
            </p:cNvPr>
            <p:cNvSpPr/>
            <p:nvPr/>
          </p:nvSpPr>
          <p:spPr>
            <a:xfrm>
              <a:off x="9675438" y="43374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7" name="Oval 436">
              <a:extLst>
                <a:ext uri="{FF2B5EF4-FFF2-40B4-BE49-F238E27FC236}">
                  <a16:creationId xmlns:a16="http://schemas.microsoft.com/office/drawing/2014/main" id="{0024EF7A-B9FA-D702-925A-0A3DEF0A60DE}"/>
                </a:ext>
              </a:extLst>
            </p:cNvPr>
            <p:cNvSpPr/>
            <p:nvPr/>
          </p:nvSpPr>
          <p:spPr>
            <a:xfrm>
              <a:off x="10059973" y="3981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8" name="Oval 437">
              <a:extLst>
                <a:ext uri="{FF2B5EF4-FFF2-40B4-BE49-F238E27FC236}">
                  <a16:creationId xmlns:a16="http://schemas.microsoft.com/office/drawing/2014/main" id="{BF3C7237-8DBC-68AD-7328-03706318BF75}"/>
                </a:ext>
              </a:extLst>
            </p:cNvPr>
            <p:cNvSpPr/>
            <p:nvPr/>
          </p:nvSpPr>
          <p:spPr>
            <a:xfrm>
              <a:off x="10223148" y="4138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9" name="Oval 438">
              <a:extLst>
                <a:ext uri="{FF2B5EF4-FFF2-40B4-BE49-F238E27FC236}">
                  <a16:creationId xmlns:a16="http://schemas.microsoft.com/office/drawing/2014/main" id="{24493565-92C2-7E1B-6E52-9C81D7A09373}"/>
                </a:ext>
              </a:extLst>
            </p:cNvPr>
            <p:cNvSpPr/>
            <p:nvPr/>
          </p:nvSpPr>
          <p:spPr>
            <a:xfrm>
              <a:off x="9926883" y="3992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0" name="Oval 439">
              <a:extLst>
                <a:ext uri="{FF2B5EF4-FFF2-40B4-BE49-F238E27FC236}">
                  <a16:creationId xmlns:a16="http://schemas.microsoft.com/office/drawing/2014/main" id="{61112A0A-D1E2-D18E-F507-3D7A2934062D}"/>
                </a:ext>
              </a:extLst>
            </p:cNvPr>
            <p:cNvSpPr/>
            <p:nvPr/>
          </p:nvSpPr>
          <p:spPr>
            <a:xfrm>
              <a:off x="10079283" y="4144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1" name="Oval 440">
              <a:extLst>
                <a:ext uri="{FF2B5EF4-FFF2-40B4-BE49-F238E27FC236}">
                  <a16:creationId xmlns:a16="http://schemas.microsoft.com/office/drawing/2014/main" id="{8420AE9F-3319-1097-DCE0-F49955667156}"/>
                </a:ext>
              </a:extLst>
            </p:cNvPr>
            <p:cNvSpPr/>
            <p:nvPr/>
          </p:nvSpPr>
          <p:spPr>
            <a:xfrm>
              <a:off x="9571311" y="42505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2" name="Oval 441">
              <a:extLst>
                <a:ext uri="{FF2B5EF4-FFF2-40B4-BE49-F238E27FC236}">
                  <a16:creationId xmlns:a16="http://schemas.microsoft.com/office/drawing/2014/main" id="{C8F5F6AD-C583-C65A-476D-42BACFD62DE0}"/>
                </a:ext>
              </a:extLst>
            </p:cNvPr>
            <p:cNvSpPr/>
            <p:nvPr/>
          </p:nvSpPr>
          <p:spPr>
            <a:xfrm>
              <a:off x="9734486" y="44070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3" name="Oval 442">
              <a:extLst>
                <a:ext uri="{FF2B5EF4-FFF2-40B4-BE49-F238E27FC236}">
                  <a16:creationId xmlns:a16="http://schemas.microsoft.com/office/drawing/2014/main" id="{047AB4E3-46D3-6808-94B2-8AFB441E5876}"/>
                </a:ext>
              </a:extLst>
            </p:cNvPr>
            <p:cNvSpPr/>
            <p:nvPr/>
          </p:nvSpPr>
          <p:spPr>
            <a:xfrm>
              <a:off x="9438221" y="42610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4" name="Oval 443">
              <a:extLst>
                <a:ext uri="{FF2B5EF4-FFF2-40B4-BE49-F238E27FC236}">
                  <a16:creationId xmlns:a16="http://schemas.microsoft.com/office/drawing/2014/main" id="{65304119-60F5-F0FA-7544-CDE1AD388339}"/>
                </a:ext>
              </a:extLst>
            </p:cNvPr>
            <p:cNvSpPr/>
            <p:nvPr/>
          </p:nvSpPr>
          <p:spPr>
            <a:xfrm>
              <a:off x="9590621" y="44134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5" name="Oval 444">
              <a:extLst>
                <a:ext uri="{FF2B5EF4-FFF2-40B4-BE49-F238E27FC236}">
                  <a16:creationId xmlns:a16="http://schemas.microsoft.com/office/drawing/2014/main" id="{D89413CE-F2FD-E245-35D8-2825E1486887}"/>
                </a:ext>
              </a:extLst>
            </p:cNvPr>
            <p:cNvSpPr/>
            <p:nvPr/>
          </p:nvSpPr>
          <p:spPr>
            <a:xfrm>
              <a:off x="9950255" y="404421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6" name="Oval 445">
              <a:extLst>
                <a:ext uri="{FF2B5EF4-FFF2-40B4-BE49-F238E27FC236}">
                  <a16:creationId xmlns:a16="http://schemas.microsoft.com/office/drawing/2014/main" id="{9F85D4F1-0C64-89DB-D218-98640D1892C1}"/>
                </a:ext>
              </a:extLst>
            </p:cNvPr>
            <p:cNvSpPr/>
            <p:nvPr/>
          </p:nvSpPr>
          <p:spPr>
            <a:xfrm>
              <a:off x="10200801"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7" name="Oval 446">
              <a:extLst>
                <a:ext uri="{FF2B5EF4-FFF2-40B4-BE49-F238E27FC236}">
                  <a16:creationId xmlns:a16="http://schemas.microsoft.com/office/drawing/2014/main" id="{387448E5-0B5E-C2B1-725A-B23B7E763F43}"/>
                </a:ext>
              </a:extLst>
            </p:cNvPr>
            <p:cNvSpPr/>
            <p:nvPr/>
          </p:nvSpPr>
          <p:spPr>
            <a:xfrm>
              <a:off x="9904536" y="40611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8" name="Oval 447">
              <a:extLst>
                <a:ext uri="{FF2B5EF4-FFF2-40B4-BE49-F238E27FC236}">
                  <a16:creationId xmlns:a16="http://schemas.microsoft.com/office/drawing/2014/main" id="{8146D2F4-D2F7-27D2-EB3D-5D8D5D1E3D90}"/>
                </a:ext>
              </a:extLst>
            </p:cNvPr>
            <p:cNvSpPr/>
            <p:nvPr/>
          </p:nvSpPr>
          <p:spPr>
            <a:xfrm>
              <a:off x="10056936" y="42135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9" name="Oval 448">
              <a:extLst>
                <a:ext uri="{FF2B5EF4-FFF2-40B4-BE49-F238E27FC236}">
                  <a16:creationId xmlns:a16="http://schemas.microsoft.com/office/drawing/2014/main" id="{E9BAA520-5DC5-293B-E39D-1931C7CC7691}"/>
                </a:ext>
              </a:extLst>
            </p:cNvPr>
            <p:cNvSpPr/>
            <p:nvPr/>
          </p:nvSpPr>
          <p:spPr>
            <a:xfrm>
              <a:off x="10113430" y="420067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0" name="Oval 449">
              <a:extLst>
                <a:ext uri="{FF2B5EF4-FFF2-40B4-BE49-F238E27FC236}">
                  <a16:creationId xmlns:a16="http://schemas.microsoft.com/office/drawing/2014/main" id="{C1D09E7C-8339-47AD-2C95-E0C7984CFCEF}"/>
                </a:ext>
              </a:extLst>
            </p:cNvPr>
            <p:cNvSpPr/>
            <p:nvPr/>
          </p:nvSpPr>
          <p:spPr>
            <a:xfrm>
              <a:off x="9817165" y="40547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1" name="Oval 450">
              <a:extLst>
                <a:ext uri="{FF2B5EF4-FFF2-40B4-BE49-F238E27FC236}">
                  <a16:creationId xmlns:a16="http://schemas.microsoft.com/office/drawing/2014/main" id="{86B361C4-E93B-C104-0116-B92691A729F9}"/>
                </a:ext>
              </a:extLst>
            </p:cNvPr>
            <p:cNvSpPr/>
            <p:nvPr/>
          </p:nvSpPr>
          <p:spPr>
            <a:xfrm>
              <a:off x="9969565"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2" name="Oval 451">
              <a:extLst>
                <a:ext uri="{FF2B5EF4-FFF2-40B4-BE49-F238E27FC236}">
                  <a16:creationId xmlns:a16="http://schemas.microsoft.com/office/drawing/2014/main" id="{5C33B056-0D9C-136C-1B7D-A911FF8928DE}"/>
                </a:ext>
              </a:extLst>
            </p:cNvPr>
            <p:cNvSpPr/>
            <p:nvPr/>
          </p:nvSpPr>
          <p:spPr>
            <a:xfrm>
              <a:off x="9769994" y="40049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3" name="Oval 452">
              <a:extLst>
                <a:ext uri="{FF2B5EF4-FFF2-40B4-BE49-F238E27FC236}">
                  <a16:creationId xmlns:a16="http://schemas.microsoft.com/office/drawing/2014/main" id="{C0CDBA0E-2359-EA37-E40D-A9D992537B56}"/>
                </a:ext>
              </a:extLst>
            </p:cNvPr>
            <p:cNvSpPr/>
            <p:nvPr/>
          </p:nvSpPr>
          <p:spPr>
            <a:xfrm>
              <a:off x="9933169" y="41614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4" name="Oval 453">
              <a:extLst>
                <a:ext uri="{FF2B5EF4-FFF2-40B4-BE49-F238E27FC236}">
                  <a16:creationId xmlns:a16="http://schemas.microsoft.com/office/drawing/2014/main" id="{B37B6043-C9BB-D0F7-C8F6-5661BAEC966D}"/>
                </a:ext>
              </a:extLst>
            </p:cNvPr>
            <p:cNvSpPr/>
            <p:nvPr/>
          </p:nvSpPr>
          <p:spPr>
            <a:xfrm>
              <a:off x="9636904" y="40154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5" name="Oval 454">
              <a:extLst>
                <a:ext uri="{FF2B5EF4-FFF2-40B4-BE49-F238E27FC236}">
                  <a16:creationId xmlns:a16="http://schemas.microsoft.com/office/drawing/2014/main" id="{A3394792-6BAB-91DD-2CFC-7E171F308F6F}"/>
                </a:ext>
              </a:extLst>
            </p:cNvPr>
            <p:cNvSpPr/>
            <p:nvPr/>
          </p:nvSpPr>
          <p:spPr>
            <a:xfrm>
              <a:off x="9789304" y="41678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6" name="Oval 455">
              <a:extLst>
                <a:ext uri="{FF2B5EF4-FFF2-40B4-BE49-F238E27FC236}">
                  <a16:creationId xmlns:a16="http://schemas.microsoft.com/office/drawing/2014/main" id="{BD2A4255-2E3E-E4FE-763E-D30F23D33ACA}"/>
                </a:ext>
              </a:extLst>
            </p:cNvPr>
            <p:cNvSpPr/>
            <p:nvPr/>
          </p:nvSpPr>
          <p:spPr>
            <a:xfrm>
              <a:off x="9564203" y="40575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7" name="Oval 456">
              <a:extLst>
                <a:ext uri="{FF2B5EF4-FFF2-40B4-BE49-F238E27FC236}">
                  <a16:creationId xmlns:a16="http://schemas.microsoft.com/office/drawing/2014/main" id="{F9E46C38-3C41-6C31-660E-D71F81329622}"/>
                </a:ext>
              </a:extLst>
            </p:cNvPr>
            <p:cNvSpPr/>
            <p:nvPr/>
          </p:nvSpPr>
          <p:spPr>
            <a:xfrm>
              <a:off x="9727378" y="42139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8" name="Oval 457">
              <a:extLst>
                <a:ext uri="{FF2B5EF4-FFF2-40B4-BE49-F238E27FC236}">
                  <a16:creationId xmlns:a16="http://schemas.microsoft.com/office/drawing/2014/main" id="{055279D3-B22D-CC1D-1771-C6589E066F0E}"/>
                </a:ext>
              </a:extLst>
            </p:cNvPr>
            <p:cNvSpPr/>
            <p:nvPr/>
          </p:nvSpPr>
          <p:spPr>
            <a:xfrm>
              <a:off x="9431113" y="40680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9" name="Oval 458">
              <a:extLst>
                <a:ext uri="{FF2B5EF4-FFF2-40B4-BE49-F238E27FC236}">
                  <a16:creationId xmlns:a16="http://schemas.microsoft.com/office/drawing/2014/main" id="{67B90C32-6EE1-A27D-6304-BC1DEE8EE9E2}"/>
                </a:ext>
              </a:extLst>
            </p:cNvPr>
            <p:cNvSpPr/>
            <p:nvPr/>
          </p:nvSpPr>
          <p:spPr>
            <a:xfrm>
              <a:off x="9583513" y="4220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0" name="Oval 459">
              <a:extLst>
                <a:ext uri="{FF2B5EF4-FFF2-40B4-BE49-F238E27FC236}">
                  <a16:creationId xmlns:a16="http://schemas.microsoft.com/office/drawing/2014/main" id="{4B5D6249-B13D-5AA0-FCF4-F7B9FB8EEF4B}"/>
                </a:ext>
              </a:extLst>
            </p:cNvPr>
            <p:cNvSpPr/>
            <p:nvPr/>
          </p:nvSpPr>
          <p:spPr>
            <a:xfrm>
              <a:off x="10057913" y="39455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1" name="Oval 460">
              <a:extLst>
                <a:ext uri="{FF2B5EF4-FFF2-40B4-BE49-F238E27FC236}">
                  <a16:creationId xmlns:a16="http://schemas.microsoft.com/office/drawing/2014/main" id="{C66C2500-B037-021E-A78E-416E9A39CDB6}"/>
                </a:ext>
              </a:extLst>
            </p:cNvPr>
            <p:cNvSpPr/>
            <p:nvPr/>
          </p:nvSpPr>
          <p:spPr>
            <a:xfrm>
              <a:off x="10221088" y="410204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2" name="Oval 461">
              <a:extLst>
                <a:ext uri="{FF2B5EF4-FFF2-40B4-BE49-F238E27FC236}">
                  <a16:creationId xmlns:a16="http://schemas.microsoft.com/office/drawing/2014/main" id="{26850791-16D4-A4A6-7286-BF7A47198C99}"/>
                </a:ext>
              </a:extLst>
            </p:cNvPr>
            <p:cNvSpPr/>
            <p:nvPr/>
          </p:nvSpPr>
          <p:spPr>
            <a:xfrm>
              <a:off x="9924823" y="39560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3" name="Oval 462">
              <a:extLst>
                <a:ext uri="{FF2B5EF4-FFF2-40B4-BE49-F238E27FC236}">
                  <a16:creationId xmlns:a16="http://schemas.microsoft.com/office/drawing/2014/main" id="{1B1CB445-D567-2443-3332-DFF2413DE594}"/>
                </a:ext>
              </a:extLst>
            </p:cNvPr>
            <p:cNvSpPr/>
            <p:nvPr/>
          </p:nvSpPr>
          <p:spPr>
            <a:xfrm>
              <a:off x="10077223" y="41084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4" name="Oval 463">
              <a:extLst>
                <a:ext uri="{FF2B5EF4-FFF2-40B4-BE49-F238E27FC236}">
                  <a16:creationId xmlns:a16="http://schemas.microsoft.com/office/drawing/2014/main" id="{95945652-8018-2DC6-7C8B-4A28775F4582}"/>
                </a:ext>
              </a:extLst>
            </p:cNvPr>
            <p:cNvSpPr/>
            <p:nvPr/>
          </p:nvSpPr>
          <p:spPr>
            <a:xfrm>
              <a:off x="9420338" y="4202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5" name="Oval 464">
              <a:extLst>
                <a:ext uri="{FF2B5EF4-FFF2-40B4-BE49-F238E27FC236}">
                  <a16:creationId xmlns:a16="http://schemas.microsoft.com/office/drawing/2014/main" id="{75F28908-C513-1E4E-DA50-EA174739F91E}"/>
                </a:ext>
              </a:extLst>
            </p:cNvPr>
            <p:cNvSpPr/>
            <p:nvPr/>
          </p:nvSpPr>
          <p:spPr>
            <a:xfrm>
              <a:off x="9583513" y="4359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6" name="Oval 465">
              <a:extLst>
                <a:ext uri="{FF2B5EF4-FFF2-40B4-BE49-F238E27FC236}">
                  <a16:creationId xmlns:a16="http://schemas.microsoft.com/office/drawing/2014/main" id="{DB150FC5-8D00-5DA1-906D-0C02E5D6CCB7}"/>
                </a:ext>
              </a:extLst>
            </p:cNvPr>
            <p:cNvSpPr/>
            <p:nvPr/>
          </p:nvSpPr>
          <p:spPr>
            <a:xfrm>
              <a:off x="9287248" y="4213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7" name="Oval 466">
              <a:extLst>
                <a:ext uri="{FF2B5EF4-FFF2-40B4-BE49-F238E27FC236}">
                  <a16:creationId xmlns:a16="http://schemas.microsoft.com/office/drawing/2014/main" id="{74886509-AC46-7CB3-C932-84C177039918}"/>
                </a:ext>
              </a:extLst>
            </p:cNvPr>
            <p:cNvSpPr/>
            <p:nvPr/>
          </p:nvSpPr>
          <p:spPr>
            <a:xfrm>
              <a:off x="9439648" y="4365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8" name="Oval 467">
              <a:extLst>
                <a:ext uri="{FF2B5EF4-FFF2-40B4-BE49-F238E27FC236}">
                  <a16:creationId xmlns:a16="http://schemas.microsoft.com/office/drawing/2014/main" id="{FFA58A06-1741-886E-2629-B0F4D5C9F38F}"/>
                </a:ext>
              </a:extLst>
            </p:cNvPr>
            <p:cNvSpPr/>
            <p:nvPr/>
          </p:nvSpPr>
          <p:spPr>
            <a:xfrm>
              <a:off x="9099554" y="42757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9" name="Oval 468">
              <a:extLst>
                <a:ext uri="{FF2B5EF4-FFF2-40B4-BE49-F238E27FC236}">
                  <a16:creationId xmlns:a16="http://schemas.microsoft.com/office/drawing/2014/main" id="{EAFD5E8F-CBD7-41D1-A7E1-510A63ADF4C9}"/>
                </a:ext>
              </a:extLst>
            </p:cNvPr>
            <p:cNvSpPr/>
            <p:nvPr/>
          </p:nvSpPr>
          <p:spPr>
            <a:xfrm>
              <a:off x="9262729" y="44321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0" name="Oval 469">
              <a:extLst>
                <a:ext uri="{FF2B5EF4-FFF2-40B4-BE49-F238E27FC236}">
                  <a16:creationId xmlns:a16="http://schemas.microsoft.com/office/drawing/2014/main" id="{5F00D009-C8C3-F1D5-A0F4-0CE835057C72}"/>
                </a:ext>
              </a:extLst>
            </p:cNvPr>
            <p:cNvSpPr/>
            <p:nvPr/>
          </p:nvSpPr>
          <p:spPr>
            <a:xfrm>
              <a:off x="8966464" y="42862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1" name="Oval 470">
              <a:extLst>
                <a:ext uri="{FF2B5EF4-FFF2-40B4-BE49-F238E27FC236}">
                  <a16:creationId xmlns:a16="http://schemas.microsoft.com/office/drawing/2014/main" id="{B6AE03C0-DA68-1902-DA08-3AD75D462757}"/>
                </a:ext>
              </a:extLst>
            </p:cNvPr>
            <p:cNvSpPr/>
            <p:nvPr/>
          </p:nvSpPr>
          <p:spPr>
            <a:xfrm>
              <a:off x="9118864" y="44386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2" name="Oval 471">
              <a:extLst>
                <a:ext uri="{FF2B5EF4-FFF2-40B4-BE49-F238E27FC236}">
                  <a16:creationId xmlns:a16="http://schemas.microsoft.com/office/drawing/2014/main" id="{3E346A9C-BD0B-7AEB-820A-82BF3F451C42}"/>
                </a:ext>
              </a:extLst>
            </p:cNvPr>
            <p:cNvSpPr/>
            <p:nvPr/>
          </p:nvSpPr>
          <p:spPr>
            <a:xfrm>
              <a:off x="9438202" y="438938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3" name="Oval 472">
              <a:extLst>
                <a:ext uri="{FF2B5EF4-FFF2-40B4-BE49-F238E27FC236}">
                  <a16:creationId xmlns:a16="http://schemas.microsoft.com/office/drawing/2014/main" id="{5792E056-DCD2-A683-1CAB-70D58BE40327}"/>
                </a:ext>
              </a:extLst>
            </p:cNvPr>
            <p:cNvSpPr/>
            <p:nvPr/>
          </p:nvSpPr>
          <p:spPr>
            <a:xfrm>
              <a:off x="9601377" y="45458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4" name="Oval 473">
              <a:extLst>
                <a:ext uri="{FF2B5EF4-FFF2-40B4-BE49-F238E27FC236}">
                  <a16:creationId xmlns:a16="http://schemas.microsoft.com/office/drawing/2014/main" id="{CE6F7C0E-7DB6-6F1A-B0DB-733B853E3BA4}"/>
                </a:ext>
              </a:extLst>
            </p:cNvPr>
            <p:cNvSpPr/>
            <p:nvPr/>
          </p:nvSpPr>
          <p:spPr>
            <a:xfrm>
              <a:off x="9305112" y="43998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5" name="Oval 474">
              <a:extLst>
                <a:ext uri="{FF2B5EF4-FFF2-40B4-BE49-F238E27FC236}">
                  <a16:creationId xmlns:a16="http://schemas.microsoft.com/office/drawing/2014/main" id="{60309517-7D57-DD62-DA4B-77E39B9D080E}"/>
                </a:ext>
              </a:extLst>
            </p:cNvPr>
            <p:cNvSpPr/>
            <p:nvPr/>
          </p:nvSpPr>
          <p:spPr>
            <a:xfrm>
              <a:off x="9457512" y="45522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6" name="Oval 475">
              <a:extLst>
                <a:ext uri="{FF2B5EF4-FFF2-40B4-BE49-F238E27FC236}">
                  <a16:creationId xmlns:a16="http://schemas.microsoft.com/office/drawing/2014/main" id="{02C2F800-9B12-69DB-CD95-7E8FFBFE7AB5}"/>
                </a:ext>
              </a:extLst>
            </p:cNvPr>
            <p:cNvSpPr/>
            <p:nvPr/>
          </p:nvSpPr>
          <p:spPr>
            <a:xfrm>
              <a:off x="9748062" y="4243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7" name="Oval 476">
              <a:extLst>
                <a:ext uri="{FF2B5EF4-FFF2-40B4-BE49-F238E27FC236}">
                  <a16:creationId xmlns:a16="http://schemas.microsoft.com/office/drawing/2014/main" id="{F95ECA2B-2069-A410-6CAE-06D91A859809}"/>
                </a:ext>
              </a:extLst>
            </p:cNvPr>
            <p:cNvSpPr/>
            <p:nvPr/>
          </p:nvSpPr>
          <p:spPr>
            <a:xfrm>
              <a:off x="9911237" y="4399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8" name="Oval 477">
              <a:extLst>
                <a:ext uri="{FF2B5EF4-FFF2-40B4-BE49-F238E27FC236}">
                  <a16:creationId xmlns:a16="http://schemas.microsoft.com/office/drawing/2014/main" id="{3624AC34-5D64-80BC-37BC-B2070F1C3C4D}"/>
                </a:ext>
              </a:extLst>
            </p:cNvPr>
            <p:cNvSpPr/>
            <p:nvPr/>
          </p:nvSpPr>
          <p:spPr>
            <a:xfrm>
              <a:off x="9614972" y="4253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9" name="Oval 478">
              <a:extLst>
                <a:ext uri="{FF2B5EF4-FFF2-40B4-BE49-F238E27FC236}">
                  <a16:creationId xmlns:a16="http://schemas.microsoft.com/office/drawing/2014/main" id="{AEFFED66-F21A-214F-AEDE-150272661F9B}"/>
                </a:ext>
              </a:extLst>
            </p:cNvPr>
            <p:cNvSpPr/>
            <p:nvPr/>
          </p:nvSpPr>
          <p:spPr>
            <a:xfrm>
              <a:off x="9767372" y="4406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0" name="Oval 479">
              <a:extLst>
                <a:ext uri="{FF2B5EF4-FFF2-40B4-BE49-F238E27FC236}">
                  <a16:creationId xmlns:a16="http://schemas.microsoft.com/office/drawing/2014/main" id="{A3A12171-2257-1E66-3249-69E29D0F1D78}"/>
                </a:ext>
              </a:extLst>
            </p:cNvPr>
            <p:cNvSpPr/>
            <p:nvPr/>
          </p:nvSpPr>
          <p:spPr>
            <a:xfrm>
              <a:off x="9890174" y="413254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1" name="Oval 480">
              <a:extLst>
                <a:ext uri="{FF2B5EF4-FFF2-40B4-BE49-F238E27FC236}">
                  <a16:creationId xmlns:a16="http://schemas.microsoft.com/office/drawing/2014/main" id="{CF162E72-5431-660E-536E-7D0651BDB1F5}"/>
                </a:ext>
              </a:extLst>
            </p:cNvPr>
            <p:cNvSpPr/>
            <p:nvPr/>
          </p:nvSpPr>
          <p:spPr>
            <a:xfrm>
              <a:off x="10053349" y="428900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2" name="Oval 481">
              <a:extLst>
                <a:ext uri="{FF2B5EF4-FFF2-40B4-BE49-F238E27FC236}">
                  <a16:creationId xmlns:a16="http://schemas.microsoft.com/office/drawing/2014/main" id="{A8B7B5AC-C83C-B2D4-C746-22CA55B254BA}"/>
                </a:ext>
              </a:extLst>
            </p:cNvPr>
            <p:cNvSpPr/>
            <p:nvPr/>
          </p:nvSpPr>
          <p:spPr>
            <a:xfrm>
              <a:off x="9757084" y="41430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3" name="Oval 482">
              <a:extLst>
                <a:ext uri="{FF2B5EF4-FFF2-40B4-BE49-F238E27FC236}">
                  <a16:creationId xmlns:a16="http://schemas.microsoft.com/office/drawing/2014/main" id="{926E4D02-C9E8-81C3-B5C1-6FFBA3C2E6C9}"/>
                </a:ext>
              </a:extLst>
            </p:cNvPr>
            <p:cNvSpPr/>
            <p:nvPr/>
          </p:nvSpPr>
          <p:spPr>
            <a:xfrm>
              <a:off x="9909484" y="42954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4" name="Oval 483">
              <a:extLst>
                <a:ext uri="{FF2B5EF4-FFF2-40B4-BE49-F238E27FC236}">
                  <a16:creationId xmlns:a16="http://schemas.microsoft.com/office/drawing/2014/main" id="{0A5105CA-978F-9D12-B70A-90EE4D878154}"/>
                </a:ext>
              </a:extLst>
            </p:cNvPr>
            <p:cNvSpPr/>
            <p:nvPr/>
          </p:nvSpPr>
          <p:spPr>
            <a:xfrm>
              <a:off x="9253225" y="44098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5" name="Oval 484">
              <a:extLst>
                <a:ext uri="{FF2B5EF4-FFF2-40B4-BE49-F238E27FC236}">
                  <a16:creationId xmlns:a16="http://schemas.microsoft.com/office/drawing/2014/main" id="{23EFF2A4-244C-77BC-6E1C-98E99581FAFE}"/>
                </a:ext>
              </a:extLst>
            </p:cNvPr>
            <p:cNvSpPr/>
            <p:nvPr/>
          </p:nvSpPr>
          <p:spPr>
            <a:xfrm>
              <a:off x="9416400" y="45662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6" name="Oval 485">
              <a:extLst>
                <a:ext uri="{FF2B5EF4-FFF2-40B4-BE49-F238E27FC236}">
                  <a16:creationId xmlns:a16="http://schemas.microsoft.com/office/drawing/2014/main" id="{B8AF601E-971D-083D-8846-8E6389FFCC27}"/>
                </a:ext>
              </a:extLst>
            </p:cNvPr>
            <p:cNvSpPr/>
            <p:nvPr/>
          </p:nvSpPr>
          <p:spPr>
            <a:xfrm>
              <a:off x="9120135" y="4420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7" name="Oval 486">
              <a:extLst>
                <a:ext uri="{FF2B5EF4-FFF2-40B4-BE49-F238E27FC236}">
                  <a16:creationId xmlns:a16="http://schemas.microsoft.com/office/drawing/2014/main" id="{10531284-F669-41A4-AF0A-7AAC5A0C7C85}"/>
                </a:ext>
              </a:extLst>
            </p:cNvPr>
            <p:cNvSpPr/>
            <p:nvPr/>
          </p:nvSpPr>
          <p:spPr>
            <a:xfrm>
              <a:off x="9272535" y="45727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8" name="Oval 487">
              <a:extLst>
                <a:ext uri="{FF2B5EF4-FFF2-40B4-BE49-F238E27FC236}">
                  <a16:creationId xmlns:a16="http://schemas.microsoft.com/office/drawing/2014/main" id="{3C401D31-00CA-5916-B9E1-950E938CA476}"/>
                </a:ext>
              </a:extLst>
            </p:cNvPr>
            <p:cNvSpPr/>
            <p:nvPr/>
          </p:nvSpPr>
          <p:spPr>
            <a:xfrm>
              <a:off x="9000494" y="445554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9" name="Oval 488">
              <a:extLst>
                <a:ext uri="{FF2B5EF4-FFF2-40B4-BE49-F238E27FC236}">
                  <a16:creationId xmlns:a16="http://schemas.microsoft.com/office/drawing/2014/main" id="{7C5B333C-48E4-26F3-E6A1-536698DF102C}"/>
                </a:ext>
              </a:extLst>
            </p:cNvPr>
            <p:cNvSpPr/>
            <p:nvPr/>
          </p:nvSpPr>
          <p:spPr>
            <a:xfrm>
              <a:off x="9163669" y="46120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0" name="Oval 489">
              <a:extLst>
                <a:ext uri="{FF2B5EF4-FFF2-40B4-BE49-F238E27FC236}">
                  <a16:creationId xmlns:a16="http://schemas.microsoft.com/office/drawing/2014/main" id="{150DFDC6-FDD5-2718-6D10-F7FD1ECE9785}"/>
                </a:ext>
              </a:extLst>
            </p:cNvPr>
            <p:cNvSpPr/>
            <p:nvPr/>
          </p:nvSpPr>
          <p:spPr>
            <a:xfrm>
              <a:off x="8867404" y="44660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1" name="Oval 490">
              <a:extLst>
                <a:ext uri="{FF2B5EF4-FFF2-40B4-BE49-F238E27FC236}">
                  <a16:creationId xmlns:a16="http://schemas.microsoft.com/office/drawing/2014/main" id="{840B1968-8C4F-2E4F-9F37-8240AA29DE11}"/>
                </a:ext>
              </a:extLst>
            </p:cNvPr>
            <p:cNvSpPr/>
            <p:nvPr/>
          </p:nvSpPr>
          <p:spPr>
            <a:xfrm>
              <a:off x="9019804" y="46184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2" name="Oval 491">
              <a:extLst>
                <a:ext uri="{FF2B5EF4-FFF2-40B4-BE49-F238E27FC236}">
                  <a16:creationId xmlns:a16="http://schemas.microsoft.com/office/drawing/2014/main" id="{311903E4-6213-C784-0D0C-E8A7BD542DD3}"/>
                </a:ext>
              </a:extLst>
            </p:cNvPr>
            <p:cNvSpPr/>
            <p:nvPr/>
          </p:nvSpPr>
          <p:spPr>
            <a:xfrm>
              <a:off x="8786837" y="44371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3" name="Oval 492">
              <a:extLst>
                <a:ext uri="{FF2B5EF4-FFF2-40B4-BE49-F238E27FC236}">
                  <a16:creationId xmlns:a16="http://schemas.microsoft.com/office/drawing/2014/main" id="{6A4E7172-F4B1-9291-8D84-56CAF551D068}"/>
                </a:ext>
              </a:extLst>
            </p:cNvPr>
            <p:cNvSpPr/>
            <p:nvPr/>
          </p:nvSpPr>
          <p:spPr>
            <a:xfrm>
              <a:off x="8950012" y="45935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4" name="Oval 493">
              <a:extLst>
                <a:ext uri="{FF2B5EF4-FFF2-40B4-BE49-F238E27FC236}">
                  <a16:creationId xmlns:a16="http://schemas.microsoft.com/office/drawing/2014/main" id="{87C13492-54AB-A1C4-D85A-5ACCFBF22431}"/>
                </a:ext>
              </a:extLst>
            </p:cNvPr>
            <p:cNvSpPr/>
            <p:nvPr/>
          </p:nvSpPr>
          <p:spPr>
            <a:xfrm>
              <a:off x="8653747" y="4447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5" name="Oval 494">
              <a:extLst>
                <a:ext uri="{FF2B5EF4-FFF2-40B4-BE49-F238E27FC236}">
                  <a16:creationId xmlns:a16="http://schemas.microsoft.com/office/drawing/2014/main" id="{12870887-7260-E8BA-C26F-9627A6FF1D15}"/>
                </a:ext>
              </a:extLst>
            </p:cNvPr>
            <p:cNvSpPr/>
            <p:nvPr/>
          </p:nvSpPr>
          <p:spPr>
            <a:xfrm>
              <a:off x="8806147" y="46000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6" name="Oval 495">
              <a:extLst>
                <a:ext uri="{FF2B5EF4-FFF2-40B4-BE49-F238E27FC236}">
                  <a16:creationId xmlns:a16="http://schemas.microsoft.com/office/drawing/2014/main" id="{172D3F52-E032-F553-B831-F2DFEC2A6D52}"/>
                </a:ext>
              </a:extLst>
            </p:cNvPr>
            <p:cNvSpPr/>
            <p:nvPr/>
          </p:nvSpPr>
          <p:spPr>
            <a:xfrm>
              <a:off x="8864157" y="43398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7" name="Oval 496">
              <a:extLst>
                <a:ext uri="{FF2B5EF4-FFF2-40B4-BE49-F238E27FC236}">
                  <a16:creationId xmlns:a16="http://schemas.microsoft.com/office/drawing/2014/main" id="{22ADD181-DDDD-7139-91E8-62F28ACC942C}"/>
                </a:ext>
              </a:extLst>
            </p:cNvPr>
            <p:cNvSpPr/>
            <p:nvPr/>
          </p:nvSpPr>
          <p:spPr>
            <a:xfrm>
              <a:off x="9027332" y="44963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8" name="Oval 497">
              <a:extLst>
                <a:ext uri="{FF2B5EF4-FFF2-40B4-BE49-F238E27FC236}">
                  <a16:creationId xmlns:a16="http://schemas.microsoft.com/office/drawing/2014/main" id="{627E4296-3CC2-7C34-E627-BF0B57DDF820}"/>
                </a:ext>
              </a:extLst>
            </p:cNvPr>
            <p:cNvSpPr/>
            <p:nvPr/>
          </p:nvSpPr>
          <p:spPr>
            <a:xfrm>
              <a:off x="8731067" y="43503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9" name="Oval 498">
              <a:extLst>
                <a:ext uri="{FF2B5EF4-FFF2-40B4-BE49-F238E27FC236}">
                  <a16:creationId xmlns:a16="http://schemas.microsoft.com/office/drawing/2014/main" id="{F056C841-D7AE-0790-C140-98584ACB388D}"/>
                </a:ext>
              </a:extLst>
            </p:cNvPr>
            <p:cNvSpPr/>
            <p:nvPr/>
          </p:nvSpPr>
          <p:spPr>
            <a:xfrm>
              <a:off x="8883467" y="45027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0" name="Oval 499">
              <a:extLst>
                <a:ext uri="{FF2B5EF4-FFF2-40B4-BE49-F238E27FC236}">
                  <a16:creationId xmlns:a16="http://schemas.microsoft.com/office/drawing/2014/main" id="{A4C64EA7-407D-4769-F618-BCCAFE929AEF}"/>
                </a:ext>
              </a:extLst>
            </p:cNvPr>
            <p:cNvSpPr/>
            <p:nvPr/>
          </p:nvSpPr>
          <p:spPr>
            <a:xfrm>
              <a:off x="9497679" y="42919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1" name="Oval 500">
              <a:extLst>
                <a:ext uri="{FF2B5EF4-FFF2-40B4-BE49-F238E27FC236}">
                  <a16:creationId xmlns:a16="http://schemas.microsoft.com/office/drawing/2014/main" id="{33DDE46A-4BEF-7BB4-DD94-93D1590A7930}"/>
                </a:ext>
              </a:extLst>
            </p:cNvPr>
            <p:cNvSpPr/>
            <p:nvPr/>
          </p:nvSpPr>
          <p:spPr>
            <a:xfrm>
              <a:off x="9660854" y="44484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2" name="Oval 501">
              <a:extLst>
                <a:ext uri="{FF2B5EF4-FFF2-40B4-BE49-F238E27FC236}">
                  <a16:creationId xmlns:a16="http://schemas.microsoft.com/office/drawing/2014/main" id="{2D452A91-7680-FAE7-4A4E-8E8A41D186DA}"/>
                </a:ext>
              </a:extLst>
            </p:cNvPr>
            <p:cNvSpPr/>
            <p:nvPr/>
          </p:nvSpPr>
          <p:spPr>
            <a:xfrm>
              <a:off x="9364589" y="43024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3" name="Oval 502">
              <a:extLst>
                <a:ext uri="{FF2B5EF4-FFF2-40B4-BE49-F238E27FC236}">
                  <a16:creationId xmlns:a16="http://schemas.microsoft.com/office/drawing/2014/main" id="{EA1D8B40-50A0-75B0-229F-7C48A9C5AC98}"/>
                </a:ext>
              </a:extLst>
            </p:cNvPr>
            <p:cNvSpPr/>
            <p:nvPr/>
          </p:nvSpPr>
          <p:spPr>
            <a:xfrm>
              <a:off x="9516989" y="44548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4" name="Oval 503">
              <a:extLst>
                <a:ext uri="{FF2B5EF4-FFF2-40B4-BE49-F238E27FC236}">
                  <a16:creationId xmlns:a16="http://schemas.microsoft.com/office/drawing/2014/main" id="{B3573C44-1652-C7F7-A49F-DBF4286172FF}"/>
                </a:ext>
              </a:extLst>
            </p:cNvPr>
            <p:cNvSpPr/>
            <p:nvPr/>
          </p:nvSpPr>
          <p:spPr>
            <a:xfrm>
              <a:off x="9170367" y="416932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5" name="Oval 504">
              <a:extLst>
                <a:ext uri="{FF2B5EF4-FFF2-40B4-BE49-F238E27FC236}">
                  <a16:creationId xmlns:a16="http://schemas.microsoft.com/office/drawing/2014/main" id="{79CFA605-1C55-F19A-E4A8-B754A62F713D}"/>
                </a:ext>
              </a:extLst>
            </p:cNvPr>
            <p:cNvSpPr/>
            <p:nvPr/>
          </p:nvSpPr>
          <p:spPr>
            <a:xfrm>
              <a:off x="9333542" y="43257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6" name="Oval 505">
              <a:extLst>
                <a:ext uri="{FF2B5EF4-FFF2-40B4-BE49-F238E27FC236}">
                  <a16:creationId xmlns:a16="http://schemas.microsoft.com/office/drawing/2014/main" id="{010C2374-6DC4-CB47-ECF2-0E92BE917A12}"/>
                </a:ext>
              </a:extLst>
            </p:cNvPr>
            <p:cNvSpPr/>
            <p:nvPr/>
          </p:nvSpPr>
          <p:spPr>
            <a:xfrm>
              <a:off x="9037277" y="41798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7" name="Oval 506">
              <a:extLst>
                <a:ext uri="{FF2B5EF4-FFF2-40B4-BE49-F238E27FC236}">
                  <a16:creationId xmlns:a16="http://schemas.microsoft.com/office/drawing/2014/main" id="{A482F795-9315-3888-96CD-905C62AE6E02}"/>
                </a:ext>
              </a:extLst>
            </p:cNvPr>
            <p:cNvSpPr/>
            <p:nvPr/>
          </p:nvSpPr>
          <p:spPr>
            <a:xfrm>
              <a:off x="9189677" y="43322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8" name="Oval 507">
              <a:extLst>
                <a:ext uri="{FF2B5EF4-FFF2-40B4-BE49-F238E27FC236}">
                  <a16:creationId xmlns:a16="http://schemas.microsoft.com/office/drawing/2014/main" id="{78B830DD-2B11-F389-D319-1F79F46C0F8E}"/>
                </a:ext>
              </a:extLst>
            </p:cNvPr>
            <p:cNvSpPr/>
            <p:nvPr/>
          </p:nvSpPr>
          <p:spPr>
            <a:xfrm>
              <a:off x="9369196" y="4097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9" name="Oval 508">
              <a:extLst>
                <a:ext uri="{FF2B5EF4-FFF2-40B4-BE49-F238E27FC236}">
                  <a16:creationId xmlns:a16="http://schemas.microsoft.com/office/drawing/2014/main" id="{F32EE30C-B2F1-C0C2-5D3E-84DB4500AC77}"/>
                </a:ext>
              </a:extLst>
            </p:cNvPr>
            <p:cNvSpPr/>
            <p:nvPr/>
          </p:nvSpPr>
          <p:spPr>
            <a:xfrm>
              <a:off x="9532371" y="4253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0" name="Oval 509">
              <a:extLst>
                <a:ext uri="{FF2B5EF4-FFF2-40B4-BE49-F238E27FC236}">
                  <a16:creationId xmlns:a16="http://schemas.microsoft.com/office/drawing/2014/main" id="{3CBCF6EA-4FB0-48C0-9FE8-1E22407DD26B}"/>
                </a:ext>
              </a:extLst>
            </p:cNvPr>
            <p:cNvSpPr/>
            <p:nvPr/>
          </p:nvSpPr>
          <p:spPr>
            <a:xfrm>
              <a:off x="9236106" y="4107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1" name="Oval 510">
              <a:extLst>
                <a:ext uri="{FF2B5EF4-FFF2-40B4-BE49-F238E27FC236}">
                  <a16:creationId xmlns:a16="http://schemas.microsoft.com/office/drawing/2014/main" id="{A410422B-1C00-4309-947C-66CD140798C2}"/>
                </a:ext>
              </a:extLst>
            </p:cNvPr>
            <p:cNvSpPr/>
            <p:nvPr/>
          </p:nvSpPr>
          <p:spPr>
            <a:xfrm>
              <a:off x="9388506" y="4260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2" name="Oval 511">
              <a:extLst>
                <a:ext uri="{FF2B5EF4-FFF2-40B4-BE49-F238E27FC236}">
                  <a16:creationId xmlns:a16="http://schemas.microsoft.com/office/drawing/2014/main" id="{61CACA8C-0DE7-A36D-3002-0CD25A839AA3}"/>
                </a:ext>
              </a:extLst>
            </p:cNvPr>
            <p:cNvSpPr/>
            <p:nvPr/>
          </p:nvSpPr>
          <p:spPr>
            <a:xfrm>
              <a:off x="9588280" y="41442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3" name="Oval 512">
              <a:extLst>
                <a:ext uri="{FF2B5EF4-FFF2-40B4-BE49-F238E27FC236}">
                  <a16:creationId xmlns:a16="http://schemas.microsoft.com/office/drawing/2014/main" id="{D71F8254-5FEB-D0E1-E89F-F09D07D922D2}"/>
                </a:ext>
              </a:extLst>
            </p:cNvPr>
            <p:cNvSpPr/>
            <p:nvPr/>
          </p:nvSpPr>
          <p:spPr>
            <a:xfrm>
              <a:off x="9751455" y="430067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4" name="Oval 513">
              <a:extLst>
                <a:ext uri="{FF2B5EF4-FFF2-40B4-BE49-F238E27FC236}">
                  <a16:creationId xmlns:a16="http://schemas.microsoft.com/office/drawing/2014/main" id="{6872CE96-A451-5ACA-9874-A4AEE2EDC151}"/>
                </a:ext>
              </a:extLst>
            </p:cNvPr>
            <p:cNvSpPr/>
            <p:nvPr/>
          </p:nvSpPr>
          <p:spPr>
            <a:xfrm>
              <a:off x="9455190" y="4154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5" name="Oval 514">
              <a:extLst>
                <a:ext uri="{FF2B5EF4-FFF2-40B4-BE49-F238E27FC236}">
                  <a16:creationId xmlns:a16="http://schemas.microsoft.com/office/drawing/2014/main" id="{06D64B6F-8B81-CBBC-9857-E3A2D49B7161}"/>
                </a:ext>
              </a:extLst>
            </p:cNvPr>
            <p:cNvSpPr/>
            <p:nvPr/>
          </p:nvSpPr>
          <p:spPr>
            <a:xfrm>
              <a:off x="9607590" y="43071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6" name="Oval 515">
              <a:extLst>
                <a:ext uri="{FF2B5EF4-FFF2-40B4-BE49-F238E27FC236}">
                  <a16:creationId xmlns:a16="http://schemas.microsoft.com/office/drawing/2014/main" id="{BE836CD0-C817-5A8A-3F52-6B456D982A2D}"/>
                </a:ext>
              </a:extLst>
            </p:cNvPr>
            <p:cNvSpPr/>
            <p:nvPr/>
          </p:nvSpPr>
          <p:spPr>
            <a:xfrm>
              <a:off x="9992125" y="3951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7" name="Oval 516">
              <a:extLst>
                <a:ext uri="{FF2B5EF4-FFF2-40B4-BE49-F238E27FC236}">
                  <a16:creationId xmlns:a16="http://schemas.microsoft.com/office/drawing/2014/main" id="{AC84E86E-0473-F5FA-AF7C-F47D7BEEB2E3}"/>
                </a:ext>
              </a:extLst>
            </p:cNvPr>
            <p:cNvSpPr/>
            <p:nvPr/>
          </p:nvSpPr>
          <p:spPr>
            <a:xfrm>
              <a:off x="10155300" y="4108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8" name="Oval 517">
              <a:extLst>
                <a:ext uri="{FF2B5EF4-FFF2-40B4-BE49-F238E27FC236}">
                  <a16:creationId xmlns:a16="http://schemas.microsoft.com/office/drawing/2014/main" id="{AD4017DA-C031-BACA-77AC-B41C52FAA2FC}"/>
                </a:ext>
              </a:extLst>
            </p:cNvPr>
            <p:cNvSpPr/>
            <p:nvPr/>
          </p:nvSpPr>
          <p:spPr>
            <a:xfrm>
              <a:off x="9859035" y="3962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9" name="Oval 518">
              <a:extLst>
                <a:ext uri="{FF2B5EF4-FFF2-40B4-BE49-F238E27FC236}">
                  <a16:creationId xmlns:a16="http://schemas.microsoft.com/office/drawing/2014/main" id="{BF0EF6B8-7B74-CAB9-D245-7BB411A8A446}"/>
                </a:ext>
              </a:extLst>
            </p:cNvPr>
            <p:cNvSpPr/>
            <p:nvPr/>
          </p:nvSpPr>
          <p:spPr>
            <a:xfrm>
              <a:off x="10011435" y="4114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0" name="Oval 519">
              <a:extLst>
                <a:ext uri="{FF2B5EF4-FFF2-40B4-BE49-F238E27FC236}">
                  <a16:creationId xmlns:a16="http://schemas.microsoft.com/office/drawing/2014/main" id="{FB79DB8E-5658-5090-9717-E3494FAAC31F}"/>
                </a:ext>
              </a:extLst>
            </p:cNvPr>
            <p:cNvSpPr/>
            <p:nvPr/>
          </p:nvSpPr>
          <p:spPr>
            <a:xfrm>
              <a:off x="9503463" y="42202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1" name="Oval 520">
              <a:extLst>
                <a:ext uri="{FF2B5EF4-FFF2-40B4-BE49-F238E27FC236}">
                  <a16:creationId xmlns:a16="http://schemas.microsoft.com/office/drawing/2014/main" id="{A4EDA827-3ECA-C05B-A1AD-90F19A8A1F4F}"/>
                </a:ext>
              </a:extLst>
            </p:cNvPr>
            <p:cNvSpPr/>
            <p:nvPr/>
          </p:nvSpPr>
          <p:spPr>
            <a:xfrm>
              <a:off x="9666638" y="437667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2" name="Oval 521">
              <a:extLst>
                <a:ext uri="{FF2B5EF4-FFF2-40B4-BE49-F238E27FC236}">
                  <a16:creationId xmlns:a16="http://schemas.microsoft.com/office/drawing/2014/main" id="{7155AEBE-4702-5D35-B8A5-15F36470649D}"/>
                </a:ext>
              </a:extLst>
            </p:cNvPr>
            <p:cNvSpPr/>
            <p:nvPr/>
          </p:nvSpPr>
          <p:spPr>
            <a:xfrm>
              <a:off x="9370373" y="42307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3" name="Oval 522">
              <a:extLst>
                <a:ext uri="{FF2B5EF4-FFF2-40B4-BE49-F238E27FC236}">
                  <a16:creationId xmlns:a16="http://schemas.microsoft.com/office/drawing/2014/main" id="{AC1AA143-4436-BC11-69AC-8097191E825A}"/>
                </a:ext>
              </a:extLst>
            </p:cNvPr>
            <p:cNvSpPr/>
            <p:nvPr/>
          </p:nvSpPr>
          <p:spPr>
            <a:xfrm>
              <a:off x="9522773" y="43831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4" name="Oval 523">
              <a:extLst>
                <a:ext uri="{FF2B5EF4-FFF2-40B4-BE49-F238E27FC236}">
                  <a16:creationId xmlns:a16="http://schemas.microsoft.com/office/drawing/2014/main" id="{2F8B9003-78A6-7A18-F89C-935AFBFD8681}"/>
                </a:ext>
              </a:extLst>
            </p:cNvPr>
            <p:cNvSpPr/>
            <p:nvPr/>
          </p:nvSpPr>
          <p:spPr>
            <a:xfrm>
              <a:off x="10249528" y="41409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5" name="Oval 524">
              <a:extLst>
                <a:ext uri="{FF2B5EF4-FFF2-40B4-BE49-F238E27FC236}">
                  <a16:creationId xmlns:a16="http://schemas.microsoft.com/office/drawing/2014/main" id="{E5DEDF3A-CD8A-E1FB-A855-C7D70B375716}"/>
                </a:ext>
              </a:extLst>
            </p:cNvPr>
            <p:cNvSpPr/>
            <p:nvPr/>
          </p:nvSpPr>
          <p:spPr>
            <a:xfrm>
              <a:off x="10105663" y="41473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6" name="Oval 525">
              <a:extLst>
                <a:ext uri="{FF2B5EF4-FFF2-40B4-BE49-F238E27FC236}">
                  <a16:creationId xmlns:a16="http://schemas.microsoft.com/office/drawing/2014/main" id="{5DC4DA36-7101-0608-6D85-F7A2E8BA68B1}"/>
                </a:ext>
              </a:extLst>
            </p:cNvPr>
            <p:cNvSpPr/>
            <p:nvPr/>
          </p:nvSpPr>
          <p:spPr>
            <a:xfrm>
              <a:off x="10162157" y="41344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7" name="Oval 526">
              <a:extLst>
                <a:ext uri="{FF2B5EF4-FFF2-40B4-BE49-F238E27FC236}">
                  <a16:creationId xmlns:a16="http://schemas.microsoft.com/office/drawing/2014/main" id="{3F3FA095-5C2D-A004-4A2C-23A480C0DCB3}"/>
                </a:ext>
              </a:extLst>
            </p:cNvPr>
            <p:cNvSpPr/>
            <p:nvPr/>
          </p:nvSpPr>
          <p:spPr>
            <a:xfrm>
              <a:off x="10106640" y="387938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8" name="Oval 527">
              <a:extLst>
                <a:ext uri="{FF2B5EF4-FFF2-40B4-BE49-F238E27FC236}">
                  <a16:creationId xmlns:a16="http://schemas.microsoft.com/office/drawing/2014/main" id="{9BDABC52-3F68-0941-3F94-EC3FA1BB2756}"/>
                </a:ext>
              </a:extLst>
            </p:cNvPr>
            <p:cNvSpPr/>
            <p:nvPr/>
          </p:nvSpPr>
          <p:spPr>
            <a:xfrm>
              <a:off x="10269815" y="403584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9" name="Oval 528">
              <a:extLst>
                <a:ext uri="{FF2B5EF4-FFF2-40B4-BE49-F238E27FC236}">
                  <a16:creationId xmlns:a16="http://schemas.microsoft.com/office/drawing/2014/main" id="{FE4E6743-5F34-79D8-E624-7C540854D243}"/>
                </a:ext>
              </a:extLst>
            </p:cNvPr>
            <p:cNvSpPr/>
            <p:nvPr/>
          </p:nvSpPr>
          <p:spPr>
            <a:xfrm>
              <a:off x="10125950" y="40422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0" name="Oval 529">
              <a:extLst>
                <a:ext uri="{FF2B5EF4-FFF2-40B4-BE49-F238E27FC236}">
                  <a16:creationId xmlns:a16="http://schemas.microsoft.com/office/drawing/2014/main" id="{37BBFDCB-1CEE-0467-8EA2-D34A6D8BA752}"/>
                </a:ext>
              </a:extLst>
            </p:cNvPr>
            <p:cNvSpPr/>
            <p:nvPr/>
          </p:nvSpPr>
          <p:spPr>
            <a:xfrm>
              <a:off x="10102076" y="42227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1" name="Oval 530">
              <a:extLst>
                <a:ext uri="{FF2B5EF4-FFF2-40B4-BE49-F238E27FC236}">
                  <a16:creationId xmlns:a16="http://schemas.microsoft.com/office/drawing/2014/main" id="{70D47E78-A731-9E2D-54C3-4A5476580FA3}"/>
                </a:ext>
              </a:extLst>
            </p:cNvPr>
            <p:cNvSpPr/>
            <p:nvPr/>
          </p:nvSpPr>
          <p:spPr>
            <a:xfrm>
              <a:off x="10040852" y="3885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2" name="Oval 531">
              <a:extLst>
                <a:ext uri="{FF2B5EF4-FFF2-40B4-BE49-F238E27FC236}">
                  <a16:creationId xmlns:a16="http://schemas.microsoft.com/office/drawing/2014/main" id="{AEC61118-6EFB-37ED-AE8C-C944927D86BE}"/>
                </a:ext>
              </a:extLst>
            </p:cNvPr>
            <p:cNvSpPr/>
            <p:nvPr/>
          </p:nvSpPr>
          <p:spPr>
            <a:xfrm>
              <a:off x="10204027" y="40419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3" name="Oval 532">
              <a:extLst>
                <a:ext uri="{FF2B5EF4-FFF2-40B4-BE49-F238E27FC236}">
                  <a16:creationId xmlns:a16="http://schemas.microsoft.com/office/drawing/2014/main" id="{738955A4-73C3-A887-2F88-CA7388178511}"/>
                </a:ext>
              </a:extLst>
            </p:cNvPr>
            <p:cNvSpPr/>
            <p:nvPr/>
          </p:nvSpPr>
          <p:spPr>
            <a:xfrm>
              <a:off x="10060162" y="40483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4" name="Oval 533">
              <a:extLst>
                <a:ext uri="{FF2B5EF4-FFF2-40B4-BE49-F238E27FC236}">
                  <a16:creationId xmlns:a16="http://schemas.microsoft.com/office/drawing/2014/main" id="{27312B3A-33C2-F03C-8107-7083BA2251A0}"/>
                </a:ext>
              </a:extLst>
            </p:cNvPr>
            <p:cNvSpPr/>
            <p:nvPr/>
          </p:nvSpPr>
          <p:spPr>
            <a:xfrm>
              <a:off x="10181680" y="41105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5" name="Oval 534">
              <a:extLst>
                <a:ext uri="{FF2B5EF4-FFF2-40B4-BE49-F238E27FC236}">
                  <a16:creationId xmlns:a16="http://schemas.microsoft.com/office/drawing/2014/main" id="{ADB093F1-9B6C-9A5F-D9E0-54F3FAE9FAFD}"/>
                </a:ext>
              </a:extLst>
            </p:cNvPr>
            <p:cNvSpPr/>
            <p:nvPr/>
          </p:nvSpPr>
          <p:spPr>
            <a:xfrm>
              <a:off x="10094309" y="410413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6" name="Oval 535">
              <a:extLst>
                <a:ext uri="{FF2B5EF4-FFF2-40B4-BE49-F238E27FC236}">
                  <a16:creationId xmlns:a16="http://schemas.microsoft.com/office/drawing/2014/main" id="{02C7877D-80C5-B66C-026F-D171FE0419B0}"/>
                </a:ext>
              </a:extLst>
            </p:cNvPr>
            <p:cNvSpPr/>
            <p:nvPr/>
          </p:nvSpPr>
          <p:spPr>
            <a:xfrm>
              <a:off x="10201967" y="40055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7" name="Oval 536">
              <a:extLst>
                <a:ext uri="{FF2B5EF4-FFF2-40B4-BE49-F238E27FC236}">
                  <a16:creationId xmlns:a16="http://schemas.microsoft.com/office/drawing/2014/main" id="{3DC8B4FF-B8E8-EF7B-1E11-1927CF49252F}"/>
                </a:ext>
              </a:extLst>
            </p:cNvPr>
            <p:cNvSpPr/>
            <p:nvPr/>
          </p:nvSpPr>
          <p:spPr>
            <a:xfrm>
              <a:off x="10058102" y="40119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8" name="Oval 537">
              <a:extLst>
                <a:ext uri="{FF2B5EF4-FFF2-40B4-BE49-F238E27FC236}">
                  <a16:creationId xmlns:a16="http://schemas.microsoft.com/office/drawing/2014/main" id="{2B8F317C-E1BC-B392-BBDB-A9A0DFF42859}"/>
                </a:ext>
              </a:extLst>
            </p:cNvPr>
            <p:cNvSpPr/>
            <p:nvPr/>
          </p:nvSpPr>
          <p:spPr>
            <a:xfrm>
              <a:off x="10136179" y="40115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40" name="Group 539">
            <a:extLst>
              <a:ext uri="{FF2B5EF4-FFF2-40B4-BE49-F238E27FC236}">
                <a16:creationId xmlns:a16="http://schemas.microsoft.com/office/drawing/2014/main" id="{66792550-D7FB-FDFD-3022-442DD8EE9524}"/>
              </a:ext>
            </a:extLst>
          </p:cNvPr>
          <p:cNvGrpSpPr/>
          <p:nvPr/>
        </p:nvGrpSpPr>
        <p:grpSpPr>
          <a:xfrm rot="15121728">
            <a:off x="8565338" y="2936732"/>
            <a:ext cx="1343836" cy="867916"/>
            <a:chOff x="8653747" y="3879388"/>
            <a:chExt cx="1680908" cy="815117"/>
          </a:xfrm>
          <a:solidFill>
            <a:schemeClr val="accent2">
              <a:lumMod val="50000"/>
            </a:schemeClr>
          </a:solidFill>
        </p:grpSpPr>
        <p:sp>
          <p:nvSpPr>
            <p:cNvPr id="541" name="Oval 540">
              <a:extLst>
                <a:ext uri="{FF2B5EF4-FFF2-40B4-BE49-F238E27FC236}">
                  <a16:creationId xmlns:a16="http://schemas.microsoft.com/office/drawing/2014/main" id="{63ED2594-DF0B-B61F-9DA5-DA797C75FE16}"/>
                </a:ext>
              </a:extLst>
            </p:cNvPr>
            <p:cNvSpPr/>
            <p:nvPr/>
          </p:nvSpPr>
          <p:spPr>
            <a:xfrm>
              <a:off x="10018103" y="40745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2" name="Oval 541">
              <a:extLst>
                <a:ext uri="{FF2B5EF4-FFF2-40B4-BE49-F238E27FC236}">
                  <a16:creationId xmlns:a16="http://schemas.microsoft.com/office/drawing/2014/main" id="{724CDDD5-58DE-0AB1-6407-56651A8C849D}"/>
                </a:ext>
              </a:extLst>
            </p:cNvPr>
            <p:cNvSpPr/>
            <p:nvPr/>
          </p:nvSpPr>
          <p:spPr>
            <a:xfrm>
              <a:off x="10268649"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3" name="Oval 542">
              <a:extLst>
                <a:ext uri="{FF2B5EF4-FFF2-40B4-BE49-F238E27FC236}">
                  <a16:creationId xmlns:a16="http://schemas.microsoft.com/office/drawing/2014/main" id="{0DB53935-5662-9629-2EC8-26B0558F76A2}"/>
                </a:ext>
              </a:extLst>
            </p:cNvPr>
            <p:cNvSpPr/>
            <p:nvPr/>
          </p:nvSpPr>
          <p:spPr>
            <a:xfrm>
              <a:off x="9972384" y="40915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4" name="Oval 543">
              <a:extLst>
                <a:ext uri="{FF2B5EF4-FFF2-40B4-BE49-F238E27FC236}">
                  <a16:creationId xmlns:a16="http://schemas.microsoft.com/office/drawing/2014/main" id="{E998620C-5982-1A63-F7D7-515AEB531E4E}"/>
                </a:ext>
              </a:extLst>
            </p:cNvPr>
            <p:cNvSpPr/>
            <p:nvPr/>
          </p:nvSpPr>
          <p:spPr>
            <a:xfrm>
              <a:off x="10124784" y="42439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5" name="Oval 544">
              <a:extLst>
                <a:ext uri="{FF2B5EF4-FFF2-40B4-BE49-F238E27FC236}">
                  <a16:creationId xmlns:a16="http://schemas.microsoft.com/office/drawing/2014/main" id="{9F33CCBC-00AC-68AF-8EF5-62230142D3BE}"/>
                </a:ext>
              </a:extLst>
            </p:cNvPr>
            <p:cNvSpPr/>
            <p:nvPr/>
          </p:nvSpPr>
          <p:spPr>
            <a:xfrm>
              <a:off x="10181278" y="42310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6" name="Oval 545">
              <a:extLst>
                <a:ext uri="{FF2B5EF4-FFF2-40B4-BE49-F238E27FC236}">
                  <a16:creationId xmlns:a16="http://schemas.microsoft.com/office/drawing/2014/main" id="{8C7D2D4E-E9A4-6E65-8D23-8E48642E166A}"/>
                </a:ext>
              </a:extLst>
            </p:cNvPr>
            <p:cNvSpPr/>
            <p:nvPr/>
          </p:nvSpPr>
          <p:spPr>
            <a:xfrm>
              <a:off x="9885013" y="40850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7" name="Oval 546">
              <a:extLst>
                <a:ext uri="{FF2B5EF4-FFF2-40B4-BE49-F238E27FC236}">
                  <a16:creationId xmlns:a16="http://schemas.microsoft.com/office/drawing/2014/main" id="{1AEEF0FC-C976-F3FE-5D61-C89DE18EA8A3}"/>
                </a:ext>
              </a:extLst>
            </p:cNvPr>
            <p:cNvSpPr/>
            <p:nvPr/>
          </p:nvSpPr>
          <p:spPr>
            <a:xfrm>
              <a:off x="10037413"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8" name="Oval 547">
              <a:extLst>
                <a:ext uri="{FF2B5EF4-FFF2-40B4-BE49-F238E27FC236}">
                  <a16:creationId xmlns:a16="http://schemas.microsoft.com/office/drawing/2014/main" id="{5DBF9F4D-B0F7-5B86-135D-367D477D9ED4}"/>
                </a:ext>
              </a:extLst>
            </p:cNvPr>
            <p:cNvSpPr/>
            <p:nvPr/>
          </p:nvSpPr>
          <p:spPr>
            <a:xfrm>
              <a:off x="9837842" y="40352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9" name="Oval 548">
              <a:extLst>
                <a:ext uri="{FF2B5EF4-FFF2-40B4-BE49-F238E27FC236}">
                  <a16:creationId xmlns:a16="http://schemas.microsoft.com/office/drawing/2014/main" id="{EBFB0BEF-01B7-2BCF-E200-8779D2120ACE}"/>
                </a:ext>
              </a:extLst>
            </p:cNvPr>
            <p:cNvSpPr/>
            <p:nvPr/>
          </p:nvSpPr>
          <p:spPr>
            <a:xfrm>
              <a:off x="10001017" y="419173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0" name="Oval 549">
              <a:extLst>
                <a:ext uri="{FF2B5EF4-FFF2-40B4-BE49-F238E27FC236}">
                  <a16:creationId xmlns:a16="http://schemas.microsoft.com/office/drawing/2014/main" id="{FE0A51A5-26A9-C9DC-8356-99A4A73CB027}"/>
                </a:ext>
              </a:extLst>
            </p:cNvPr>
            <p:cNvSpPr/>
            <p:nvPr/>
          </p:nvSpPr>
          <p:spPr>
            <a:xfrm>
              <a:off x="9704752" y="40457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1" name="Oval 550">
              <a:extLst>
                <a:ext uri="{FF2B5EF4-FFF2-40B4-BE49-F238E27FC236}">
                  <a16:creationId xmlns:a16="http://schemas.microsoft.com/office/drawing/2014/main" id="{29E0D7F6-20DA-FB55-D745-69360E0423B4}"/>
                </a:ext>
              </a:extLst>
            </p:cNvPr>
            <p:cNvSpPr/>
            <p:nvPr/>
          </p:nvSpPr>
          <p:spPr>
            <a:xfrm>
              <a:off x="9857152" y="41981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2" name="Oval 551">
              <a:extLst>
                <a:ext uri="{FF2B5EF4-FFF2-40B4-BE49-F238E27FC236}">
                  <a16:creationId xmlns:a16="http://schemas.microsoft.com/office/drawing/2014/main" id="{E3B69F81-16E3-0619-4F04-FACFBA4D8FBF}"/>
                </a:ext>
              </a:extLst>
            </p:cNvPr>
            <p:cNvSpPr/>
            <p:nvPr/>
          </p:nvSpPr>
          <p:spPr>
            <a:xfrm>
              <a:off x="9632051" y="40878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3" name="Oval 552">
              <a:extLst>
                <a:ext uri="{FF2B5EF4-FFF2-40B4-BE49-F238E27FC236}">
                  <a16:creationId xmlns:a16="http://schemas.microsoft.com/office/drawing/2014/main" id="{D2A33EFE-5863-E623-2DC7-B37A02062AE8}"/>
                </a:ext>
              </a:extLst>
            </p:cNvPr>
            <p:cNvSpPr/>
            <p:nvPr/>
          </p:nvSpPr>
          <p:spPr>
            <a:xfrm>
              <a:off x="9795226" y="4244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4" name="Oval 553">
              <a:extLst>
                <a:ext uri="{FF2B5EF4-FFF2-40B4-BE49-F238E27FC236}">
                  <a16:creationId xmlns:a16="http://schemas.microsoft.com/office/drawing/2014/main" id="{3C9FFB2E-3E74-E76D-B903-C9378CA94A5E}"/>
                </a:ext>
              </a:extLst>
            </p:cNvPr>
            <p:cNvSpPr/>
            <p:nvPr/>
          </p:nvSpPr>
          <p:spPr>
            <a:xfrm>
              <a:off x="9498961" y="40983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5" name="Oval 554">
              <a:extLst>
                <a:ext uri="{FF2B5EF4-FFF2-40B4-BE49-F238E27FC236}">
                  <a16:creationId xmlns:a16="http://schemas.microsoft.com/office/drawing/2014/main" id="{96041829-8949-6FAF-A11F-EBEFCBE6D6B3}"/>
                </a:ext>
              </a:extLst>
            </p:cNvPr>
            <p:cNvSpPr/>
            <p:nvPr/>
          </p:nvSpPr>
          <p:spPr>
            <a:xfrm>
              <a:off x="9651361" y="42507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6" name="Oval 555">
              <a:extLst>
                <a:ext uri="{FF2B5EF4-FFF2-40B4-BE49-F238E27FC236}">
                  <a16:creationId xmlns:a16="http://schemas.microsoft.com/office/drawing/2014/main" id="{4939E51F-48D6-8CBF-3B81-AD0C77C7DCF3}"/>
                </a:ext>
              </a:extLst>
            </p:cNvPr>
            <p:cNvSpPr/>
            <p:nvPr/>
          </p:nvSpPr>
          <p:spPr>
            <a:xfrm>
              <a:off x="10125761" y="39759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7" name="Oval 556">
              <a:extLst>
                <a:ext uri="{FF2B5EF4-FFF2-40B4-BE49-F238E27FC236}">
                  <a16:creationId xmlns:a16="http://schemas.microsoft.com/office/drawing/2014/main" id="{A66A9874-7A8C-242D-096F-37E4887BAC9B}"/>
                </a:ext>
              </a:extLst>
            </p:cNvPr>
            <p:cNvSpPr/>
            <p:nvPr/>
          </p:nvSpPr>
          <p:spPr>
            <a:xfrm>
              <a:off x="10288936" y="41323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8" name="Oval 557">
              <a:extLst>
                <a:ext uri="{FF2B5EF4-FFF2-40B4-BE49-F238E27FC236}">
                  <a16:creationId xmlns:a16="http://schemas.microsoft.com/office/drawing/2014/main" id="{CCFD4F77-81B0-3475-EAE9-722F14A08E5E}"/>
                </a:ext>
              </a:extLst>
            </p:cNvPr>
            <p:cNvSpPr/>
            <p:nvPr/>
          </p:nvSpPr>
          <p:spPr>
            <a:xfrm>
              <a:off x="9992671" y="39864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9" name="Oval 558">
              <a:extLst>
                <a:ext uri="{FF2B5EF4-FFF2-40B4-BE49-F238E27FC236}">
                  <a16:creationId xmlns:a16="http://schemas.microsoft.com/office/drawing/2014/main" id="{7B36E103-65C2-A0FA-5AF6-576FB3DDF185}"/>
                </a:ext>
              </a:extLst>
            </p:cNvPr>
            <p:cNvSpPr/>
            <p:nvPr/>
          </p:nvSpPr>
          <p:spPr>
            <a:xfrm>
              <a:off x="10145071" y="41388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0" name="Oval 559">
              <a:extLst>
                <a:ext uri="{FF2B5EF4-FFF2-40B4-BE49-F238E27FC236}">
                  <a16:creationId xmlns:a16="http://schemas.microsoft.com/office/drawing/2014/main" id="{A61CD5C3-2D1C-3FD9-6770-2FF98CEB29B9}"/>
                </a:ext>
              </a:extLst>
            </p:cNvPr>
            <p:cNvSpPr/>
            <p:nvPr/>
          </p:nvSpPr>
          <p:spPr>
            <a:xfrm>
              <a:off x="9488186" y="4232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1" name="Oval 560">
              <a:extLst>
                <a:ext uri="{FF2B5EF4-FFF2-40B4-BE49-F238E27FC236}">
                  <a16:creationId xmlns:a16="http://schemas.microsoft.com/office/drawing/2014/main" id="{8F36ADFF-EC8B-5286-DDE3-9E7CCC3B2ADB}"/>
                </a:ext>
              </a:extLst>
            </p:cNvPr>
            <p:cNvSpPr/>
            <p:nvPr/>
          </p:nvSpPr>
          <p:spPr>
            <a:xfrm>
              <a:off x="9651361" y="4389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2" name="Oval 561">
              <a:extLst>
                <a:ext uri="{FF2B5EF4-FFF2-40B4-BE49-F238E27FC236}">
                  <a16:creationId xmlns:a16="http://schemas.microsoft.com/office/drawing/2014/main" id="{12EABE8C-461D-84C7-42DC-63C43E28F2B6}"/>
                </a:ext>
              </a:extLst>
            </p:cNvPr>
            <p:cNvSpPr/>
            <p:nvPr/>
          </p:nvSpPr>
          <p:spPr>
            <a:xfrm>
              <a:off x="9355096" y="4243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3" name="Oval 562">
              <a:extLst>
                <a:ext uri="{FF2B5EF4-FFF2-40B4-BE49-F238E27FC236}">
                  <a16:creationId xmlns:a16="http://schemas.microsoft.com/office/drawing/2014/main" id="{BBC3DEBC-9D91-2626-3A2D-0A0A23744DAE}"/>
                </a:ext>
              </a:extLst>
            </p:cNvPr>
            <p:cNvSpPr/>
            <p:nvPr/>
          </p:nvSpPr>
          <p:spPr>
            <a:xfrm>
              <a:off x="9507496" y="4395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4" name="Oval 563">
              <a:extLst>
                <a:ext uri="{FF2B5EF4-FFF2-40B4-BE49-F238E27FC236}">
                  <a16:creationId xmlns:a16="http://schemas.microsoft.com/office/drawing/2014/main" id="{ED893D3F-7CB5-A033-B7D0-2B0C7AE2B6BE}"/>
                </a:ext>
              </a:extLst>
            </p:cNvPr>
            <p:cNvSpPr/>
            <p:nvPr/>
          </p:nvSpPr>
          <p:spPr>
            <a:xfrm>
              <a:off x="9167402" y="43060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5" name="Oval 564">
              <a:extLst>
                <a:ext uri="{FF2B5EF4-FFF2-40B4-BE49-F238E27FC236}">
                  <a16:creationId xmlns:a16="http://schemas.microsoft.com/office/drawing/2014/main" id="{C8FBF191-4C1A-4623-28AC-94CF4F5875DD}"/>
                </a:ext>
              </a:extLst>
            </p:cNvPr>
            <p:cNvSpPr/>
            <p:nvPr/>
          </p:nvSpPr>
          <p:spPr>
            <a:xfrm>
              <a:off x="9330577" y="44624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6" name="Oval 565">
              <a:extLst>
                <a:ext uri="{FF2B5EF4-FFF2-40B4-BE49-F238E27FC236}">
                  <a16:creationId xmlns:a16="http://schemas.microsoft.com/office/drawing/2014/main" id="{AC94EE49-93B2-D9B5-8857-79C000915521}"/>
                </a:ext>
              </a:extLst>
            </p:cNvPr>
            <p:cNvSpPr/>
            <p:nvPr/>
          </p:nvSpPr>
          <p:spPr>
            <a:xfrm>
              <a:off x="9034312" y="43165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7" name="Oval 566">
              <a:extLst>
                <a:ext uri="{FF2B5EF4-FFF2-40B4-BE49-F238E27FC236}">
                  <a16:creationId xmlns:a16="http://schemas.microsoft.com/office/drawing/2014/main" id="{8299EB33-21E4-AEFF-8603-D7785E65F9D5}"/>
                </a:ext>
              </a:extLst>
            </p:cNvPr>
            <p:cNvSpPr/>
            <p:nvPr/>
          </p:nvSpPr>
          <p:spPr>
            <a:xfrm>
              <a:off x="9186712" y="44689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8" name="Oval 567">
              <a:extLst>
                <a:ext uri="{FF2B5EF4-FFF2-40B4-BE49-F238E27FC236}">
                  <a16:creationId xmlns:a16="http://schemas.microsoft.com/office/drawing/2014/main" id="{EB0544AE-5EA4-B24A-C080-693A416FE5EC}"/>
                </a:ext>
              </a:extLst>
            </p:cNvPr>
            <p:cNvSpPr/>
            <p:nvPr/>
          </p:nvSpPr>
          <p:spPr>
            <a:xfrm>
              <a:off x="9506050" y="4419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9" name="Oval 568">
              <a:extLst>
                <a:ext uri="{FF2B5EF4-FFF2-40B4-BE49-F238E27FC236}">
                  <a16:creationId xmlns:a16="http://schemas.microsoft.com/office/drawing/2014/main" id="{77772474-F6E7-3663-A87D-DD8005421D7C}"/>
                </a:ext>
              </a:extLst>
            </p:cNvPr>
            <p:cNvSpPr/>
            <p:nvPr/>
          </p:nvSpPr>
          <p:spPr>
            <a:xfrm>
              <a:off x="9669225" y="45761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0" name="Oval 569">
              <a:extLst>
                <a:ext uri="{FF2B5EF4-FFF2-40B4-BE49-F238E27FC236}">
                  <a16:creationId xmlns:a16="http://schemas.microsoft.com/office/drawing/2014/main" id="{EA83BD28-BA9B-9E0F-2E2E-B5585BED884D}"/>
                </a:ext>
              </a:extLst>
            </p:cNvPr>
            <p:cNvSpPr/>
            <p:nvPr/>
          </p:nvSpPr>
          <p:spPr>
            <a:xfrm>
              <a:off x="9372960" y="44302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1" name="Oval 570">
              <a:extLst>
                <a:ext uri="{FF2B5EF4-FFF2-40B4-BE49-F238E27FC236}">
                  <a16:creationId xmlns:a16="http://schemas.microsoft.com/office/drawing/2014/main" id="{1C8E083E-CE12-5162-53A1-FE489B00609A}"/>
                </a:ext>
              </a:extLst>
            </p:cNvPr>
            <p:cNvSpPr/>
            <p:nvPr/>
          </p:nvSpPr>
          <p:spPr>
            <a:xfrm>
              <a:off x="9525360" y="45826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2" name="Oval 571">
              <a:extLst>
                <a:ext uri="{FF2B5EF4-FFF2-40B4-BE49-F238E27FC236}">
                  <a16:creationId xmlns:a16="http://schemas.microsoft.com/office/drawing/2014/main" id="{F9035B2C-0A69-9C03-A6DB-1A2216E313E7}"/>
                </a:ext>
              </a:extLst>
            </p:cNvPr>
            <p:cNvSpPr/>
            <p:nvPr/>
          </p:nvSpPr>
          <p:spPr>
            <a:xfrm>
              <a:off x="9815910" y="4273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3" name="Oval 572">
              <a:extLst>
                <a:ext uri="{FF2B5EF4-FFF2-40B4-BE49-F238E27FC236}">
                  <a16:creationId xmlns:a16="http://schemas.microsoft.com/office/drawing/2014/main" id="{1BF3915B-EE52-49BC-102D-E329F5DF5EA0}"/>
                </a:ext>
              </a:extLst>
            </p:cNvPr>
            <p:cNvSpPr/>
            <p:nvPr/>
          </p:nvSpPr>
          <p:spPr>
            <a:xfrm>
              <a:off x="9979085" y="4430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4" name="Oval 573">
              <a:extLst>
                <a:ext uri="{FF2B5EF4-FFF2-40B4-BE49-F238E27FC236}">
                  <a16:creationId xmlns:a16="http://schemas.microsoft.com/office/drawing/2014/main" id="{80ACA232-F138-E0A9-1C26-14433E0D6EC8}"/>
                </a:ext>
              </a:extLst>
            </p:cNvPr>
            <p:cNvSpPr/>
            <p:nvPr/>
          </p:nvSpPr>
          <p:spPr>
            <a:xfrm>
              <a:off x="9682820" y="4284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5" name="Oval 574">
              <a:extLst>
                <a:ext uri="{FF2B5EF4-FFF2-40B4-BE49-F238E27FC236}">
                  <a16:creationId xmlns:a16="http://schemas.microsoft.com/office/drawing/2014/main" id="{25E6DB28-5385-5FD3-D3C6-A741E6438F52}"/>
                </a:ext>
              </a:extLst>
            </p:cNvPr>
            <p:cNvSpPr/>
            <p:nvPr/>
          </p:nvSpPr>
          <p:spPr>
            <a:xfrm>
              <a:off x="9835220" y="4436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6" name="Oval 575">
              <a:extLst>
                <a:ext uri="{FF2B5EF4-FFF2-40B4-BE49-F238E27FC236}">
                  <a16:creationId xmlns:a16="http://schemas.microsoft.com/office/drawing/2014/main" id="{C20D66B7-3507-CE00-6C17-75E8F96D870A}"/>
                </a:ext>
              </a:extLst>
            </p:cNvPr>
            <p:cNvSpPr/>
            <p:nvPr/>
          </p:nvSpPr>
          <p:spPr>
            <a:xfrm>
              <a:off x="9958022" y="41628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7" name="Oval 576">
              <a:extLst>
                <a:ext uri="{FF2B5EF4-FFF2-40B4-BE49-F238E27FC236}">
                  <a16:creationId xmlns:a16="http://schemas.microsoft.com/office/drawing/2014/main" id="{D22AF661-37CE-31E6-049E-B91F4FCA637B}"/>
                </a:ext>
              </a:extLst>
            </p:cNvPr>
            <p:cNvSpPr/>
            <p:nvPr/>
          </p:nvSpPr>
          <p:spPr>
            <a:xfrm>
              <a:off x="10121197" y="431933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8" name="Oval 577">
              <a:extLst>
                <a:ext uri="{FF2B5EF4-FFF2-40B4-BE49-F238E27FC236}">
                  <a16:creationId xmlns:a16="http://schemas.microsoft.com/office/drawing/2014/main" id="{67EF7E82-A731-1F31-163E-771CAFE4D289}"/>
                </a:ext>
              </a:extLst>
            </p:cNvPr>
            <p:cNvSpPr/>
            <p:nvPr/>
          </p:nvSpPr>
          <p:spPr>
            <a:xfrm>
              <a:off x="9824932" y="41733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9" name="Oval 578">
              <a:extLst>
                <a:ext uri="{FF2B5EF4-FFF2-40B4-BE49-F238E27FC236}">
                  <a16:creationId xmlns:a16="http://schemas.microsoft.com/office/drawing/2014/main" id="{5AD29979-A9A9-1CCE-C859-D022A5E0A100}"/>
                </a:ext>
              </a:extLst>
            </p:cNvPr>
            <p:cNvSpPr/>
            <p:nvPr/>
          </p:nvSpPr>
          <p:spPr>
            <a:xfrm>
              <a:off x="9977332" y="43257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0" name="Oval 579">
              <a:extLst>
                <a:ext uri="{FF2B5EF4-FFF2-40B4-BE49-F238E27FC236}">
                  <a16:creationId xmlns:a16="http://schemas.microsoft.com/office/drawing/2014/main" id="{00F25C08-8A64-83F5-9F17-F9E64025061B}"/>
                </a:ext>
              </a:extLst>
            </p:cNvPr>
            <p:cNvSpPr/>
            <p:nvPr/>
          </p:nvSpPr>
          <p:spPr>
            <a:xfrm>
              <a:off x="9321073" y="444016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1" name="Oval 580">
              <a:extLst>
                <a:ext uri="{FF2B5EF4-FFF2-40B4-BE49-F238E27FC236}">
                  <a16:creationId xmlns:a16="http://schemas.microsoft.com/office/drawing/2014/main" id="{083A07F2-66C7-E0C6-460B-471026E01817}"/>
                </a:ext>
              </a:extLst>
            </p:cNvPr>
            <p:cNvSpPr/>
            <p:nvPr/>
          </p:nvSpPr>
          <p:spPr>
            <a:xfrm>
              <a:off x="9484248" y="45966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2" name="Oval 581">
              <a:extLst>
                <a:ext uri="{FF2B5EF4-FFF2-40B4-BE49-F238E27FC236}">
                  <a16:creationId xmlns:a16="http://schemas.microsoft.com/office/drawing/2014/main" id="{D6BA309A-B821-66B6-B5AE-F51B4DFC2230}"/>
                </a:ext>
              </a:extLst>
            </p:cNvPr>
            <p:cNvSpPr/>
            <p:nvPr/>
          </p:nvSpPr>
          <p:spPr>
            <a:xfrm>
              <a:off x="9187983" y="44506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3" name="Oval 582">
              <a:extLst>
                <a:ext uri="{FF2B5EF4-FFF2-40B4-BE49-F238E27FC236}">
                  <a16:creationId xmlns:a16="http://schemas.microsoft.com/office/drawing/2014/main" id="{5DCF8088-C4C8-4990-253A-78590BAC6D6B}"/>
                </a:ext>
              </a:extLst>
            </p:cNvPr>
            <p:cNvSpPr/>
            <p:nvPr/>
          </p:nvSpPr>
          <p:spPr>
            <a:xfrm>
              <a:off x="9340383" y="46030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4" name="Oval 583">
              <a:extLst>
                <a:ext uri="{FF2B5EF4-FFF2-40B4-BE49-F238E27FC236}">
                  <a16:creationId xmlns:a16="http://schemas.microsoft.com/office/drawing/2014/main" id="{CE592174-E2C4-6179-C3BF-E2AB14227458}"/>
                </a:ext>
              </a:extLst>
            </p:cNvPr>
            <p:cNvSpPr/>
            <p:nvPr/>
          </p:nvSpPr>
          <p:spPr>
            <a:xfrm>
              <a:off x="9068342" y="448588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5" name="Oval 584">
              <a:extLst>
                <a:ext uri="{FF2B5EF4-FFF2-40B4-BE49-F238E27FC236}">
                  <a16:creationId xmlns:a16="http://schemas.microsoft.com/office/drawing/2014/main" id="{14A6CC9F-921C-6860-5BC2-52955B1AAAAF}"/>
                </a:ext>
              </a:extLst>
            </p:cNvPr>
            <p:cNvSpPr/>
            <p:nvPr/>
          </p:nvSpPr>
          <p:spPr>
            <a:xfrm>
              <a:off x="9231517" y="46423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6" name="Oval 585">
              <a:extLst>
                <a:ext uri="{FF2B5EF4-FFF2-40B4-BE49-F238E27FC236}">
                  <a16:creationId xmlns:a16="http://schemas.microsoft.com/office/drawing/2014/main" id="{C58DFE94-6689-7B7E-240A-9F7F1723A10E}"/>
                </a:ext>
              </a:extLst>
            </p:cNvPr>
            <p:cNvSpPr/>
            <p:nvPr/>
          </p:nvSpPr>
          <p:spPr>
            <a:xfrm>
              <a:off x="8935252" y="44963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7" name="Oval 586">
              <a:extLst>
                <a:ext uri="{FF2B5EF4-FFF2-40B4-BE49-F238E27FC236}">
                  <a16:creationId xmlns:a16="http://schemas.microsoft.com/office/drawing/2014/main" id="{DB401CB0-D3E3-5892-7FBF-BE6937AD5FC1}"/>
                </a:ext>
              </a:extLst>
            </p:cNvPr>
            <p:cNvSpPr/>
            <p:nvPr/>
          </p:nvSpPr>
          <p:spPr>
            <a:xfrm>
              <a:off x="9087652" y="46487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8" name="Oval 587">
              <a:extLst>
                <a:ext uri="{FF2B5EF4-FFF2-40B4-BE49-F238E27FC236}">
                  <a16:creationId xmlns:a16="http://schemas.microsoft.com/office/drawing/2014/main" id="{7780724E-BBA7-EB30-2F03-E7C2E35D2D09}"/>
                </a:ext>
              </a:extLst>
            </p:cNvPr>
            <p:cNvSpPr/>
            <p:nvPr/>
          </p:nvSpPr>
          <p:spPr>
            <a:xfrm>
              <a:off x="8854685" y="446747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9" name="Oval 588">
              <a:extLst>
                <a:ext uri="{FF2B5EF4-FFF2-40B4-BE49-F238E27FC236}">
                  <a16:creationId xmlns:a16="http://schemas.microsoft.com/office/drawing/2014/main" id="{A0E5A02D-C443-2196-D353-0B058866B4B7}"/>
                </a:ext>
              </a:extLst>
            </p:cNvPr>
            <p:cNvSpPr/>
            <p:nvPr/>
          </p:nvSpPr>
          <p:spPr>
            <a:xfrm>
              <a:off x="9017860" y="462393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0" name="Oval 589">
              <a:extLst>
                <a:ext uri="{FF2B5EF4-FFF2-40B4-BE49-F238E27FC236}">
                  <a16:creationId xmlns:a16="http://schemas.microsoft.com/office/drawing/2014/main" id="{6BEBA491-F1AE-BDC1-479D-50541E84A437}"/>
                </a:ext>
              </a:extLst>
            </p:cNvPr>
            <p:cNvSpPr/>
            <p:nvPr/>
          </p:nvSpPr>
          <p:spPr>
            <a:xfrm>
              <a:off x="8721595" y="44779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1" name="Oval 590">
              <a:extLst>
                <a:ext uri="{FF2B5EF4-FFF2-40B4-BE49-F238E27FC236}">
                  <a16:creationId xmlns:a16="http://schemas.microsoft.com/office/drawing/2014/main" id="{DC4FC1D3-0AAF-25C9-15EF-F57D399C12E7}"/>
                </a:ext>
              </a:extLst>
            </p:cNvPr>
            <p:cNvSpPr/>
            <p:nvPr/>
          </p:nvSpPr>
          <p:spPr>
            <a:xfrm>
              <a:off x="8873995" y="46303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2" name="Oval 591">
              <a:extLst>
                <a:ext uri="{FF2B5EF4-FFF2-40B4-BE49-F238E27FC236}">
                  <a16:creationId xmlns:a16="http://schemas.microsoft.com/office/drawing/2014/main" id="{C8C41ACC-98AF-6D35-C9D1-821FBFCDD8D9}"/>
                </a:ext>
              </a:extLst>
            </p:cNvPr>
            <p:cNvSpPr/>
            <p:nvPr/>
          </p:nvSpPr>
          <p:spPr>
            <a:xfrm>
              <a:off x="8932005" y="437018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3" name="Oval 592">
              <a:extLst>
                <a:ext uri="{FF2B5EF4-FFF2-40B4-BE49-F238E27FC236}">
                  <a16:creationId xmlns:a16="http://schemas.microsoft.com/office/drawing/2014/main" id="{EB9FA65A-CB52-419F-45FF-2BC5010FC799}"/>
                </a:ext>
              </a:extLst>
            </p:cNvPr>
            <p:cNvSpPr/>
            <p:nvPr/>
          </p:nvSpPr>
          <p:spPr>
            <a:xfrm>
              <a:off x="9095180" y="4526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4" name="Oval 593">
              <a:extLst>
                <a:ext uri="{FF2B5EF4-FFF2-40B4-BE49-F238E27FC236}">
                  <a16:creationId xmlns:a16="http://schemas.microsoft.com/office/drawing/2014/main" id="{A586255B-A4E1-6997-E174-3476AC14952D}"/>
                </a:ext>
              </a:extLst>
            </p:cNvPr>
            <p:cNvSpPr/>
            <p:nvPr/>
          </p:nvSpPr>
          <p:spPr>
            <a:xfrm>
              <a:off x="8798915" y="43806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5" name="Oval 594">
              <a:extLst>
                <a:ext uri="{FF2B5EF4-FFF2-40B4-BE49-F238E27FC236}">
                  <a16:creationId xmlns:a16="http://schemas.microsoft.com/office/drawing/2014/main" id="{8FFB1087-38DF-B6FE-DC07-B496A49ED8E2}"/>
                </a:ext>
              </a:extLst>
            </p:cNvPr>
            <p:cNvSpPr/>
            <p:nvPr/>
          </p:nvSpPr>
          <p:spPr>
            <a:xfrm>
              <a:off x="8951315" y="45330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6" name="Oval 595">
              <a:extLst>
                <a:ext uri="{FF2B5EF4-FFF2-40B4-BE49-F238E27FC236}">
                  <a16:creationId xmlns:a16="http://schemas.microsoft.com/office/drawing/2014/main" id="{2DFF5F82-BC06-33DA-2F17-6C28CD7CE6C1}"/>
                </a:ext>
              </a:extLst>
            </p:cNvPr>
            <p:cNvSpPr/>
            <p:nvPr/>
          </p:nvSpPr>
          <p:spPr>
            <a:xfrm>
              <a:off x="9565527" y="432229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7" name="Oval 596">
              <a:extLst>
                <a:ext uri="{FF2B5EF4-FFF2-40B4-BE49-F238E27FC236}">
                  <a16:creationId xmlns:a16="http://schemas.microsoft.com/office/drawing/2014/main" id="{78CD9C64-5311-F205-9270-0841C3C0EB1B}"/>
                </a:ext>
              </a:extLst>
            </p:cNvPr>
            <p:cNvSpPr/>
            <p:nvPr/>
          </p:nvSpPr>
          <p:spPr>
            <a:xfrm>
              <a:off x="9728702" y="44787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8" name="Oval 597">
              <a:extLst>
                <a:ext uri="{FF2B5EF4-FFF2-40B4-BE49-F238E27FC236}">
                  <a16:creationId xmlns:a16="http://schemas.microsoft.com/office/drawing/2014/main" id="{4CDB2965-3D3F-BD83-E3C4-718674433CB5}"/>
                </a:ext>
              </a:extLst>
            </p:cNvPr>
            <p:cNvSpPr/>
            <p:nvPr/>
          </p:nvSpPr>
          <p:spPr>
            <a:xfrm>
              <a:off x="9432437" y="43328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99" name="Oval 598">
              <a:extLst>
                <a:ext uri="{FF2B5EF4-FFF2-40B4-BE49-F238E27FC236}">
                  <a16:creationId xmlns:a16="http://schemas.microsoft.com/office/drawing/2014/main" id="{676575C9-6E40-95BA-65A5-B79A696D61A6}"/>
                </a:ext>
              </a:extLst>
            </p:cNvPr>
            <p:cNvSpPr/>
            <p:nvPr/>
          </p:nvSpPr>
          <p:spPr>
            <a:xfrm>
              <a:off x="9584837" y="44852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0" name="Oval 599">
              <a:extLst>
                <a:ext uri="{FF2B5EF4-FFF2-40B4-BE49-F238E27FC236}">
                  <a16:creationId xmlns:a16="http://schemas.microsoft.com/office/drawing/2014/main" id="{D6CEACA6-DA3A-8B23-B0AA-27F820945A6A}"/>
                </a:ext>
              </a:extLst>
            </p:cNvPr>
            <p:cNvSpPr/>
            <p:nvPr/>
          </p:nvSpPr>
          <p:spPr>
            <a:xfrm>
              <a:off x="9238215" y="41996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1" name="Oval 600">
              <a:extLst>
                <a:ext uri="{FF2B5EF4-FFF2-40B4-BE49-F238E27FC236}">
                  <a16:creationId xmlns:a16="http://schemas.microsoft.com/office/drawing/2014/main" id="{7F7BC48E-EB4E-BBFD-70EB-1DC7D00E974C}"/>
                </a:ext>
              </a:extLst>
            </p:cNvPr>
            <p:cNvSpPr/>
            <p:nvPr/>
          </p:nvSpPr>
          <p:spPr>
            <a:xfrm>
              <a:off x="9401390" y="43561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2" name="Oval 601">
              <a:extLst>
                <a:ext uri="{FF2B5EF4-FFF2-40B4-BE49-F238E27FC236}">
                  <a16:creationId xmlns:a16="http://schemas.microsoft.com/office/drawing/2014/main" id="{CC9C6016-1A20-1D2D-5AC2-2E4FD0E0F7D7}"/>
                </a:ext>
              </a:extLst>
            </p:cNvPr>
            <p:cNvSpPr/>
            <p:nvPr/>
          </p:nvSpPr>
          <p:spPr>
            <a:xfrm>
              <a:off x="9105125" y="42101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3" name="Oval 602">
              <a:extLst>
                <a:ext uri="{FF2B5EF4-FFF2-40B4-BE49-F238E27FC236}">
                  <a16:creationId xmlns:a16="http://schemas.microsoft.com/office/drawing/2014/main" id="{405CA964-1923-1941-3075-9DF32EA16D9B}"/>
                </a:ext>
              </a:extLst>
            </p:cNvPr>
            <p:cNvSpPr/>
            <p:nvPr/>
          </p:nvSpPr>
          <p:spPr>
            <a:xfrm>
              <a:off x="9257525" y="43625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4" name="Oval 603">
              <a:extLst>
                <a:ext uri="{FF2B5EF4-FFF2-40B4-BE49-F238E27FC236}">
                  <a16:creationId xmlns:a16="http://schemas.microsoft.com/office/drawing/2014/main" id="{49C1644C-08FA-A293-5014-59A96EA62A92}"/>
                </a:ext>
              </a:extLst>
            </p:cNvPr>
            <p:cNvSpPr/>
            <p:nvPr/>
          </p:nvSpPr>
          <p:spPr>
            <a:xfrm>
              <a:off x="9437044" y="4127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5" name="Oval 604">
              <a:extLst>
                <a:ext uri="{FF2B5EF4-FFF2-40B4-BE49-F238E27FC236}">
                  <a16:creationId xmlns:a16="http://schemas.microsoft.com/office/drawing/2014/main" id="{62162138-8BCC-0A72-F765-3DB330D48EA7}"/>
                </a:ext>
              </a:extLst>
            </p:cNvPr>
            <p:cNvSpPr/>
            <p:nvPr/>
          </p:nvSpPr>
          <p:spPr>
            <a:xfrm>
              <a:off x="9600219" y="4284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6" name="Oval 605">
              <a:extLst>
                <a:ext uri="{FF2B5EF4-FFF2-40B4-BE49-F238E27FC236}">
                  <a16:creationId xmlns:a16="http://schemas.microsoft.com/office/drawing/2014/main" id="{FEFF41F3-3A32-1C79-0C6C-FED28E4201BB}"/>
                </a:ext>
              </a:extLst>
            </p:cNvPr>
            <p:cNvSpPr/>
            <p:nvPr/>
          </p:nvSpPr>
          <p:spPr>
            <a:xfrm>
              <a:off x="9303954" y="4138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7" name="Oval 606">
              <a:extLst>
                <a:ext uri="{FF2B5EF4-FFF2-40B4-BE49-F238E27FC236}">
                  <a16:creationId xmlns:a16="http://schemas.microsoft.com/office/drawing/2014/main" id="{EC8A6CD8-6C8D-7E43-87CF-CD56A6EEB3C6}"/>
                </a:ext>
              </a:extLst>
            </p:cNvPr>
            <p:cNvSpPr/>
            <p:nvPr/>
          </p:nvSpPr>
          <p:spPr>
            <a:xfrm>
              <a:off x="9456354" y="4290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8" name="Oval 607">
              <a:extLst>
                <a:ext uri="{FF2B5EF4-FFF2-40B4-BE49-F238E27FC236}">
                  <a16:creationId xmlns:a16="http://schemas.microsoft.com/office/drawing/2014/main" id="{EDBA0955-9351-3FF4-6CE4-7E2DB754856B}"/>
                </a:ext>
              </a:extLst>
            </p:cNvPr>
            <p:cNvSpPr/>
            <p:nvPr/>
          </p:nvSpPr>
          <p:spPr>
            <a:xfrm>
              <a:off x="9656128" y="417455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9" name="Oval 608">
              <a:extLst>
                <a:ext uri="{FF2B5EF4-FFF2-40B4-BE49-F238E27FC236}">
                  <a16:creationId xmlns:a16="http://schemas.microsoft.com/office/drawing/2014/main" id="{694EAF56-7C69-963C-54DB-07A28ECF04E4}"/>
                </a:ext>
              </a:extLst>
            </p:cNvPr>
            <p:cNvSpPr/>
            <p:nvPr/>
          </p:nvSpPr>
          <p:spPr>
            <a:xfrm>
              <a:off x="9819303" y="43310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0" name="Oval 609">
              <a:extLst>
                <a:ext uri="{FF2B5EF4-FFF2-40B4-BE49-F238E27FC236}">
                  <a16:creationId xmlns:a16="http://schemas.microsoft.com/office/drawing/2014/main" id="{A29C6D51-7912-5F64-0515-9F1BC84FFBFF}"/>
                </a:ext>
              </a:extLst>
            </p:cNvPr>
            <p:cNvSpPr/>
            <p:nvPr/>
          </p:nvSpPr>
          <p:spPr>
            <a:xfrm>
              <a:off x="9523038" y="41850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1" name="Oval 610">
              <a:extLst>
                <a:ext uri="{FF2B5EF4-FFF2-40B4-BE49-F238E27FC236}">
                  <a16:creationId xmlns:a16="http://schemas.microsoft.com/office/drawing/2014/main" id="{832C8C7E-80D8-9E5A-2252-8CFF2C9DC7C3}"/>
                </a:ext>
              </a:extLst>
            </p:cNvPr>
            <p:cNvSpPr/>
            <p:nvPr/>
          </p:nvSpPr>
          <p:spPr>
            <a:xfrm>
              <a:off x="9675438" y="43374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2" name="Oval 611">
              <a:extLst>
                <a:ext uri="{FF2B5EF4-FFF2-40B4-BE49-F238E27FC236}">
                  <a16:creationId xmlns:a16="http://schemas.microsoft.com/office/drawing/2014/main" id="{844040CE-ABFF-8D43-B0E5-1DA54D953C78}"/>
                </a:ext>
              </a:extLst>
            </p:cNvPr>
            <p:cNvSpPr/>
            <p:nvPr/>
          </p:nvSpPr>
          <p:spPr>
            <a:xfrm>
              <a:off x="10059973" y="3981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3" name="Oval 612">
              <a:extLst>
                <a:ext uri="{FF2B5EF4-FFF2-40B4-BE49-F238E27FC236}">
                  <a16:creationId xmlns:a16="http://schemas.microsoft.com/office/drawing/2014/main" id="{F5C9F605-2544-8C6B-F623-E693239E5EC3}"/>
                </a:ext>
              </a:extLst>
            </p:cNvPr>
            <p:cNvSpPr/>
            <p:nvPr/>
          </p:nvSpPr>
          <p:spPr>
            <a:xfrm>
              <a:off x="10223148" y="4138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4" name="Oval 613">
              <a:extLst>
                <a:ext uri="{FF2B5EF4-FFF2-40B4-BE49-F238E27FC236}">
                  <a16:creationId xmlns:a16="http://schemas.microsoft.com/office/drawing/2014/main" id="{015CDA2E-04C4-CA29-F090-EAC9B0BC3BAB}"/>
                </a:ext>
              </a:extLst>
            </p:cNvPr>
            <p:cNvSpPr/>
            <p:nvPr/>
          </p:nvSpPr>
          <p:spPr>
            <a:xfrm>
              <a:off x="9926883" y="3992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5" name="Oval 614">
              <a:extLst>
                <a:ext uri="{FF2B5EF4-FFF2-40B4-BE49-F238E27FC236}">
                  <a16:creationId xmlns:a16="http://schemas.microsoft.com/office/drawing/2014/main" id="{7371072F-6398-FD9D-A536-5F0BA9B176D9}"/>
                </a:ext>
              </a:extLst>
            </p:cNvPr>
            <p:cNvSpPr/>
            <p:nvPr/>
          </p:nvSpPr>
          <p:spPr>
            <a:xfrm>
              <a:off x="10079283" y="4144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6" name="Oval 615">
              <a:extLst>
                <a:ext uri="{FF2B5EF4-FFF2-40B4-BE49-F238E27FC236}">
                  <a16:creationId xmlns:a16="http://schemas.microsoft.com/office/drawing/2014/main" id="{B4FC2C6E-D673-244F-B5B6-1EE26CECD478}"/>
                </a:ext>
              </a:extLst>
            </p:cNvPr>
            <p:cNvSpPr/>
            <p:nvPr/>
          </p:nvSpPr>
          <p:spPr>
            <a:xfrm>
              <a:off x="9571311" y="42505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7" name="Oval 616">
              <a:extLst>
                <a:ext uri="{FF2B5EF4-FFF2-40B4-BE49-F238E27FC236}">
                  <a16:creationId xmlns:a16="http://schemas.microsoft.com/office/drawing/2014/main" id="{D9FEC7B2-4F3D-0E76-5848-051A7A1ABC48}"/>
                </a:ext>
              </a:extLst>
            </p:cNvPr>
            <p:cNvSpPr/>
            <p:nvPr/>
          </p:nvSpPr>
          <p:spPr>
            <a:xfrm>
              <a:off x="9734486" y="44070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8" name="Oval 617">
              <a:extLst>
                <a:ext uri="{FF2B5EF4-FFF2-40B4-BE49-F238E27FC236}">
                  <a16:creationId xmlns:a16="http://schemas.microsoft.com/office/drawing/2014/main" id="{719988E2-0EF5-8894-682E-78105EC0B581}"/>
                </a:ext>
              </a:extLst>
            </p:cNvPr>
            <p:cNvSpPr/>
            <p:nvPr/>
          </p:nvSpPr>
          <p:spPr>
            <a:xfrm>
              <a:off x="9438221" y="42610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9" name="Oval 618">
              <a:extLst>
                <a:ext uri="{FF2B5EF4-FFF2-40B4-BE49-F238E27FC236}">
                  <a16:creationId xmlns:a16="http://schemas.microsoft.com/office/drawing/2014/main" id="{0A2E6C09-6F52-EF6C-20BE-F4C6F700D159}"/>
                </a:ext>
              </a:extLst>
            </p:cNvPr>
            <p:cNvSpPr/>
            <p:nvPr/>
          </p:nvSpPr>
          <p:spPr>
            <a:xfrm>
              <a:off x="9590621" y="44134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0" name="Oval 619">
              <a:extLst>
                <a:ext uri="{FF2B5EF4-FFF2-40B4-BE49-F238E27FC236}">
                  <a16:creationId xmlns:a16="http://schemas.microsoft.com/office/drawing/2014/main" id="{298C85E4-5C19-85F7-BA1F-A79F3CC730BF}"/>
                </a:ext>
              </a:extLst>
            </p:cNvPr>
            <p:cNvSpPr/>
            <p:nvPr/>
          </p:nvSpPr>
          <p:spPr>
            <a:xfrm>
              <a:off x="9950255" y="404421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1" name="Oval 620">
              <a:extLst>
                <a:ext uri="{FF2B5EF4-FFF2-40B4-BE49-F238E27FC236}">
                  <a16:creationId xmlns:a16="http://schemas.microsoft.com/office/drawing/2014/main" id="{41309CC4-E15F-12FA-82FB-EB2B8387E18D}"/>
                </a:ext>
              </a:extLst>
            </p:cNvPr>
            <p:cNvSpPr/>
            <p:nvPr/>
          </p:nvSpPr>
          <p:spPr>
            <a:xfrm>
              <a:off x="10200801"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2" name="Oval 621">
              <a:extLst>
                <a:ext uri="{FF2B5EF4-FFF2-40B4-BE49-F238E27FC236}">
                  <a16:creationId xmlns:a16="http://schemas.microsoft.com/office/drawing/2014/main" id="{DE0CC178-AC64-5364-7E52-1AF8C9E89F40}"/>
                </a:ext>
              </a:extLst>
            </p:cNvPr>
            <p:cNvSpPr/>
            <p:nvPr/>
          </p:nvSpPr>
          <p:spPr>
            <a:xfrm>
              <a:off x="9904536" y="40611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3" name="Oval 622">
              <a:extLst>
                <a:ext uri="{FF2B5EF4-FFF2-40B4-BE49-F238E27FC236}">
                  <a16:creationId xmlns:a16="http://schemas.microsoft.com/office/drawing/2014/main" id="{1AF3F212-4307-06F4-C698-0AEA3EBE08FE}"/>
                </a:ext>
              </a:extLst>
            </p:cNvPr>
            <p:cNvSpPr/>
            <p:nvPr/>
          </p:nvSpPr>
          <p:spPr>
            <a:xfrm>
              <a:off x="10056936" y="42135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4" name="Oval 623">
              <a:extLst>
                <a:ext uri="{FF2B5EF4-FFF2-40B4-BE49-F238E27FC236}">
                  <a16:creationId xmlns:a16="http://schemas.microsoft.com/office/drawing/2014/main" id="{38CF0003-79AB-B27D-FC67-44610434C65A}"/>
                </a:ext>
              </a:extLst>
            </p:cNvPr>
            <p:cNvSpPr/>
            <p:nvPr/>
          </p:nvSpPr>
          <p:spPr>
            <a:xfrm>
              <a:off x="10113430" y="420067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5" name="Oval 624">
              <a:extLst>
                <a:ext uri="{FF2B5EF4-FFF2-40B4-BE49-F238E27FC236}">
                  <a16:creationId xmlns:a16="http://schemas.microsoft.com/office/drawing/2014/main" id="{888621F9-7719-D9B9-AE32-A5C707A5CC27}"/>
                </a:ext>
              </a:extLst>
            </p:cNvPr>
            <p:cNvSpPr/>
            <p:nvPr/>
          </p:nvSpPr>
          <p:spPr>
            <a:xfrm>
              <a:off x="9817165" y="40547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6" name="Oval 625">
              <a:extLst>
                <a:ext uri="{FF2B5EF4-FFF2-40B4-BE49-F238E27FC236}">
                  <a16:creationId xmlns:a16="http://schemas.microsoft.com/office/drawing/2014/main" id="{244F2ECF-D7DF-DF09-8221-4CAD117603B0}"/>
                </a:ext>
              </a:extLst>
            </p:cNvPr>
            <p:cNvSpPr/>
            <p:nvPr/>
          </p:nvSpPr>
          <p:spPr>
            <a:xfrm>
              <a:off x="9969565"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7" name="Oval 626">
              <a:extLst>
                <a:ext uri="{FF2B5EF4-FFF2-40B4-BE49-F238E27FC236}">
                  <a16:creationId xmlns:a16="http://schemas.microsoft.com/office/drawing/2014/main" id="{EDB79026-94BA-F0A7-5112-2CE722C149F6}"/>
                </a:ext>
              </a:extLst>
            </p:cNvPr>
            <p:cNvSpPr/>
            <p:nvPr/>
          </p:nvSpPr>
          <p:spPr>
            <a:xfrm>
              <a:off x="9769994" y="40049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8" name="Oval 627">
              <a:extLst>
                <a:ext uri="{FF2B5EF4-FFF2-40B4-BE49-F238E27FC236}">
                  <a16:creationId xmlns:a16="http://schemas.microsoft.com/office/drawing/2014/main" id="{1886280B-FC5C-4668-4BF9-F3CD3E3423B5}"/>
                </a:ext>
              </a:extLst>
            </p:cNvPr>
            <p:cNvSpPr/>
            <p:nvPr/>
          </p:nvSpPr>
          <p:spPr>
            <a:xfrm>
              <a:off x="9933169" y="41614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9" name="Oval 628">
              <a:extLst>
                <a:ext uri="{FF2B5EF4-FFF2-40B4-BE49-F238E27FC236}">
                  <a16:creationId xmlns:a16="http://schemas.microsoft.com/office/drawing/2014/main" id="{0DE1A684-E4DB-D2C2-9EF7-E374F379D6B4}"/>
                </a:ext>
              </a:extLst>
            </p:cNvPr>
            <p:cNvSpPr/>
            <p:nvPr/>
          </p:nvSpPr>
          <p:spPr>
            <a:xfrm>
              <a:off x="9636904" y="40154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0" name="Oval 629">
              <a:extLst>
                <a:ext uri="{FF2B5EF4-FFF2-40B4-BE49-F238E27FC236}">
                  <a16:creationId xmlns:a16="http://schemas.microsoft.com/office/drawing/2014/main" id="{939CA088-B5F9-D7CE-6271-6ABFA0FEBC5B}"/>
                </a:ext>
              </a:extLst>
            </p:cNvPr>
            <p:cNvSpPr/>
            <p:nvPr/>
          </p:nvSpPr>
          <p:spPr>
            <a:xfrm>
              <a:off x="9789304" y="41678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1" name="Oval 630">
              <a:extLst>
                <a:ext uri="{FF2B5EF4-FFF2-40B4-BE49-F238E27FC236}">
                  <a16:creationId xmlns:a16="http://schemas.microsoft.com/office/drawing/2014/main" id="{7BD21A1A-BA8E-9C95-4E97-808903E87275}"/>
                </a:ext>
              </a:extLst>
            </p:cNvPr>
            <p:cNvSpPr/>
            <p:nvPr/>
          </p:nvSpPr>
          <p:spPr>
            <a:xfrm>
              <a:off x="9564203" y="40575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2" name="Oval 631">
              <a:extLst>
                <a:ext uri="{FF2B5EF4-FFF2-40B4-BE49-F238E27FC236}">
                  <a16:creationId xmlns:a16="http://schemas.microsoft.com/office/drawing/2014/main" id="{E08352B3-9531-8EB1-8756-945D8A3788BB}"/>
                </a:ext>
              </a:extLst>
            </p:cNvPr>
            <p:cNvSpPr/>
            <p:nvPr/>
          </p:nvSpPr>
          <p:spPr>
            <a:xfrm>
              <a:off x="9727378" y="42139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3" name="Oval 632">
              <a:extLst>
                <a:ext uri="{FF2B5EF4-FFF2-40B4-BE49-F238E27FC236}">
                  <a16:creationId xmlns:a16="http://schemas.microsoft.com/office/drawing/2014/main" id="{0CAA7ED4-B929-5295-4DC5-0C522C95D879}"/>
                </a:ext>
              </a:extLst>
            </p:cNvPr>
            <p:cNvSpPr/>
            <p:nvPr/>
          </p:nvSpPr>
          <p:spPr>
            <a:xfrm>
              <a:off x="9431113" y="40680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4" name="Oval 633">
              <a:extLst>
                <a:ext uri="{FF2B5EF4-FFF2-40B4-BE49-F238E27FC236}">
                  <a16:creationId xmlns:a16="http://schemas.microsoft.com/office/drawing/2014/main" id="{A66CA1EA-A72F-E024-70BE-300889333378}"/>
                </a:ext>
              </a:extLst>
            </p:cNvPr>
            <p:cNvSpPr/>
            <p:nvPr/>
          </p:nvSpPr>
          <p:spPr>
            <a:xfrm>
              <a:off x="9583513" y="4220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5" name="Oval 634">
              <a:extLst>
                <a:ext uri="{FF2B5EF4-FFF2-40B4-BE49-F238E27FC236}">
                  <a16:creationId xmlns:a16="http://schemas.microsoft.com/office/drawing/2014/main" id="{E76B2A23-314C-64A6-B8CC-329D79AD3406}"/>
                </a:ext>
              </a:extLst>
            </p:cNvPr>
            <p:cNvSpPr/>
            <p:nvPr/>
          </p:nvSpPr>
          <p:spPr>
            <a:xfrm>
              <a:off x="10057913" y="39455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6" name="Oval 635">
              <a:extLst>
                <a:ext uri="{FF2B5EF4-FFF2-40B4-BE49-F238E27FC236}">
                  <a16:creationId xmlns:a16="http://schemas.microsoft.com/office/drawing/2014/main" id="{F0CA3E11-B4B0-DB11-13CF-E378DAA4DE75}"/>
                </a:ext>
              </a:extLst>
            </p:cNvPr>
            <p:cNvSpPr/>
            <p:nvPr/>
          </p:nvSpPr>
          <p:spPr>
            <a:xfrm>
              <a:off x="10221088" y="410204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7" name="Oval 636">
              <a:extLst>
                <a:ext uri="{FF2B5EF4-FFF2-40B4-BE49-F238E27FC236}">
                  <a16:creationId xmlns:a16="http://schemas.microsoft.com/office/drawing/2014/main" id="{E10B6591-C20B-E503-718D-958B3D3CCC9F}"/>
                </a:ext>
              </a:extLst>
            </p:cNvPr>
            <p:cNvSpPr/>
            <p:nvPr/>
          </p:nvSpPr>
          <p:spPr>
            <a:xfrm>
              <a:off x="9924823" y="39560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8" name="Oval 637">
              <a:extLst>
                <a:ext uri="{FF2B5EF4-FFF2-40B4-BE49-F238E27FC236}">
                  <a16:creationId xmlns:a16="http://schemas.microsoft.com/office/drawing/2014/main" id="{63EFD925-09CE-44B8-5619-C2C7516D5A1F}"/>
                </a:ext>
              </a:extLst>
            </p:cNvPr>
            <p:cNvSpPr/>
            <p:nvPr/>
          </p:nvSpPr>
          <p:spPr>
            <a:xfrm>
              <a:off x="10077223" y="41084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9" name="Oval 638">
              <a:extLst>
                <a:ext uri="{FF2B5EF4-FFF2-40B4-BE49-F238E27FC236}">
                  <a16:creationId xmlns:a16="http://schemas.microsoft.com/office/drawing/2014/main" id="{AE9EDE33-CFCE-8404-D2D8-EC898E11CAE2}"/>
                </a:ext>
              </a:extLst>
            </p:cNvPr>
            <p:cNvSpPr/>
            <p:nvPr/>
          </p:nvSpPr>
          <p:spPr>
            <a:xfrm>
              <a:off x="9420338" y="4202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0" name="Oval 639">
              <a:extLst>
                <a:ext uri="{FF2B5EF4-FFF2-40B4-BE49-F238E27FC236}">
                  <a16:creationId xmlns:a16="http://schemas.microsoft.com/office/drawing/2014/main" id="{49D9BD6D-0BCB-96CE-9096-595E875FD5B0}"/>
                </a:ext>
              </a:extLst>
            </p:cNvPr>
            <p:cNvSpPr/>
            <p:nvPr/>
          </p:nvSpPr>
          <p:spPr>
            <a:xfrm>
              <a:off x="9583513" y="4359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1" name="Oval 640">
              <a:extLst>
                <a:ext uri="{FF2B5EF4-FFF2-40B4-BE49-F238E27FC236}">
                  <a16:creationId xmlns:a16="http://schemas.microsoft.com/office/drawing/2014/main" id="{3BA86A46-AD4B-3545-10DE-D5A01DA1CCDC}"/>
                </a:ext>
              </a:extLst>
            </p:cNvPr>
            <p:cNvSpPr/>
            <p:nvPr/>
          </p:nvSpPr>
          <p:spPr>
            <a:xfrm>
              <a:off x="9287248" y="4213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2" name="Oval 641">
              <a:extLst>
                <a:ext uri="{FF2B5EF4-FFF2-40B4-BE49-F238E27FC236}">
                  <a16:creationId xmlns:a16="http://schemas.microsoft.com/office/drawing/2014/main" id="{76293231-844C-8678-5FC5-8832AC7E9C0F}"/>
                </a:ext>
              </a:extLst>
            </p:cNvPr>
            <p:cNvSpPr/>
            <p:nvPr/>
          </p:nvSpPr>
          <p:spPr>
            <a:xfrm>
              <a:off x="9439648" y="4365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3" name="Oval 642">
              <a:extLst>
                <a:ext uri="{FF2B5EF4-FFF2-40B4-BE49-F238E27FC236}">
                  <a16:creationId xmlns:a16="http://schemas.microsoft.com/office/drawing/2014/main" id="{989CF09D-1964-BC73-1610-16674D0AF27A}"/>
                </a:ext>
              </a:extLst>
            </p:cNvPr>
            <p:cNvSpPr/>
            <p:nvPr/>
          </p:nvSpPr>
          <p:spPr>
            <a:xfrm>
              <a:off x="9099554" y="42757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4" name="Oval 643">
              <a:extLst>
                <a:ext uri="{FF2B5EF4-FFF2-40B4-BE49-F238E27FC236}">
                  <a16:creationId xmlns:a16="http://schemas.microsoft.com/office/drawing/2014/main" id="{28E3BA3E-8BCC-306F-0036-C4B862E9D9A3}"/>
                </a:ext>
              </a:extLst>
            </p:cNvPr>
            <p:cNvSpPr/>
            <p:nvPr/>
          </p:nvSpPr>
          <p:spPr>
            <a:xfrm>
              <a:off x="9262729" y="44321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5" name="Oval 644">
              <a:extLst>
                <a:ext uri="{FF2B5EF4-FFF2-40B4-BE49-F238E27FC236}">
                  <a16:creationId xmlns:a16="http://schemas.microsoft.com/office/drawing/2014/main" id="{F75F27FA-6987-C3C2-E3CB-CBC5BB42F71C}"/>
                </a:ext>
              </a:extLst>
            </p:cNvPr>
            <p:cNvSpPr/>
            <p:nvPr/>
          </p:nvSpPr>
          <p:spPr>
            <a:xfrm>
              <a:off x="8966464" y="42862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6" name="Oval 645">
              <a:extLst>
                <a:ext uri="{FF2B5EF4-FFF2-40B4-BE49-F238E27FC236}">
                  <a16:creationId xmlns:a16="http://schemas.microsoft.com/office/drawing/2014/main" id="{9200CD29-7CFB-508D-A8BB-8D601BC5A669}"/>
                </a:ext>
              </a:extLst>
            </p:cNvPr>
            <p:cNvSpPr/>
            <p:nvPr/>
          </p:nvSpPr>
          <p:spPr>
            <a:xfrm>
              <a:off x="9118864" y="44386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7" name="Oval 646">
              <a:extLst>
                <a:ext uri="{FF2B5EF4-FFF2-40B4-BE49-F238E27FC236}">
                  <a16:creationId xmlns:a16="http://schemas.microsoft.com/office/drawing/2014/main" id="{82278332-233C-0482-7299-107A6CF433EF}"/>
                </a:ext>
              </a:extLst>
            </p:cNvPr>
            <p:cNvSpPr/>
            <p:nvPr/>
          </p:nvSpPr>
          <p:spPr>
            <a:xfrm>
              <a:off x="9438202" y="438938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8" name="Oval 647">
              <a:extLst>
                <a:ext uri="{FF2B5EF4-FFF2-40B4-BE49-F238E27FC236}">
                  <a16:creationId xmlns:a16="http://schemas.microsoft.com/office/drawing/2014/main" id="{3717FDE6-6CC2-B1B2-684C-EAB19FA8D8C0}"/>
                </a:ext>
              </a:extLst>
            </p:cNvPr>
            <p:cNvSpPr/>
            <p:nvPr/>
          </p:nvSpPr>
          <p:spPr>
            <a:xfrm>
              <a:off x="9601377" y="45458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9" name="Oval 648">
              <a:extLst>
                <a:ext uri="{FF2B5EF4-FFF2-40B4-BE49-F238E27FC236}">
                  <a16:creationId xmlns:a16="http://schemas.microsoft.com/office/drawing/2014/main" id="{1ADA0278-4B84-D63D-BC79-1CB973CDB55E}"/>
                </a:ext>
              </a:extLst>
            </p:cNvPr>
            <p:cNvSpPr/>
            <p:nvPr/>
          </p:nvSpPr>
          <p:spPr>
            <a:xfrm>
              <a:off x="9305112" y="43998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0" name="Oval 649">
              <a:extLst>
                <a:ext uri="{FF2B5EF4-FFF2-40B4-BE49-F238E27FC236}">
                  <a16:creationId xmlns:a16="http://schemas.microsoft.com/office/drawing/2014/main" id="{E864CF94-8072-4DB3-6306-92FDF939D6F5}"/>
                </a:ext>
              </a:extLst>
            </p:cNvPr>
            <p:cNvSpPr/>
            <p:nvPr/>
          </p:nvSpPr>
          <p:spPr>
            <a:xfrm>
              <a:off x="9457512" y="45522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1" name="Oval 650">
              <a:extLst>
                <a:ext uri="{FF2B5EF4-FFF2-40B4-BE49-F238E27FC236}">
                  <a16:creationId xmlns:a16="http://schemas.microsoft.com/office/drawing/2014/main" id="{53759589-8260-2479-7A21-06795774BCB4}"/>
                </a:ext>
              </a:extLst>
            </p:cNvPr>
            <p:cNvSpPr/>
            <p:nvPr/>
          </p:nvSpPr>
          <p:spPr>
            <a:xfrm>
              <a:off x="9748062" y="4243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2" name="Oval 651">
              <a:extLst>
                <a:ext uri="{FF2B5EF4-FFF2-40B4-BE49-F238E27FC236}">
                  <a16:creationId xmlns:a16="http://schemas.microsoft.com/office/drawing/2014/main" id="{947FF2C1-1315-5DC2-71C1-A5D69C3B52B3}"/>
                </a:ext>
              </a:extLst>
            </p:cNvPr>
            <p:cNvSpPr/>
            <p:nvPr/>
          </p:nvSpPr>
          <p:spPr>
            <a:xfrm>
              <a:off x="9911237" y="4399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3" name="Oval 652">
              <a:extLst>
                <a:ext uri="{FF2B5EF4-FFF2-40B4-BE49-F238E27FC236}">
                  <a16:creationId xmlns:a16="http://schemas.microsoft.com/office/drawing/2014/main" id="{643511CB-9902-C848-CC77-96BAFEDB4972}"/>
                </a:ext>
              </a:extLst>
            </p:cNvPr>
            <p:cNvSpPr/>
            <p:nvPr/>
          </p:nvSpPr>
          <p:spPr>
            <a:xfrm>
              <a:off x="9614972" y="4253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4" name="Oval 653">
              <a:extLst>
                <a:ext uri="{FF2B5EF4-FFF2-40B4-BE49-F238E27FC236}">
                  <a16:creationId xmlns:a16="http://schemas.microsoft.com/office/drawing/2014/main" id="{48ED3195-7ED7-2FDC-3149-2C1B73C45358}"/>
                </a:ext>
              </a:extLst>
            </p:cNvPr>
            <p:cNvSpPr/>
            <p:nvPr/>
          </p:nvSpPr>
          <p:spPr>
            <a:xfrm>
              <a:off x="9767372" y="4406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5" name="Oval 654">
              <a:extLst>
                <a:ext uri="{FF2B5EF4-FFF2-40B4-BE49-F238E27FC236}">
                  <a16:creationId xmlns:a16="http://schemas.microsoft.com/office/drawing/2014/main" id="{8ED8BFBD-AAEA-0101-D3FE-C13FE48BB16F}"/>
                </a:ext>
              </a:extLst>
            </p:cNvPr>
            <p:cNvSpPr/>
            <p:nvPr/>
          </p:nvSpPr>
          <p:spPr>
            <a:xfrm>
              <a:off x="9890174" y="413254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6" name="Oval 655">
              <a:extLst>
                <a:ext uri="{FF2B5EF4-FFF2-40B4-BE49-F238E27FC236}">
                  <a16:creationId xmlns:a16="http://schemas.microsoft.com/office/drawing/2014/main" id="{C60040C0-EA95-C193-B32E-4528E1BE6222}"/>
                </a:ext>
              </a:extLst>
            </p:cNvPr>
            <p:cNvSpPr/>
            <p:nvPr/>
          </p:nvSpPr>
          <p:spPr>
            <a:xfrm>
              <a:off x="10053349" y="428900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7" name="Oval 656">
              <a:extLst>
                <a:ext uri="{FF2B5EF4-FFF2-40B4-BE49-F238E27FC236}">
                  <a16:creationId xmlns:a16="http://schemas.microsoft.com/office/drawing/2014/main" id="{8BB2C1F4-6245-6442-96E1-5213EB7EF27D}"/>
                </a:ext>
              </a:extLst>
            </p:cNvPr>
            <p:cNvSpPr/>
            <p:nvPr/>
          </p:nvSpPr>
          <p:spPr>
            <a:xfrm>
              <a:off x="9757084" y="41430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8" name="Oval 657">
              <a:extLst>
                <a:ext uri="{FF2B5EF4-FFF2-40B4-BE49-F238E27FC236}">
                  <a16:creationId xmlns:a16="http://schemas.microsoft.com/office/drawing/2014/main" id="{87FE91FA-B872-CA76-5EAA-3E833BE1BF45}"/>
                </a:ext>
              </a:extLst>
            </p:cNvPr>
            <p:cNvSpPr/>
            <p:nvPr/>
          </p:nvSpPr>
          <p:spPr>
            <a:xfrm>
              <a:off x="9909484" y="42954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9" name="Oval 658">
              <a:extLst>
                <a:ext uri="{FF2B5EF4-FFF2-40B4-BE49-F238E27FC236}">
                  <a16:creationId xmlns:a16="http://schemas.microsoft.com/office/drawing/2014/main" id="{416451AD-024E-2894-793B-61578F619678}"/>
                </a:ext>
              </a:extLst>
            </p:cNvPr>
            <p:cNvSpPr/>
            <p:nvPr/>
          </p:nvSpPr>
          <p:spPr>
            <a:xfrm>
              <a:off x="9253225" y="44098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0" name="Oval 659">
              <a:extLst>
                <a:ext uri="{FF2B5EF4-FFF2-40B4-BE49-F238E27FC236}">
                  <a16:creationId xmlns:a16="http://schemas.microsoft.com/office/drawing/2014/main" id="{717DE150-B409-A4E6-42A6-03BDFD73EF69}"/>
                </a:ext>
              </a:extLst>
            </p:cNvPr>
            <p:cNvSpPr/>
            <p:nvPr/>
          </p:nvSpPr>
          <p:spPr>
            <a:xfrm>
              <a:off x="9416400" y="45662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1" name="Oval 660">
              <a:extLst>
                <a:ext uri="{FF2B5EF4-FFF2-40B4-BE49-F238E27FC236}">
                  <a16:creationId xmlns:a16="http://schemas.microsoft.com/office/drawing/2014/main" id="{A1609B93-234D-0555-56EE-E929B89475F3}"/>
                </a:ext>
              </a:extLst>
            </p:cNvPr>
            <p:cNvSpPr/>
            <p:nvPr/>
          </p:nvSpPr>
          <p:spPr>
            <a:xfrm>
              <a:off x="9120135" y="4420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2" name="Oval 661">
              <a:extLst>
                <a:ext uri="{FF2B5EF4-FFF2-40B4-BE49-F238E27FC236}">
                  <a16:creationId xmlns:a16="http://schemas.microsoft.com/office/drawing/2014/main" id="{26D0D915-B617-FDE7-067C-6A8FDE452970}"/>
                </a:ext>
              </a:extLst>
            </p:cNvPr>
            <p:cNvSpPr/>
            <p:nvPr/>
          </p:nvSpPr>
          <p:spPr>
            <a:xfrm>
              <a:off x="9272535" y="45727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3" name="Oval 662">
              <a:extLst>
                <a:ext uri="{FF2B5EF4-FFF2-40B4-BE49-F238E27FC236}">
                  <a16:creationId xmlns:a16="http://schemas.microsoft.com/office/drawing/2014/main" id="{859B2972-F26F-8ED4-8945-924B534A0013}"/>
                </a:ext>
              </a:extLst>
            </p:cNvPr>
            <p:cNvSpPr/>
            <p:nvPr/>
          </p:nvSpPr>
          <p:spPr>
            <a:xfrm>
              <a:off x="9000494" y="445554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4" name="Oval 663">
              <a:extLst>
                <a:ext uri="{FF2B5EF4-FFF2-40B4-BE49-F238E27FC236}">
                  <a16:creationId xmlns:a16="http://schemas.microsoft.com/office/drawing/2014/main" id="{BD98B9CB-172D-1FAA-D171-5568B5420252}"/>
                </a:ext>
              </a:extLst>
            </p:cNvPr>
            <p:cNvSpPr/>
            <p:nvPr/>
          </p:nvSpPr>
          <p:spPr>
            <a:xfrm>
              <a:off x="9163669" y="46120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5" name="Oval 664">
              <a:extLst>
                <a:ext uri="{FF2B5EF4-FFF2-40B4-BE49-F238E27FC236}">
                  <a16:creationId xmlns:a16="http://schemas.microsoft.com/office/drawing/2014/main" id="{79EFB2E5-9F29-FC90-5561-31D6E46718C1}"/>
                </a:ext>
              </a:extLst>
            </p:cNvPr>
            <p:cNvSpPr/>
            <p:nvPr/>
          </p:nvSpPr>
          <p:spPr>
            <a:xfrm>
              <a:off x="8867404" y="44660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6" name="Oval 665">
              <a:extLst>
                <a:ext uri="{FF2B5EF4-FFF2-40B4-BE49-F238E27FC236}">
                  <a16:creationId xmlns:a16="http://schemas.microsoft.com/office/drawing/2014/main" id="{F00F4D1F-38D1-1857-70C9-C3372806515B}"/>
                </a:ext>
              </a:extLst>
            </p:cNvPr>
            <p:cNvSpPr/>
            <p:nvPr/>
          </p:nvSpPr>
          <p:spPr>
            <a:xfrm>
              <a:off x="9019804" y="46184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7" name="Oval 666">
              <a:extLst>
                <a:ext uri="{FF2B5EF4-FFF2-40B4-BE49-F238E27FC236}">
                  <a16:creationId xmlns:a16="http://schemas.microsoft.com/office/drawing/2014/main" id="{D085922B-3D37-98D7-1F33-388F04ED29C6}"/>
                </a:ext>
              </a:extLst>
            </p:cNvPr>
            <p:cNvSpPr/>
            <p:nvPr/>
          </p:nvSpPr>
          <p:spPr>
            <a:xfrm>
              <a:off x="8786837" y="44371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8" name="Oval 667">
              <a:extLst>
                <a:ext uri="{FF2B5EF4-FFF2-40B4-BE49-F238E27FC236}">
                  <a16:creationId xmlns:a16="http://schemas.microsoft.com/office/drawing/2014/main" id="{735AC4AC-E0C7-72A4-E15F-6F4281C675DE}"/>
                </a:ext>
              </a:extLst>
            </p:cNvPr>
            <p:cNvSpPr/>
            <p:nvPr/>
          </p:nvSpPr>
          <p:spPr>
            <a:xfrm>
              <a:off x="8950012" y="45935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9" name="Oval 668">
              <a:extLst>
                <a:ext uri="{FF2B5EF4-FFF2-40B4-BE49-F238E27FC236}">
                  <a16:creationId xmlns:a16="http://schemas.microsoft.com/office/drawing/2014/main" id="{923E61E3-70C9-127A-37E2-62DF8CC0B793}"/>
                </a:ext>
              </a:extLst>
            </p:cNvPr>
            <p:cNvSpPr/>
            <p:nvPr/>
          </p:nvSpPr>
          <p:spPr>
            <a:xfrm>
              <a:off x="8653747" y="4447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0" name="Oval 669">
              <a:extLst>
                <a:ext uri="{FF2B5EF4-FFF2-40B4-BE49-F238E27FC236}">
                  <a16:creationId xmlns:a16="http://schemas.microsoft.com/office/drawing/2014/main" id="{17813EFB-FB6D-89CD-8F19-A25EF73625BF}"/>
                </a:ext>
              </a:extLst>
            </p:cNvPr>
            <p:cNvSpPr/>
            <p:nvPr/>
          </p:nvSpPr>
          <p:spPr>
            <a:xfrm>
              <a:off x="8806147" y="46000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1" name="Oval 670">
              <a:extLst>
                <a:ext uri="{FF2B5EF4-FFF2-40B4-BE49-F238E27FC236}">
                  <a16:creationId xmlns:a16="http://schemas.microsoft.com/office/drawing/2014/main" id="{7F942024-497A-36EA-44C6-9760CC48E176}"/>
                </a:ext>
              </a:extLst>
            </p:cNvPr>
            <p:cNvSpPr/>
            <p:nvPr/>
          </p:nvSpPr>
          <p:spPr>
            <a:xfrm>
              <a:off x="8864157" y="43398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2" name="Oval 671">
              <a:extLst>
                <a:ext uri="{FF2B5EF4-FFF2-40B4-BE49-F238E27FC236}">
                  <a16:creationId xmlns:a16="http://schemas.microsoft.com/office/drawing/2014/main" id="{D90D47DB-583B-1299-3E05-F1AB3EE08F94}"/>
                </a:ext>
              </a:extLst>
            </p:cNvPr>
            <p:cNvSpPr/>
            <p:nvPr/>
          </p:nvSpPr>
          <p:spPr>
            <a:xfrm>
              <a:off x="9027332" y="44963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3" name="Oval 672">
              <a:extLst>
                <a:ext uri="{FF2B5EF4-FFF2-40B4-BE49-F238E27FC236}">
                  <a16:creationId xmlns:a16="http://schemas.microsoft.com/office/drawing/2014/main" id="{5A888217-6EFD-B6F0-B7D2-ECF6C1CA5201}"/>
                </a:ext>
              </a:extLst>
            </p:cNvPr>
            <p:cNvSpPr/>
            <p:nvPr/>
          </p:nvSpPr>
          <p:spPr>
            <a:xfrm>
              <a:off x="8731067" y="43503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4" name="Oval 673">
              <a:extLst>
                <a:ext uri="{FF2B5EF4-FFF2-40B4-BE49-F238E27FC236}">
                  <a16:creationId xmlns:a16="http://schemas.microsoft.com/office/drawing/2014/main" id="{53BCBA11-AC7A-643A-26C5-861EDDAFD729}"/>
                </a:ext>
              </a:extLst>
            </p:cNvPr>
            <p:cNvSpPr/>
            <p:nvPr/>
          </p:nvSpPr>
          <p:spPr>
            <a:xfrm>
              <a:off x="8883467" y="45027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5" name="Oval 674">
              <a:extLst>
                <a:ext uri="{FF2B5EF4-FFF2-40B4-BE49-F238E27FC236}">
                  <a16:creationId xmlns:a16="http://schemas.microsoft.com/office/drawing/2014/main" id="{6EAD2A9D-795C-1585-139E-5A953BE0F5C0}"/>
                </a:ext>
              </a:extLst>
            </p:cNvPr>
            <p:cNvSpPr/>
            <p:nvPr/>
          </p:nvSpPr>
          <p:spPr>
            <a:xfrm>
              <a:off x="9497679" y="42919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6" name="Oval 675">
              <a:extLst>
                <a:ext uri="{FF2B5EF4-FFF2-40B4-BE49-F238E27FC236}">
                  <a16:creationId xmlns:a16="http://schemas.microsoft.com/office/drawing/2014/main" id="{23148CBF-673A-63A4-F287-D64D04A3650A}"/>
                </a:ext>
              </a:extLst>
            </p:cNvPr>
            <p:cNvSpPr/>
            <p:nvPr/>
          </p:nvSpPr>
          <p:spPr>
            <a:xfrm>
              <a:off x="9660854" y="44484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7" name="Oval 676">
              <a:extLst>
                <a:ext uri="{FF2B5EF4-FFF2-40B4-BE49-F238E27FC236}">
                  <a16:creationId xmlns:a16="http://schemas.microsoft.com/office/drawing/2014/main" id="{F35DF7E0-30FB-9164-B8EC-E73A5AFD9EA1}"/>
                </a:ext>
              </a:extLst>
            </p:cNvPr>
            <p:cNvSpPr/>
            <p:nvPr/>
          </p:nvSpPr>
          <p:spPr>
            <a:xfrm>
              <a:off x="9364589" y="43024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8" name="Oval 677">
              <a:extLst>
                <a:ext uri="{FF2B5EF4-FFF2-40B4-BE49-F238E27FC236}">
                  <a16:creationId xmlns:a16="http://schemas.microsoft.com/office/drawing/2014/main" id="{191F4619-67BA-D8DE-3104-9654D950834C}"/>
                </a:ext>
              </a:extLst>
            </p:cNvPr>
            <p:cNvSpPr/>
            <p:nvPr/>
          </p:nvSpPr>
          <p:spPr>
            <a:xfrm>
              <a:off x="9516989" y="44548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9" name="Oval 678">
              <a:extLst>
                <a:ext uri="{FF2B5EF4-FFF2-40B4-BE49-F238E27FC236}">
                  <a16:creationId xmlns:a16="http://schemas.microsoft.com/office/drawing/2014/main" id="{7DE83DAA-60FF-996E-5EEE-80F6C9320E6F}"/>
                </a:ext>
              </a:extLst>
            </p:cNvPr>
            <p:cNvSpPr/>
            <p:nvPr/>
          </p:nvSpPr>
          <p:spPr>
            <a:xfrm>
              <a:off x="9170367" y="416932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0" name="Oval 679">
              <a:extLst>
                <a:ext uri="{FF2B5EF4-FFF2-40B4-BE49-F238E27FC236}">
                  <a16:creationId xmlns:a16="http://schemas.microsoft.com/office/drawing/2014/main" id="{40C66AC0-4888-FF3F-2220-6FEE95E90954}"/>
                </a:ext>
              </a:extLst>
            </p:cNvPr>
            <p:cNvSpPr/>
            <p:nvPr/>
          </p:nvSpPr>
          <p:spPr>
            <a:xfrm>
              <a:off x="9333542" y="43257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1" name="Oval 680">
              <a:extLst>
                <a:ext uri="{FF2B5EF4-FFF2-40B4-BE49-F238E27FC236}">
                  <a16:creationId xmlns:a16="http://schemas.microsoft.com/office/drawing/2014/main" id="{58A6A594-C798-E2DC-0633-AB38F57D3D0F}"/>
                </a:ext>
              </a:extLst>
            </p:cNvPr>
            <p:cNvSpPr/>
            <p:nvPr/>
          </p:nvSpPr>
          <p:spPr>
            <a:xfrm>
              <a:off x="9037277" y="41798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2" name="Oval 681">
              <a:extLst>
                <a:ext uri="{FF2B5EF4-FFF2-40B4-BE49-F238E27FC236}">
                  <a16:creationId xmlns:a16="http://schemas.microsoft.com/office/drawing/2014/main" id="{F8A5567D-4F26-192D-F8FE-C7171EE70A9C}"/>
                </a:ext>
              </a:extLst>
            </p:cNvPr>
            <p:cNvSpPr/>
            <p:nvPr/>
          </p:nvSpPr>
          <p:spPr>
            <a:xfrm>
              <a:off x="9189677" y="43322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3" name="Oval 682">
              <a:extLst>
                <a:ext uri="{FF2B5EF4-FFF2-40B4-BE49-F238E27FC236}">
                  <a16:creationId xmlns:a16="http://schemas.microsoft.com/office/drawing/2014/main" id="{17FF633A-57AE-5C30-6D98-7D204ECB9CD5}"/>
                </a:ext>
              </a:extLst>
            </p:cNvPr>
            <p:cNvSpPr/>
            <p:nvPr/>
          </p:nvSpPr>
          <p:spPr>
            <a:xfrm>
              <a:off x="9369196" y="4097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4" name="Oval 683">
              <a:extLst>
                <a:ext uri="{FF2B5EF4-FFF2-40B4-BE49-F238E27FC236}">
                  <a16:creationId xmlns:a16="http://schemas.microsoft.com/office/drawing/2014/main" id="{612E9977-B1C7-5B4A-5049-5E8849CE70DC}"/>
                </a:ext>
              </a:extLst>
            </p:cNvPr>
            <p:cNvSpPr/>
            <p:nvPr/>
          </p:nvSpPr>
          <p:spPr>
            <a:xfrm>
              <a:off x="9532371" y="4253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5" name="Oval 684">
              <a:extLst>
                <a:ext uri="{FF2B5EF4-FFF2-40B4-BE49-F238E27FC236}">
                  <a16:creationId xmlns:a16="http://schemas.microsoft.com/office/drawing/2014/main" id="{73937F3C-51E8-3676-D4A4-6AE6418FAC5B}"/>
                </a:ext>
              </a:extLst>
            </p:cNvPr>
            <p:cNvSpPr/>
            <p:nvPr/>
          </p:nvSpPr>
          <p:spPr>
            <a:xfrm>
              <a:off x="9236106" y="4107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6" name="Oval 685">
              <a:extLst>
                <a:ext uri="{FF2B5EF4-FFF2-40B4-BE49-F238E27FC236}">
                  <a16:creationId xmlns:a16="http://schemas.microsoft.com/office/drawing/2014/main" id="{BC4A295E-897C-6959-74AE-CA8027BD83FD}"/>
                </a:ext>
              </a:extLst>
            </p:cNvPr>
            <p:cNvSpPr/>
            <p:nvPr/>
          </p:nvSpPr>
          <p:spPr>
            <a:xfrm>
              <a:off x="9388506" y="4260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7" name="Oval 686">
              <a:extLst>
                <a:ext uri="{FF2B5EF4-FFF2-40B4-BE49-F238E27FC236}">
                  <a16:creationId xmlns:a16="http://schemas.microsoft.com/office/drawing/2014/main" id="{BB87CD96-7D84-99FA-690F-ABFC576534A3}"/>
                </a:ext>
              </a:extLst>
            </p:cNvPr>
            <p:cNvSpPr/>
            <p:nvPr/>
          </p:nvSpPr>
          <p:spPr>
            <a:xfrm>
              <a:off x="9588280" y="41442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8" name="Oval 687">
              <a:extLst>
                <a:ext uri="{FF2B5EF4-FFF2-40B4-BE49-F238E27FC236}">
                  <a16:creationId xmlns:a16="http://schemas.microsoft.com/office/drawing/2014/main" id="{41AE252B-1381-E118-3159-3079C79DF8E0}"/>
                </a:ext>
              </a:extLst>
            </p:cNvPr>
            <p:cNvSpPr/>
            <p:nvPr/>
          </p:nvSpPr>
          <p:spPr>
            <a:xfrm>
              <a:off x="9751455" y="430067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9" name="Oval 688">
              <a:extLst>
                <a:ext uri="{FF2B5EF4-FFF2-40B4-BE49-F238E27FC236}">
                  <a16:creationId xmlns:a16="http://schemas.microsoft.com/office/drawing/2014/main" id="{7E032C84-C9D4-9206-163C-45224FE79088}"/>
                </a:ext>
              </a:extLst>
            </p:cNvPr>
            <p:cNvSpPr/>
            <p:nvPr/>
          </p:nvSpPr>
          <p:spPr>
            <a:xfrm>
              <a:off x="9455190" y="4154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0" name="Oval 689">
              <a:extLst>
                <a:ext uri="{FF2B5EF4-FFF2-40B4-BE49-F238E27FC236}">
                  <a16:creationId xmlns:a16="http://schemas.microsoft.com/office/drawing/2014/main" id="{F5ED5A72-5FA6-2B3F-2D8E-20422D9B118B}"/>
                </a:ext>
              </a:extLst>
            </p:cNvPr>
            <p:cNvSpPr/>
            <p:nvPr/>
          </p:nvSpPr>
          <p:spPr>
            <a:xfrm>
              <a:off x="9607590" y="43071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1" name="Oval 690">
              <a:extLst>
                <a:ext uri="{FF2B5EF4-FFF2-40B4-BE49-F238E27FC236}">
                  <a16:creationId xmlns:a16="http://schemas.microsoft.com/office/drawing/2014/main" id="{9AFD608B-469D-C021-9153-4ECA73B9051A}"/>
                </a:ext>
              </a:extLst>
            </p:cNvPr>
            <p:cNvSpPr/>
            <p:nvPr/>
          </p:nvSpPr>
          <p:spPr>
            <a:xfrm>
              <a:off x="9992125" y="3951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2" name="Oval 691">
              <a:extLst>
                <a:ext uri="{FF2B5EF4-FFF2-40B4-BE49-F238E27FC236}">
                  <a16:creationId xmlns:a16="http://schemas.microsoft.com/office/drawing/2014/main" id="{258A023C-42DC-9D29-2134-C30450E692EC}"/>
                </a:ext>
              </a:extLst>
            </p:cNvPr>
            <p:cNvSpPr/>
            <p:nvPr/>
          </p:nvSpPr>
          <p:spPr>
            <a:xfrm>
              <a:off x="10155300" y="4108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3" name="Oval 692">
              <a:extLst>
                <a:ext uri="{FF2B5EF4-FFF2-40B4-BE49-F238E27FC236}">
                  <a16:creationId xmlns:a16="http://schemas.microsoft.com/office/drawing/2014/main" id="{7887C23A-82EC-F4E0-3216-E729C4F2D9B6}"/>
                </a:ext>
              </a:extLst>
            </p:cNvPr>
            <p:cNvSpPr/>
            <p:nvPr/>
          </p:nvSpPr>
          <p:spPr>
            <a:xfrm>
              <a:off x="9859035" y="3962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4" name="Oval 693">
              <a:extLst>
                <a:ext uri="{FF2B5EF4-FFF2-40B4-BE49-F238E27FC236}">
                  <a16:creationId xmlns:a16="http://schemas.microsoft.com/office/drawing/2014/main" id="{DD28D3D2-9941-270E-8180-436B4B3F4165}"/>
                </a:ext>
              </a:extLst>
            </p:cNvPr>
            <p:cNvSpPr/>
            <p:nvPr/>
          </p:nvSpPr>
          <p:spPr>
            <a:xfrm>
              <a:off x="10011435" y="4114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5" name="Oval 694">
              <a:extLst>
                <a:ext uri="{FF2B5EF4-FFF2-40B4-BE49-F238E27FC236}">
                  <a16:creationId xmlns:a16="http://schemas.microsoft.com/office/drawing/2014/main" id="{542A6246-B9F7-3EBA-C7D1-DAE8C84A84FE}"/>
                </a:ext>
              </a:extLst>
            </p:cNvPr>
            <p:cNvSpPr/>
            <p:nvPr/>
          </p:nvSpPr>
          <p:spPr>
            <a:xfrm>
              <a:off x="9503463" y="42202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6" name="Oval 695">
              <a:extLst>
                <a:ext uri="{FF2B5EF4-FFF2-40B4-BE49-F238E27FC236}">
                  <a16:creationId xmlns:a16="http://schemas.microsoft.com/office/drawing/2014/main" id="{E3E48B9F-3857-49CE-DE13-08DC19561D68}"/>
                </a:ext>
              </a:extLst>
            </p:cNvPr>
            <p:cNvSpPr/>
            <p:nvPr/>
          </p:nvSpPr>
          <p:spPr>
            <a:xfrm>
              <a:off x="9666638" y="437667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7" name="Oval 696">
              <a:extLst>
                <a:ext uri="{FF2B5EF4-FFF2-40B4-BE49-F238E27FC236}">
                  <a16:creationId xmlns:a16="http://schemas.microsoft.com/office/drawing/2014/main" id="{AC095605-99D3-7A1F-9AC5-E2DA38D39C34}"/>
                </a:ext>
              </a:extLst>
            </p:cNvPr>
            <p:cNvSpPr/>
            <p:nvPr/>
          </p:nvSpPr>
          <p:spPr>
            <a:xfrm>
              <a:off x="9370373" y="42307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8" name="Oval 697">
              <a:extLst>
                <a:ext uri="{FF2B5EF4-FFF2-40B4-BE49-F238E27FC236}">
                  <a16:creationId xmlns:a16="http://schemas.microsoft.com/office/drawing/2014/main" id="{A833C092-EB94-5DF9-ADD4-B14E84707AD3}"/>
                </a:ext>
              </a:extLst>
            </p:cNvPr>
            <p:cNvSpPr/>
            <p:nvPr/>
          </p:nvSpPr>
          <p:spPr>
            <a:xfrm>
              <a:off x="9522773" y="43831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9" name="Oval 698">
              <a:extLst>
                <a:ext uri="{FF2B5EF4-FFF2-40B4-BE49-F238E27FC236}">
                  <a16:creationId xmlns:a16="http://schemas.microsoft.com/office/drawing/2014/main" id="{0753BD41-56E4-C952-6B30-A82FFE6B9D21}"/>
                </a:ext>
              </a:extLst>
            </p:cNvPr>
            <p:cNvSpPr/>
            <p:nvPr/>
          </p:nvSpPr>
          <p:spPr>
            <a:xfrm>
              <a:off x="10249528" y="41409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0" name="Oval 699">
              <a:extLst>
                <a:ext uri="{FF2B5EF4-FFF2-40B4-BE49-F238E27FC236}">
                  <a16:creationId xmlns:a16="http://schemas.microsoft.com/office/drawing/2014/main" id="{E350A41D-85AA-9DC7-227E-9553873E9DE4}"/>
                </a:ext>
              </a:extLst>
            </p:cNvPr>
            <p:cNvSpPr/>
            <p:nvPr/>
          </p:nvSpPr>
          <p:spPr>
            <a:xfrm>
              <a:off x="10105663" y="41473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1" name="Oval 700">
              <a:extLst>
                <a:ext uri="{FF2B5EF4-FFF2-40B4-BE49-F238E27FC236}">
                  <a16:creationId xmlns:a16="http://schemas.microsoft.com/office/drawing/2014/main" id="{8AF13C75-449B-5BA2-1F75-AAE510254E96}"/>
                </a:ext>
              </a:extLst>
            </p:cNvPr>
            <p:cNvSpPr/>
            <p:nvPr/>
          </p:nvSpPr>
          <p:spPr>
            <a:xfrm>
              <a:off x="10162157" y="41344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2" name="Oval 701">
              <a:extLst>
                <a:ext uri="{FF2B5EF4-FFF2-40B4-BE49-F238E27FC236}">
                  <a16:creationId xmlns:a16="http://schemas.microsoft.com/office/drawing/2014/main" id="{3004EA90-18B0-EDF9-2398-9F40D92C31F0}"/>
                </a:ext>
              </a:extLst>
            </p:cNvPr>
            <p:cNvSpPr/>
            <p:nvPr/>
          </p:nvSpPr>
          <p:spPr>
            <a:xfrm>
              <a:off x="10106640" y="387938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3" name="Oval 702">
              <a:extLst>
                <a:ext uri="{FF2B5EF4-FFF2-40B4-BE49-F238E27FC236}">
                  <a16:creationId xmlns:a16="http://schemas.microsoft.com/office/drawing/2014/main" id="{36C323CE-1884-B251-5F77-864AD60F9E8C}"/>
                </a:ext>
              </a:extLst>
            </p:cNvPr>
            <p:cNvSpPr/>
            <p:nvPr/>
          </p:nvSpPr>
          <p:spPr>
            <a:xfrm>
              <a:off x="10269815" y="403584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4" name="Oval 703">
              <a:extLst>
                <a:ext uri="{FF2B5EF4-FFF2-40B4-BE49-F238E27FC236}">
                  <a16:creationId xmlns:a16="http://schemas.microsoft.com/office/drawing/2014/main" id="{3945F0C9-FC07-4F23-3F2B-84A0A9F0E11F}"/>
                </a:ext>
              </a:extLst>
            </p:cNvPr>
            <p:cNvSpPr/>
            <p:nvPr/>
          </p:nvSpPr>
          <p:spPr>
            <a:xfrm>
              <a:off x="10125950" y="40422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5" name="Oval 704">
              <a:extLst>
                <a:ext uri="{FF2B5EF4-FFF2-40B4-BE49-F238E27FC236}">
                  <a16:creationId xmlns:a16="http://schemas.microsoft.com/office/drawing/2014/main" id="{AA1F0CC6-7C44-8D55-EE29-CB9F6906873C}"/>
                </a:ext>
              </a:extLst>
            </p:cNvPr>
            <p:cNvSpPr/>
            <p:nvPr/>
          </p:nvSpPr>
          <p:spPr>
            <a:xfrm>
              <a:off x="10102076" y="42227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6" name="Oval 705">
              <a:extLst>
                <a:ext uri="{FF2B5EF4-FFF2-40B4-BE49-F238E27FC236}">
                  <a16:creationId xmlns:a16="http://schemas.microsoft.com/office/drawing/2014/main" id="{4AE1CF3E-7137-6C07-FB90-860CF1D6A54A}"/>
                </a:ext>
              </a:extLst>
            </p:cNvPr>
            <p:cNvSpPr/>
            <p:nvPr/>
          </p:nvSpPr>
          <p:spPr>
            <a:xfrm>
              <a:off x="10040852" y="3885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7" name="Oval 706">
              <a:extLst>
                <a:ext uri="{FF2B5EF4-FFF2-40B4-BE49-F238E27FC236}">
                  <a16:creationId xmlns:a16="http://schemas.microsoft.com/office/drawing/2014/main" id="{BC4CC31C-613E-74EF-DB7B-5A7176ED4808}"/>
                </a:ext>
              </a:extLst>
            </p:cNvPr>
            <p:cNvSpPr/>
            <p:nvPr/>
          </p:nvSpPr>
          <p:spPr>
            <a:xfrm>
              <a:off x="10204027" y="40419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8" name="Oval 707">
              <a:extLst>
                <a:ext uri="{FF2B5EF4-FFF2-40B4-BE49-F238E27FC236}">
                  <a16:creationId xmlns:a16="http://schemas.microsoft.com/office/drawing/2014/main" id="{F9444755-7DA3-034C-6C2C-F5186C045422}"/>
                </a:ext>
              </a:extLst>
            </p:cNvPr>
            <p:cNvSpPr/>
            <p:nvPr/>
          </p:nvSpPr>
          <p:spPr>
            <a:xfrm>
              <a:off x="10060162" y="40483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9" name="Oval 708">
              <a:extLst>
                <a:ext uri="{FF2B5EF4-FFF2-40B4-BE49-F238E27FC236}">
                  <a16:creationId xmlns:a16="http://schemas.microsoft.com/office/drawing/2014/main" id="{E9FAF672-4EC3-BB72-9066-06056744F722}"/>
                </a:ext>
              </a:extLst>
            </p:cNvPr>
            <p:cNvSpPr/>
            <p:nvPr/>
          </p:nvSpPr>
          <p:spPr>
            <a:xfrm>
              <a:off x="10181680" y="41105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0" name="Oval 709">
              <a:extLst>
                <a:ext uri="{FF2B5EF4-FFF2-40B4-BE49-F238E27FC236}">
                  <a16:creationId xmlns:a16="http://schemas.microsoft.com/office/drawing/2014/main" id="{6A6E4362-F769-B989-B06F-6C01D8056BCD}"/>
                </a:ext>
              </a:extLst>
            </p:cNvPr>
            <p:cNvSpPr/>
            <p:nvPr/>
          </p:nvSpPr>
          <p:spPr>
            <a:xfrm>
              <a:off x="10094309" y="410413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1" name="Oval 710">
              <a:extLst>
                <a:ext uri="{FF2B5EF4-FFF2-40B4-BE49-F238E27FC236}">
                  <a16:creationId xmlns:a16="http://schemas.microsoft.com/office/drawing/2014/main" id="{63C908BF-D00D-C70B-2F11-3F79BA64FF41}"/>
                </a:ext>
              </a:extLst>
            </p:cNvPr>
            <p:cNvSpPr/>
            <p:nvPr/>
          </p:nvSpPr>
          <p:spPr>
            <a:xfrm>
              <a:off x="10201967" y="40055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2" name="Oval 711">
              <a:extLst>
                <a:ext uri="{FF2B5EF4-FFF2-40B4-BE49-F238E27FC236}">
                  <a16:creationId xmlns:a16="http://schemas.microsoft.com/office/drawing/2014/main" id="{06635B69-14D3-84F3-258F-3D79C796EBE0}"/>
                </a:ext>
              </a:extLst>
            </p:cNvPr>
            <p:cNvSpPr/>
            <p:nvPr/>
          </p:nvSpPr>
          <p:spPr>
            <a:xfrm>
              <a:off x="10058102" y="40119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3" name="Oval 712">
              <a:extLst>
                <a:ext uri="{FF2B5EF4-FFF2-40B4-BE49-F238E27FC236}">
                  <a16:creationId xmlns:a16="http://schemas.microsoft.com/office/drawing/2014/main" id="{755506DA-9721-67A6-63B5-43584F03C5B1}"/>
                </a:ext>
              </a:extLst>
            </p:cNvPr>
            <p:cNvSpPr/>
            <p:nvPr/>
          </p:nvSpPr>
          <p:spPr>
            <a:xfrm>
              <a:off x="10136179" y="40115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714" name="Group 713">
            <a:extLst>
              <a:ext uri="{FF2B5EF4-FFF2-40B4-BE49-F238E27FC236}">
                <a16:creationId xmlns:a16="http://schemas.microsoft.com/office/drawing/2014/main" id="{05B82651-B433-2D39-E8E7-4D6348565FE9}"/>
              </a:ext>
            </a:extLst>
          </p:cNvPr>
          <p:cNvGrpSpPr/>
          <p:nvPr/>
        </p:nvGrpSpPr>
        <p:grpSpPr>
          <a:xfrm rot="10571806">
            <a:off x="8408401" y="3375012"/>
            <a:ext cx="1680908" cy="867916"/>
            <a:chOff x="8653747" y="3879388"/>
            <a:chExt cx="1680908" cy="815117"/>
          </a:xfrm>
          <a:solidFill>
            <a:schemeClr val="accent2">
              <a:lumMod val="50000"/>
            </a:schemeClr>
          </a:solidFill>
        </p:grpSpPr>
        <p:sp>
          <p:nvSpPr>
            <p:cNvPr id="715" name="Oval 714">
              <a:extLst>
                <a:ext uri="{FF2B5EF4-FFF2-40B4-BE49-F238E27FC236}">
                  <a16:creationId xmlns:a16="http://schemas.microsoft.com/office/drawing/2014/main" id="{9E484421-E72E-56A2-3ACA-0C1900325733}"/>
                </a:ext>
              </a:extLst>
            </p:cNvPr>
            <p:cNvSpPr/>
            <p:nvPr/>
          </p:nvSpPr>
          <p:spPr>
            <a:xfrm>
              <a:off x="10018103" y="40745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6" name="Oval 715">
              <a:extLst>
                <a:ext uri="{FF2B5EF4-FFF2-40B4-BE49-F238E27FC236}">
                  <a16:creationId xmlns:a16="http://schemas.microsoft.com/office/drawing/2014/main" id="{444EC38E-F00F-4A8D-8180-BD435F00DA3B}"/>
                </a:ext>
              </a:extLst>
            </p:cNvPr>
            <p:cNvSpPr/>
            <p:nvPr/>
          </p:nvSpPr>
          <p:spPr>
            <a:xfrm>
              <a:off x="10268649"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7" name="Oval 716">
              <a:extLst>
                <a:ext uri="{FF2B5EF4-FFF2-40B4-BE49-F238E27FC236}">
                  <a16:creationId xmlns:a16="http://schemas.microsoft.com/office/drawing/2014/main" id="{A718EBFB-D3C7-09AE-891E-CC3F52920B5E}"/>
                </a:ext>
              </a:extLst>
            </p:cNvPr>
            <p:cNvSpPr/>
            <p:nvPr/>
          </p:nvSpPr>
          <p:spPr>
            <a:xfrm>
              <a:off x="9972384" y="40915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8" name="Oval 717">
              <a:extLst>
                <a:ext uri="{FF2B5EF4-FFF2-40B4-BE49-F238E27FC236}">
                  <a16:creationId xmlns:a16="http://schemas.microsoft.com/office/drawing/2014/main" id="{4457409B-C4D6-A27A-6368-946160C0600A}"/>
                </a:ext>
              </a:extLst>
            </p:cNvPr>
            <p:cNvSpPr/>
            <p:nvPr/>
          </p:nvSpPr>
          <p:spPr>
            <a:xfrm>
              <a:off x="10124784" y="42439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9" name="Oval 718">
              <a:extLst>
                <a:ext uri="{FF2B5EF4-FFF2-40B4-BE49-F238E27FC236}">
                  <a16:creationId xmlns:a16="http://schemas.microsoft.com/office/drawing/2014/main" id="{A075DEA1-4288-083B-75BB-F5B3E6815378}"/>
                </a:ext>
              </a:extLst>
            </p:cNvPr>
            <p:cNvSpPr/>
            <p:nvPr/>
          </p:nvSpPr>
          <p:spPr>
            <a:xfrm>
              <a:off x="10181278" y="42310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0" name="Oval 719">
              <a:extLst>
                <a:ext uri="{FF2B5EF4-FFF2-40B4-BE49-F238E27FC236}">
                  <a16:creationId xmlns:a16="http://schemas.microsoft.com/office/drawing/2014/main" id="{D7EF6F8A-DFB1-94C4-B8A4-9947D3580ACB}"/>
                </a:ext>
              </a:extLst>
            </p:cNvPr>
            <p:cNvSpPr/>
            <p:nvPr/>
          </p:nvSpPr>
          <p:spPr>
            <a:xfrm>
              <a:off x="9885013" y="40850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1" name="Oval 720">
              <a:extLst>
                <a:ext uri="{FF2B5EF4-FFF2-40B4-BE49-F238E27FC236}">
                  <a16:creationId xmlns:a16="http://schemas.microsoft.com/office/drawing/2014/main" id="{0335BFED-5285-74E9-B1F2-4A8C5ADA3B02}"/>
                </a:ext>
              </a:extLst>
            </p:cNvPr>
            <p:cNvSpPr/>
            <p:nvPr/>
          </p:nvSpPr>
          <p:spPr>
            <a:xfrm>
              <a:off x="10037413"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2" name="Oval 721">
              <a:extLst>
                <a:ext uri="{FF2B5EF4-FFF2-40B4-BE49-F238E27FC236}">
                  <a16:creationId xmlns:a16="http://schemas.microsoft.com/office/drawing/2014/main" id="{623F4EE0-A62B-3205-3FAD-1BD49435D662}"/>
                </a:ext>
              </a:extLst>
            </p:cNvPr>
            <p:cNvSpPr/>
            <p:nvPr/>
          </p:nvSpPr>
          <p:spPr>
            <a:xfrm>
              <a:off x="9837842" y="40352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3" name="Oval 722">
              <a:extLst>
                <a:ext uri="{FF2B5EF4-FFF2-40B4-BE49-F238E27FC236}">
                  <a16:creationId xmlns:a16="http://schemas.microsoft.com/office/drawing/2014/main" id="{160CD4A9-7C0F-3A2F-1E7A-702EB4E5C4E5}"/>
                </a:ext>
              </a:extLst>
            </p:cNvPr>
            <p:cNvSpPr/>
            <p:nvPr/>
          </p:nvSpPr>
          <p:spPr>
            <a:xfrm>
              <a:off x="10001017" y="419173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4" name="Oval 723">
              <a:extLst>
                <a:ext uri="{FF2B5EF4-FFF2-40B4-BE49-F238E27FC236}">
                  <a16:creationId xmlns:a16="http://schemas.microsoft.com/office/drawing/2014/main" id="{D9BB8BF2-270B-1A3A-3248-97C091F6EED4}"/>
                </a:ext>
              </a:extLst>
            </p:cNvPr>
            <p:cNvSpPr/>
            <p:nvPr/>
          </p:nvSpPr>
          <p:spPr>
            <a:xfrm>
              <a:off x="9704752" y="40457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5" name="Oval 724">
              <a:extLst>
                <a:ext uri="{FF2B5EF4-FFF2-40B4-BE49-F238E27FC236}">
                  <a16:creationId xmlns:a16="http://schemas.microsoft.com/office/drawing/2014/main" id="{20D5448D-40CB-680B-5780-96B8B59FEE36}"/>
                </a:ext>
              </a:extLst>
            </p:cNvPr>
            <p:cNvSpPr/>
            <p:nvPr/>
          </p:nvSpPr>
          <p:spPr>
            <a:xfrm>
              <a:off x="9857152" y="41981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6" name="Oval 725">
              <a:extLst>
                <a:ext uri="{FF2B5EF4-FFF2-40B4-BE49-F238E27FC236}">
                  <a16:creationId xmlns:a16="http://schemas.microsoft.com/office/drawing/2014/main" id="{A6C30E1B-6910-F2F7-98B9-FB81C94A0857}"/>
                </a:ext>
              </a:extLst>
            </p:cNvPr>
            <p:cNvSpPr/>
            <p:nvPr/>
          </p:nvSpPr>
          <p:spPr>
            <a:xfrm>
              <a:off x="9632051" y="40878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7" name="Oval 726">
              <a:extLst>
                <a:ext uri="{FF2B5EF4-FFF2-40B4-BE49-F238E27FC236}">
                  <a16:creationId xmlns:a16="http://schemas.microsoft.com/office/drawing/2014/main" id="{7366F8D7-BB5B-15B0-D7DB-E98FD216E9CD}"/>
                </a:ext>
              </a:extLst>
            </p:cNvPr>
            <p:cNvSpPr/>
            <p:nvPr/>
          </p:nvSpPr>
          <p:spPr>
            <a:xfrm>
              <a:off x="9795226" y="4244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8" name="Oval 727">
              <a:extLst>
                <a:ext uri="{FF2B5EF4-FFF2-40B4-BE49-F238E27FC236}">
                  <a16:creationId xmlns:a16="http://schemas.microsoft.com/office/drawing/2014/main" id="{FC09BB68-BD5C-F588-846A-C391AB202BFC}"/>
                </a:ext>
              </a:extLst>
            </p:cNvPr>
            <p:cNvSpPr/>
            <p:nvPr/>
          </p:nvSpPr>
          <p:spPr>
            <a:xfrm>
              <a:off x="9498961" y="40983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9" name="Oval 728">
              <a:extLst>
                <a:ext uri="{FF2B5EF4-FFF2-40B4-BE49-F238E27FC236}">
                  <a16:creationId xmlns:a16="http://schemas.microsoft.com/office/drawing/2014/main" id="{8B0F20F9-1D9C-63AC-43B0-D5FF43073EE9}"/>
                </a:ext>
              </a:extLst>
            </p:cNvPr>
            <p:cNvSpPr/>
            <p:nvPr/>
          </p:nvSpPr>
          <p:spPr>
            <a:xfrm>
              <a:off x="9651361" y="42507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0" name="Oval 729">
              <a:extLst>
                <a:ext uri="{FF2B5EF4-FFF2-40B4-BE49-F238E27FC236}">
                  <a16:creationId xmlns:a16="http://schemas.microsoft.com/office/drawing/2014/main" id="{6704044A-5582-88D1-E934-73263B4437F4}"/>
                </a:ext>
              </a:extLst>
            </p:cNvPr>
            <p:cNvSpPr/>
            <p:nvPr/>
          </p:nvSpPr>
          <p:spPr>
            <a:xfrm>
              <a:off x="10125761" y="39759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1" name="Oval 730">
              <a:extLst>
                <a:ext uri="{FF2B5EF4-FFF2-40B4-BE49-F238E27FC236}">
                  <a16:creationId xmlns:a16="http://schemas.microsoft.com/office/drawing/2014/main" id="{AAF8557C-C871-64A6-83D4-AA5037F50FAB}"/>
                </a:ext>
              </a:extLst>
            </p:cNvPr>
            <p:cNvSpPr/>
            <p:nvPr/>
          </p:nvSpPr>
          <p:spPr>
            <a:xfrm>
              <a:off x="10288936" y="41323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2" name="Oval 731">
              <a:extLst>
                <a:ext uri="{FF2B5EF4-FFF2-40B4-BE49-F238E27FC236}">
                  <a16:creationId xmlns:a16="http://schemas.microsoft.com/office/drawing/2014/main" id="{63FED2E8-419C-AB85-D5CA-7A924D06986A}"/>
                </a:ext>
              </a:extLst>
            </p:cNvPr>
            <p:cNvSpPr/>
            <p:nvPr/>
          </p:nvSpPr>
          <p:spPr>
            <a:xfrm>
              <a:off x="9992671" y="39864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3" name="Oval 732">
              <a:extLst>
                <a:ext uri="{FF2B5EF4-FFF2-40B4-BE49-F238E27FC236}">
                  <a16:creationId xmlns:a16="http://schemas.microsoft.com/office/drawing/2014/main" id="{DEE84217-E314-7E2E-E96F-83E82038E867}"/>
                </a:ext>
              </a:extLst>
            </p:cNvPr>
            <p:cNvSpPr/>
            <p:nvPr/>
          </p:nvSpPr>
          <p:spPr>
            <a:xfrm>
              <a:off x="10145071" y="41388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4" name="Oval 733">
              <a:extLst>
                <a:ext uri="{FF2B5EF4-FFF2-40B4-BE49-F238E27FC236}">
                  <a16:creationId xmlns:a16="http://schemas.microsoft.com/office/drawing/2014/main" id="{DB61A50A-F24D-4199-4165-46EECA53B82C}"/>
                </a:ext>
              </a:extLst>
            </p:cNvPr>
            <p:cNvSpPr/>
            <p:nvPr/>
          </p:nvSpPr>
          <p:spPr>
            <a:xfrm>
              <a:off x="9488186" y="4232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5" name="Oval 734">
              <a:extLst>
                <a:ext uri="{FF2B5EF4-FFF2-40B4-BE49-F238E27FC236}">
                  <a16:creationId xmlns:a16="http://schemas.microsoft.com/office/drawing/2014/main" id="{7DCC6BC6-BD6F-3483-1946-6AD6F5CE27B4}"/>
                </a:ext>
              </a:extLst>
            </p:cNvPr>
            <p:cNvSpPr/>
            <p:nvPr/>
          </p:nvSpPr>
          <p:spPr>
            <a:xfrm>
              <a:off x="9651361" y="4389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6" name="Oval 735">
              <a:extLst>
                <a:ext uri="{FF2B5EF4-FFF2-40B4-BE49-F238E27FC236}">
                  <a16:creationId xmlns:a16="http://schemas.microsoft.com/office/drawing/2014/main" id="{DC2C24EC-E29C-50A7-1196-3DC451CAB744}"/>
                </a:ext>
              </a:extLst>
            </p:cNvPr>
            <p:cNvSpPr/>
            <p:nvPr/>
          </p:nvSpPr>
          <p:spPr>
            <a:xfrm>
              <a:off x="9355096" y="4243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7" name="Oval 736">
              <a:extLst>
                <a:ext uri="{FF2B5EF4-FFF2-40B4-BE49-F238E27FC236}">
                  <a16:creationId xmlns:a16="http://schemas.microsoft.com/office/drawing/2014/main" id="{F66B5723-D7F2-DA5E-0699-3FC8CE2EB2BC}"/>
                </a:ext>
              </a:extLst>
            </p:cNvPr>
            <p:cNvSpPr/>
            <p:nvPr/>
          </p:nvSpPr>
          <p:spPr>
            <a:xfrm>
              <a:off x="9507496" y="4395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8" name="Oval 737">
              <a:extLst>
                <a:ext uri="{FF2B5EF4-FFF2-40B4-BE49-F238E27FC236}">
                  <a16:creationId xmlns:a16="http://schemas.microsoft.com/office/drawing/2014/main" id="{BED51122-F0B6-4F2E-92A5-DBE4628EA38F}"/>
                </a:ext>
              </a:extLst>
            </p:cNvPr>
            <p:cNvSpPr/>
            <p:nvPr/>
          </p:nvSpPr>
          <p:spPr>
            <a:xfrm>
              <a:off x="9167402" y="43060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9" name="Oval 738">
              <a:extLst>
                <a:ext uri="{FF2B5EF4-FFF2-40B4-BE49-F238E27FC236}">
                  <a16:creationId xmlns:a16="http://schemas.microsoft.com/office/drawing/2014/main" id="{7E382831-BC33-9881-EBE2-64C4DEDA6D64}"/>
                </a:ext>
              </a:extLst>
            </p:cNvPr>
            <p:cNvSpPr/>
            <p:nvPr/>
          </p:nvSpPr>
          <p:spPr>
            <a:xfrm>
              <a:off x="9330577" y="44624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0" name="Oval 739">
              <a:extLst>
                <a:ext uri="{FF2B5EF4-FFF2-40B4-BE49-F238E27FC236}">
                  <a16:creationId xmlns:a16="http://schemas.microsoft.com/office/drawing/2014/main" id="{69712AFE-57D3-CFC2-8AE6-B1C3D6A93C59}"/>
                </a:ext>
              </a:extLst>
            </p:cNvPr>
            <p:cNvSpPr/>
            <p:nvPr/>
          </p:nvSpPr>
          <p:spPr>
            <a:xfrm>
              <a:off x="9034312" y="43165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1" name="Oval 740">
              <a:extLst>
                <a:ext uri="{FF2B5EF4-FFF2-40B4-BE49-F238E27FC236}">
                  <a16:creationId xmlns:a16="http://schemas.microsoft.com/office/drawing/2014/main" id="{70C59428-1C4B-516A-EF95-ADF034D10342}"/>
                </a:ext>
              </a:extLst>
            </p:cNvPr>
            <p:cNvSpPr/>
            <p:nvPr/>
          </p:nvSpPr>
          <p:spPr>
            <a:xfrm>
              <a:off x="9186712" y="44689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2" name="Oval 741">
              <a:extLst>
                <a:ext uri="{FF2B5EF4-FFF2-40B4-BE49-F238E27FC236}">
                  <a16:creationId xmlns:a16="http://schemas.microsoft.com/office/drawing/2014/main" id="{F9E84BBF-0E85-7C5D-ED46-9AC7DE682002}"/>
                </a:ext>
              </a:extLst>
            </p:cNvPr>
            <p:cNvSpPr/>
            <p:nvPr/>
          </p:nvSpPr>
          <p:spPr>
            <a:xfrm>
              <a:off x="9506050" y="4419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3" name="Oval 742">
              <a:extLst>
                <a:ext uri="{FF2B5EF4-FFF2-40B4-BE49-F238E27FC236}">
                  <a16:creationId xmlns:a16="http://schemas.microsoft.com/office/drawing/2014/main" id="{D5B4EBCC-BD1C-164E-1AA0-124E593B6495}"/>
                </a:ext>
              </a:extLst>
            </p:cNvPr>
            <p:cNvSpPr/>
            <p:nvPr/>
          </p:nvSpPr>
          <p:spPr>
            <a:xfrm>
              <a:off x="9669225" y="45761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4" name="Oval 743">
              <a:extLst>
                <a:ext uri="{FF2B5EF4-FFF2-40B4-BE49-F238E27FC236}">
                  <a16:creationId xmlns:a16="http://schemas.microsoft.com/office/drawing/2014/main" id="{3072ED47-2FCE-6FF3-2278-88435CEE72AE}"/>
                </a:ext>
              </a:extLst>
            </p:cNvPr>
            <p:cNvSpPr/>
            <p:nvPr/>
          </p:nvSpPr>
          <p:spPr>
            <a:xfrm>
              <a:off x="9372960" y="44302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5" name="Oval 744">
              <a:extLst>
                <a:ext uri="{FF2B5EF4-FFF2-40B4-BE49-F238E27FC236}">
                  <a16:creationId xmlns:a16="http://schemas.microsoft.com/office/drawing/2014/main" id="{9122F268-AEC0-35B2-0054-57EE16640E03}"/>
                </a:ext>
              </a:extLst>
            </p:cNvPr>
            <p:cNvSpPr/>
            <p:nvPr/>
          </p:nvSpPr>
          <p:spPr>
            <a:xfrm>
              <a:off x="9525360" y="45826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6" name="Oval 745">
              <a:extLst>
                <a:ext uri="{FF2B5EF4-FFF2-40B4-BE49-F238E27FC236}">
                  <a16:creationId xmlns:a16="http://schemas.microsoft.com/office/drawing/2014/main" id="{4200AFFE-39E6-106C-6B28-B9AA88FF8E38}"/>
                </a:ext>
              </a:extLst>
            </p:cNvPr>
            <p:cNvSpPr/>
            <p:nvPr/>
          </p:nvSpPr>
          <p:spPr>
            <a:xfrm>
              <a:off x="9815910" y="4273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7" name="Oval 746">
              <a:extLst>
                <a:ext uri="{FF2B5EF4-FFF2-40B4-BE49-F238E27FC236}">
                  <a16:creationId xmlns:a16="http://schemas.microsoft.com/office/drawing/2014/main" id="{E8966662-276F-F50C-49E9-CF6934503872}"/>
                </a:ext>
              </a:extLst>
            </p:cNvPr>
            <p:cNvSpPr/>
            <p:nvPr/>
          </p:nvSpPr>
          <p:spPr>
            <a:xfrm>
              <a:off x="9979085" y="4430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8" name="Oval 747">
              <a:extLst>
                <a:ext uri="{FF2B5EF4-FFF2-40B4-BE49-F238E27FC236}">
                  <a16:creationId xmlns:a16="http://schemas.microsoft.com/office/drawing/2014/main" id="{28D457FB-6F72-35C1-D8E6-640DE1E10F69}"/>
                </a:ext>
              </a:extLst>
            </p:cNvPr>
            <p:cNvSpPr/>
            <p:nvPr/>
          </p:nvSpPr>
          <p:spPr>
            <a:xfrm>
              <a:off x="9682820" y="4284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9" name="Oval 748">
              <a:extLst>
                <a:ext uri="{FF2B5EF4-FFF2-40B4-BE49-F238E27FC236}">
                  <a16:creationId xmlns:a16="http://schemas.microsoft.com/office/drawing/2014/main" id="{8896470A-E7B1-000E-4385-388AD78DE498}"/>
                </a:ext>
              </a:extLst>
            </p:cNvPr>
            <p:cNvSpPr/>
            <p:nvPr/>
          </p:nvSpPr>
          <p:spPr>
            <a:xfrm>
              <a:off x="9835220" y="4436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0" name="Oval 749">
              <a:extLst>
                <a:ext uri="{FF2B5EF4-FFF2-40B4-BE49-F238E27FC236}">
                  <a16:creationId xmlns:a16="http://schemas.microsoft.com/office/drawing/2014/main" id="{3668F658-4D14-52C7-DA88-360C92BC5815}"/>
                </a:ext>
              </a:extLst>
            </p:cNvPr>
            <p:cNvSpPr/>
            <p:nvPr/>
          </p:nvSpPr>
          <p:spPr>
            <a:xfrm>
              <a:off x="9958022" y="41628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1" name="Oval 750">
              <a:extLst>
                <a:ext uri="{FF2B5EF4-FFF2-40B4-BE49-F238E27FC236}">
                  <a16:creationId xmlns:a16="http://schemas.microsoft.com/office/drawing/2014/main" id="{6CE89690-B421-F5E1-2A9D-E0D30FADC997}"/>
                </a:ext>
              </a:extLst>
            </p:cNvPr>
            <p:cNvSpPr/>
            <p:nvPr/>
          </p:nvSpPr>
          <p:spPr>
            <a:xfrm>
              <a:off x="10121197" y="431933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2" name="Oval 751">
              <a:extLst>
                <a:ext uri="{FF2B5EF4-FFF2-40B4-BE49-F238E27FC236}">
                  <a16:creationId xmlns:a16="http://schemas.microsoft.com/office/drawing/2014/main" id="{DC061306-8720-1443-42ED-16402075E5E9}"/>
                </a:ext>
              </a:extLst>
            </p:cNvPr>
            <p:cNvSpPr/>
            <p:nvPr/>
          </p:nvSpPr>
          <p:spPr>
            <a:xfrm>
              <a:off x="9824932" y="41733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3" name="Oval 752">
              <a:extLst>
                <a:ext uri="{FF2B5EF4-FFF2-40B4-BE49-F238E27FC236}">
                  <a16:creationId xmlns:a16="http://schemas.microsoft.com/office/drawing/2014/main" id="{9C2C277C-90B7-6FA2-0187-EA496E00B1CA}"/>
                </a:ext>
              </a:extLst>
            </p:cNvPr>
            <p:cNvSpPr/>
            <p:nvPr/>
          </p:nvSpPr>
          <p:spPr>
            <a:xfrm>
              <a:off x="9977332" y="43257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4" name="Oval 753">
              <a:extLst>
                <a:ext uri="{FF2B5EF4-FFF2-40B4-BE49-F238E27FC236}">
                  <a16:creationId xmlns:a16="http://schemas.microsoft.com/office/drawing/2014/main" id="{37DDFF34-2D57-26B6-E472-9A68FFDB2B7D}"/>
                </a:ext>
              </a:extLst>
            </p:cNvPr>
            <p:cNvSpPr/>
            <p:nvPr/>
          </p:nvSpPr>
          <p:spPr>
            <a:xfrm>
              <a:off x="9321073" y="444016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5" name="Oval 754">
              <a:extLst>
                <a:ext uri="{FF2B5EF4-FFF2-40B4-BE49-F238E27FC236}">
                  <a16:creationId xmlns:a16="http://schemas.microsoft.com/office/drawing/2014/main" id="{8F570E95-420D-5B6D-0A95-3D504F960500}"/>
                </a:ext>
              </a:extLst>
            </p:cNvPr>
            <p:cNvSpPr/>
            <p:nvPr/>
          </p:nvSpPr>
          <p:spPr>
            <a:xfrm>
              <a:off x="9484248" y="45966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6" name="Oval 755">
              <a:extLst>
                <a:ext uri="{FF2B5EF4-FFF2-40B4-BE49-F238E27FC236}">
                  <a16:creationId xmlns:a16="http://schemas.microsoft.com/office/drawing/2014/main" id="{A6C315F2-9574-1ACE-25F2-83BAD82B359E}"/>
                </a:ext>
              </a:extLst>
            </p:cNvPr>
            <p:cNvSpPr/>
            <p:nvPr/>
          </p:nvSpPr>
          <p:spPr>
            <a:xfrm>
              <a:off x="9187983" y="44506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7" name="Oval 756">
              <a:extLst>
                <a:ext uri="{FF2B5EF4-FFF2-40B4-BE49-F238E27FC236}">
                  <a16:creationId xmlns:a16="http://schemas.microsoft.com/office/drawing/2014/main" id="{151E1F43-D782-55DF-9310-8F5AE1495EF8}"/>
                </a:ext>
              </a:extLst>
            </p:cNvPr>
            <p:cNvSpPr/>
            <p:nvPr/>
          </p:nvSpPr>
          <p:spPr>
            <a:xfrm>
              <a:off x="9340383" y="46030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8" name="Oval 757">
              <a:extLst>
                <a:ext uri="{FF2B5EF4-FFF2-40B4-BE49-F238E27FC236}">
                  <a16:creationId xmlns:a16="http://schemas.microsoft.com/office/drawing/2014/main" id="{7D02B3BE-90ED-54E0-5809-B004353863D2}"/>
                </a:ext>
              </a:extLst>
            </p:cNvPr>
            <p:cNvSpPr/>
            <p:nvPr/>
          </p:nvSpPr>
          <p:spPr>
            <a:xfrm>
              <a:off x="9068342" y="448588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9" name="Oval 758">
              <a:extLst>
                <a:ext uri="{FF2B5EF4-FFF2-40B4-BE49-F238E27FC236}">
                  <a16:creationId xmlns:a16="http://schemas.microsoft.com/office/drawing/2014/main" id="{E6FD42C6-0031-9727-BD8C-5F76D3404341}"/>
                </a:ext>
              </a:extLst>
            </p:cNvPr>
            <p:cNvSpPr/>
            <p:nvPr/>
          </p:nvSpPr>
          <p:spPr>
            <a:xfrm>
              <a:off x="9231517" y="46423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0" name="Oval 759">
              <a:extLst>
                <a:ext uri="{FF2B5EF4-FFF2-40B4-BE49-F238E27FC236}">
                  <a16:creationId xmlns:a16="http://schemas.microsoft.com/office/drawing/2014/main" id="{D80E2571-05D9-5671-3963-B1BFFF052596}"/>
                </a:ext>
              </a:extLst>
            </p:cNvPr>
            <p:cNvSpPr/>
            <p:nvPr/>
          </p:nvSpPr>
          <p:spPr>
            <a:xfrm>
              <a:off x="8935252" y="44963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1" name="Oval 760">
              <a:extLst>
                <a:ext uri="{FF2B5EF4-FFF2-40B4-BE49-F238E27FC236}">
                  <a16:creationId xmlns:a16="http://schemas.microsoft.com/office/drawing/2014/main" id="{847C87BD-3E9A-B7D4-D91C-52F3DA101074}"/>
                </a:ext>
              </a:extLst>
            </p:cNvPr>
            <p:cNvSpPr/>
            <p:nvPr/>
          </p:nvSpPr>
          <p:spPr>
            <a:xfrm>
              <a:off x="9087652" y="46487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2" name="Oval 761">
              <a:extLst>
                <a:ext uri="{FF2B5EF4-FFF2-40B4-BE49-F238E27FC236}">
                  <a16:creationId xmlns:a16="http://schemas.microsoft.com/office/drawing/2014/main" id="{CBFD1F1C-0388-115F-E2CC-967070C19C2D}"/>
                </a:ext>
              </a:extLst>
            </p:cNvPr>
            <p:cNvSpPr/>
            <p:nvPr/>
          </p:nvSpPr>
          <p:spPr>
            <a:xfrm>
              <a:off x="8854685" y="446747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3" name="Oval 762">
              <a:extLst>
                <a:ext uri="{FF2B5EF4-FFF2-40B4-BE49-F238E27FC236}">
                  <a16:creationId xmlns:a16="http://schemas.microsoft.com/office/drawing/2014/main" id="{F0B6B132-6343-2214-4377-64CE1E130132}"/>
                </a:ext>
              </a:extLst>
            </p:cNvPr>
            <p:cNvSpPr/>
            <p:nvPr/>
          </p:nvSpPr>
          <p:spPr>
            <a:xfrm>
              <a:off x="9017860" y="462393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4" name="Oval 763">
              <a:extLst>
                <a:ext uri="{FF2B5EF4-FFF2-40B4-BE49-F238E27FC236}">
                  <a16:creationId xmlns:a16="http://schemas.microsoft.com/office/drawing/2014/main" id="{30E42A37-F90D-BA95-0293-6B5613046D8B}"/>
                </a:ext>
              </a:extLst>
            </p:cNvPr>
            <p:cNvSpPr/>
            <p:nvPr/>
          </p:nvSpPr>
          <p:spPr>
            <a:xfrm>
              <a:off x="8721595" y="44779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5" name="Oval 764">
              <a:extLst>
                <a:ext uri="{FF2B5EF4-FFF2-40B4-BE49-F238E27FC236}">
                  <a16:creationId xmlns:a16="http://schemas.microsoft.com/office/drawing/2014/main" id="{814E5AFD-E7CD-5302-BCB2-5974A2CCC5B4}"/>
                </a:ext>
              </a:extLst>
            </p:cNvPr>
            <p:cNvSpPr/>
            <p:nvPr/>
          </p:nvSpPr>
          <p:spPr>
            <a:xfrm>
              <a:off x="8873995" y="46303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6" name="Oval 765">
              <a:extLst>
                <a:ext uri="{FF2B5EF4-FFF2-40B4-BE49-F238E27FC236}">
                  <a16:creationId xmlns:a16="http://schemas.microsoft.com/office/drawing/2014/main" id="{672B004F-3802-0F47-5E5D-A82069C9FD53}"/>
                </a:ext>
              </a:extLst>
            </p:cNvPr>
            <p:cNvSpPr/>
            <p:nvPr/>
          </p:nvSpPr>
          <p:spPr>
            <a:xfrm>
              <a:off x="8932005" y="437018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7" name="Oval 766">
              <a:extLst>
                <a:ext uri="{FF2B5EF4-FFF2-40B4-BE49-F238E27FC236}">
                  <a16:creationId xmlns:a16="http://schemas.microsoft.com/office/drawing/2014/main" id="{B3A44DAD-5F93-4F67-370B-8248641C5266}"/>
                </a:ext>
              </a:extLst>
            </p:cNvPr>
            <p:cNvSpPr/>
            <p:nvPr/>
          </p:nvSpPr>
          <p:spPr>
            <a:xfrm>
              <a:off x="9095180" y="4526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8" name="Oval 767">
              <a:extLst>
                <a:ext uri="{FF2B5EF4-FFF2-40B4-BE49-F238E27FC236}">
                  <a16:creationId xmlns:a16="http://schemas.microsoft.com/office/drawing/2014/main" id="{C3F2CF69-2DE8-B66A-B8EA-0D377C0479DF}"/>
                </a:ext>
              </a:extLst>
            </p:cNvPr>
            <p:cNvSpPr/>
            <p:nvPr/>
          </p:nvSpPr>
          <p:spPr>
            <a:xfrm>
              <a:off x="8798915" y="43806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69" name="Oval 768">
              <a:extLst>
                <a:ext uri="{FF2B5EF4-FFF2-40B4-BE49-F238E27FC236}">
                  <a16:creationId xmlns:a16="http://schemas.microsoft.com/office/drawing/2014/main" id="{5892F434-1801-A279-FF4A-F98210AC647D}"/>
                </a:ext>
              </a:extLst>
            </p:cNvPr>
            <p:cNvSpPr/>
            <p:nvPr/>
          </p:nvSpPr>
          <p:spPr>
            <a:xfrm>
              <a:off x="8951315" y="45330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0" name="Oval 769">
              <a:extLst>
                <a:ext uri="{FF2B5EF4-FFF2-40B4-BE49-F238E27FC236}">
                  <a16:creationId xmlns:a16="http://schemas.microsoft.com/office/drawing/2014/main" id="{F1898F77-78F0-46AB-108C-4F1D1D774A78}"/>
                </a:ext>
              </a:extLst>
            </p:cNvPr>
            <p:cNvSpPr/>
            <p:nvPr/>
          </p:nvSpPr>
          <p:spPr>
            <a:xfrm>
              <a:off x="9565527" y="432229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1" name="Oval 770">
              <a:extLst>
                <a:ext uri="{FF2B5EF4-FFF2-40B4-BE49-F238E27FC236}">
                  <a16:creationId xmlns:a16="http://schemas.microsoft.com/office/drawing/2014/main" id="{1485A112-F3AA-ADB9-EA31-8FCBCDF5E15E}"/>
                </a:ext>
              </a:extLst>
            </p:cNvPr>
            <p:cNvSpPr/>
            <p:nvPr/>
          </p:nvSpPr>
          <p:spPr>
            <a:xfrm>
              <a:off x="9728702" y="44787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2" name="Oval 771">
              <a:extLst>
                <a:ext uri="{FF2B5EF4-FFF2-40B4-BE49-F238E27FC236}">
                  <a16:creationId xmlns:a16="http://schemas.microsoft.com/office/drawing/2014/main" id="{36F4BCD4-91D0-9965-87D7-07E743031189}"/>
                </a:ext>
              </a:extLst>
            </p:cNvPr>
            <p:cNvSpPr/>
            <p:nvPr/>
          </p:nvSpPr>
          <p:spPr>
            <a:xfrm>
              <a:off x="9432437" y="43328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3" name="Oval 772">
              <a:extLst>
                <a:ext uri="{FF2B5EF4-FFF2-40B4-BE49-F238E27FC236}">
                  <a16:creationId xmlns:a16="http://schemas.microsoft.com/office/drawing/2014/main" id="{E23DE51F-29E8-BE51-4627-1EEF0ED339A7}"/>
                </a:ext>
              </a:extLst>
            </p:cNvPr>
            <p:cNvSpPr/>
            <p:nvPr/>
          </p:nvSpPr>
          <p:spPr>
            <a:xfrm>
              <a:off x="9584837" y="44852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4" name="Oval 773">
              <a:extLst>
                <a:ext uri="{FF2B5EF4-FFF2-40B4-BE49-F238E27FC236}">
                  <a16:creationId xmlns:a16="http://schemas.microsoft.com/office/drawing/2014/main" id="{DC31DC91-B936-FA5F-01A4-B0CF11B2F759}"/>
                </a:ext>
              </a:extLst>
            </p:cNvPr>
            <p:cNvSpPr/>
            <p:nvPr/>
          </p:nvSpPr>
          <p:spPr>
            <a:xfrm>
              <a:off x="9238215" y="41996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5" name="Oval 774">
              <a:extLst>
                <a:ext uri="{FF2B5EF4-FFF2-40B4-BE49-F238E27FC236}">
                  <a16:creationId xmlns:a16="http://schemas.microsoft.com/office/drawing/2014/main" id="{435F3696-3F40-CDB6-4B6B-5017451C690B}"/>
                </a:ext>
              </a:extLst>
            </p:cNvPr>
            <p:cNvSpPr/>
            <p:nvPr/>
          </p:nvSpPr>
          <p:spPr>
            <a:xfrm>
              <a:off x="9401390" y="43561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6" name="Oval 775">
              <a:extLst>
                <a:ext uri="{FF2B5EF4-FFF2-40B4-BE49-F238E27FC236}">
                  <a16:creationId xmlns:a16="http://schemas.microsoft.com/office/drawing/2014/main" id="{611013C7-0EF0-C9E9-E95E-2931A8594F3B}"/>
                </a:ext>
              </a:extLst>
            </p:cNvPr>
            <p:cNvSpPr/>
            <p:nvPr/>
          </p:nvSpPr>
          <p:spPr>
            <a:xfrm>
              <a:off x="9105125" y="42101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7" name="Oval 776">
              <a:extLst>
                <a:ext uri="{FF2B5EF4-FFF2-40B4-BE49-F238E27FC236}">
                  <a16:creationId xmlns:a16="http://schemas.microsoft.com/office/drawing/2014/main" id="{E0600EE7-CCFF-56F1-F9BB-CDA67131C3B3}"/>
                </a:ext>
              </a:extLst>
            </p:cNvPr>
            <p:cNvSpPr/>
            <p:nvPr/>
          </p:nvSpPr>
          <p:spPr>
            <a:xfrm>
              <a:off x="9257525" y="43625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8" name="Oval 777">
              <a:extLst>
                <a:ext uri="{FF2B5EF4-FFF2-40B4-BE49-F238E27FC236}">
                  <a16:creationId xmlns:a16="http://schemas.microsoft.com/office/drawing/2014/main" id="{7BFFE230-0FA0-FF9C-4287-5C2C9E2D5676}"/>
                </a:ext>
              </a:extLst>
            </p:cNvPr>
            <p:cNvSpPr/>
            <p:nvPr/>
          </p:nvSpPr>
          <p:spPr>
            <a:xfrm>
              <a:off x="9437044" y="4127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79" name="Oval 778">
              <a:extLst>
                <a:ext uri="{FF2B5EF4-FFF2-40B4-BE49-F238E27FC236}">
                  <a16:creationId xmlns:a16="http://schemas.microsoft.com/office/drawing/2014/main" id="{6985665C-AE99-5A82-C0D6-E4A4C9701636}"/>
                </a:ext>
              </a:extLst>
            </p:cNvPr>
            <p:cNvSpPr/>
            <p:nvPr/>
          </p:nvSpPr>
          <p:spPr>
            <a:xfrm>
              <a:off x="9600219" y="4284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0" name="Oval 779">
              <a:extLst>
                <a:ext uri="{FF2B5EF4-FFF2-40B4-BE49-F238E27FC236}">
                  <a16:creationId xmlns:a16="http://schemas.microsoft.com/office/drawing/2014/main" id="{8B85D277-3F94-FA86-19AA-AD36B6A84113}"/>
                </a:ext>
              </a:extLst>
            </p:cNvPr>
            <p:cNvSpPr/>
            <p:nvPr/>
          </p:nvSpPr>
          <p:spPr>
            <a:xfrm>
              <a:off x="9303954" y="4138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1" name="Oval 780">
              <a:extLst>
                <a:ext uri="{FF2B5EF4-FFF2-40B4-BE49-F238E27FC236}">
                  <a16:creationId xmlns:a16="http://schemas.microsoft.com/office/drawing/2014/main" id="{F56F5F5A-72FD-1D2B-CB6C-B1417B71E50E}"/>
                </a:ext>
              </a:extLst>
            </p:cNvPr>
            <p:cNvSpPr/>
            <p:nvPr/>
          </p:nvSpPr>
          <p:spPr>
            <a:xfrm>
              <a:off x="9456354" y="4290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2" name="Oval 781">
              <a:extLst>
                <a:ext uri="{FF2B5EF4-FFF2-40B4-BE49-F238E27FC236}">
                  <a16:creationId xmlns:a16="http://schemas.microsoft.com/office/drawing/2014/main" id="{D56AA0C4-EEF7-6DEB-6753-67C2B3930DC9}"/>
                </a:ext>
              </a:extLst>
            </p:cNvPr>
            <p:cNvSpPr/>
            <p:nvPr/>
          </p:nvSpPr>
          <p:spPr>
            <a:xfrm>
              <a:off x="9656128" y="417455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3" name="Oval 782">
              <a:extLst>
                <a:ext uri="{FF2B5EF4-FFF2-40B4-BE49-F238E27FC236}">
                  <a16:creationId xmlns:a16="http://schemas.microsoft.com/office/drawing/2014/main" id="{B71D5D7E-FF1E-179A-AB7A-EAFFC6F8313F}"/>
                </a:ext>
              </a:extLst>
            </p:cNvPr>
            <p:cNvSpPr/>
            <p:nvPr/>
          </p:nvSpPr>
          <p:spPr>
            <a:xfrm>
              <a:off x="9819303" y="43310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4" name="Oval 783">
              <a:extLst>
                <a:ext uri="{FF2B5EF4-FFF2-40B4-BE49-F238E27FC236}">
                  <a16:creationId xmlns:a16="http://schemas.microsoft.com/office/drawing/2014/main" id="{EEDE6469-004A-7F97-DE7D-D7BE6D403F4B}"/>
                </a:ext>
              </a:extLst>
            </p:cNvPr>
            <p:cNvSpPr/>
            <p:nvPr/>
          </p:nvSpPr>
          <p:spPr>
            <a:xfrm>
              <a:off x="9523038" y="41850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5" name="Oval 784">
              <a:extLst>
                <a:ext uri="{FF2B5EF4-FFF2-40B4-BE49-F238E27FC236}">
                  <a16:creationId xmlns:a16="http://schemas.microsoft.com/office/drawing/2014/main" id="{F733D12A-5041-6136-8C7A-E3338F5E0420}"/>
                </a:ext>
              </a:extLst>
            </p:cNvPr>
            <p:cNvSpPr/>
            <p:nvPr/>
          </p:nvSpPr>
          <p:spPr>
            <a:xfrm>
              <a:off x="9675438" y="43374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6" name="Oval 785">
              <a:extLst>
                <a:ext uri="{FF2B5EF4-FFF2-40B4-BE49-F238E27FC236}">
                  <a16:creationId xmlns:a16="http://schemas.microsoft.com/office/drawing/2014/main" id="{90F11CD9-7444-027D-9D08-7C3B64A3F3AD}"/>
                </a:ext>
              </a:extLst>
            </p:cNvPr>
            <p:cNvSpPr/>
            <p:nvPr/>
          </p:nvSpPr>
          <p:spPr>
            <a:xfrm>
              <a:off x="10059973" y="3981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7" name="Oval 786">
              <a:extLst>
                <a:ext uri="{FF2B5EF4-FFF2-40B4-BE49-F238E27FC236}">
                  <a16:creationId xmlns:a16="http://schemas.microsoft.com/office/drawing/2014/main" id="{82AA1535-7305-D110-9F29-1EE5DB24D23E}"/>
                </a:ext>
              </a:extLst>
            </p:cNvPr>
            <p:cNvSpPr/>
            <p:nvPr/>
          </p:nvSpPr>
          <p:spPr>
            <a:xfrm>
              <a:off x="10223148" y="4138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8" name="Oval 787">
              <a:extLst>
                <a:ext uri="{FF2B5EF4-FFF2-40B4-BE49-F238E27FC236}">
                  <a16:creationId xmlns:a16="http://schemas.microsoft.com/office/drawing/2014/main" id="{2C49188B-4245-3ED6-3200-4E56295C1B99}"/>
                </a:ext>
              </a:extLst>
            </p:cNvPr>
            <p:cNvSpPr/>
            <p:nvPr/>
          </p:nvSpPr>
          <p:spPr>
            <a:xfrm>
              <a:off x="9926883" y="3992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89" name="Oval 788">
              <a:extLst>
                <a:ext uri="{FF2B5EF4-FFF2-40B4-BE49-F238E27FC236}">
                  <a16:creationId xmlns:a16="http://schemas.microsoft.com/office/drawing/2014/main" id="{19E715DA-25CD-61A9-E15A-A590DE7629B4}"/>
                </a:ext>
              </a:extLst>
            </p:cNvPr>
            <p:cNvSpPr/>
            <p:nvPr/>
          </p:nvSpPr>
          <p:spPr>
            <a:xfrm>
              <a:off x="10079283" y="4144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0" name="Oval 789">
              <a:extLst>
                <a:ext uri="{FF2B5EF4-FFF2-40B4-BE49-F238E27FC236}">
                  <a16:creationId xmlns:a16="http://schemas.microsoft.com/office/drawing/2014/main" id="{2EFD961B-97B5-59A0-A3A1-E877200F728E}"/>
                </a:ext>
              </a:extLst>
            </p:cNvPr>
            <p:cNvSpPr/>
            <p:nvPr/>
          </p:nvSpPr>
          <p:spPr>
            <a:xfrm>
              <a:off x="9571311" y="42505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1" name="Oval 790">
              <a:extLst>
                <a:ext uri="{FF2B5EF4-FFF2-40B4-BE49-F238E27FC236}">
                  <a16:creationId xmlns:a16="http://schemas.microsoft.com/office/drawing/2014/main" id="{CC796119-B850-B556-CE8D-1C0D8C977383}"/>
                </a:ext>
              </a:extLst>
            </p:cNvPr>
            <p:cNvSpPr/>
            <p:nvPr/>
          </p:nvSpPr>
          <p:spPr>
            <a:xfrm>
              <a:off x="9734486" y="44070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2" name="Oval 791">
              <a:extLst>
                <a:ext uri="{FF2B5EF4-FFF2-40B4-BE49-F238E27FC236}">
                  <a16:creationId xmlns:a16="http://schemas.microsoft.com/office/drawing/2014/main" id="{13303596-61EE-4607-0392-E654226B1746}"/>
                </a:ext>
              </a:extLst>
            </p:cNvPr>
            <p:cNvSpPr/>
            <p:nvPr/>
          </p:nvSpPr>
          <p:spPr>
            <a:xfrm>
              <a:off x="9438221" y="42610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3" name="Oval 792">
              <a:extLst>
                <a:ext uri="{FF2B5EF4-FFF2-40B4-BE49-F238E27FC236}">
                  <a16:creationId xmlns:a16="http://schemas.microsoft.com/office/drawing/2014/main" id="{511ADB37-0891-D110-9A4D-2693737E3735}"/>
                </a:ext>
              </a:extLst>
            </p:cNvPr>
            <p:cNvSpPr/>
            <p:nvPr/>
          </p:nvSpPr>
          <p:spPr>
            <a:xfrm>
              <a:off x="9590621" y="44134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4" name="Oval 793">
              <a:extLst>
                <a:ext uri="{FF2B5EF4-FFF2-40B4-BE49-F238E27FC236}">
                  <a16:creationId xmlns:a16="http://schemas.microsoft.com/office/drawing/2014/main" id="{3A5DA412-88CE-D499-80B9-E66BD1D46CF2}"/>
                </a:ext>
              </a:extLst>
            </p:cNvPr>
            <p:cNvSpPr/>
            <p:nvPr/>
          </p:nvSpPr>
          <p:spPr>
            <a:xfrm>
              <a:off x="9950255" y="404421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5" name="Oval 794">
              <a:extLst>
                <a:ext uri="{FF2B5EF4-FFF2-40B4-BE49-F238E27FC236}">
                  <a16:creationId xmlns:a16="http://schemas.microsoft.com/office/drawing/2014/main" id="{3D62D5D8-D79D-CA91-D117-13E367E57A6D}"/>
                </a:ext>
              </a:extLst>
            </p:cNvPr>
            <p:cNvSpPr/>
            <p:nvPr/>
          </p:nvSpPr>
          <p:spPr>
            <a:xfrm>
              <a:off x="10200801"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6" name="Oval 795">
              <a:extLst>
                <a:ext uri="{FF2B5EF4-FFF2-40B4-BE49-F238E27FC236}">
                  <a16:creationId xmlns:a16="http://schemas.microsoft.com/office/drawing/2014/main" id="{0F19BE51-D52F-F642-50F0-3FD94A84A083}"/>
                </a:ext>
              </a:extLst>
            </p:cNvPr>
            <p:cNvSpPr/>
            <p:nvPr/>
          </p:nvSpPr>
          <p:spPr>
            <a:xfrm>
              <a:off x="9904536" y="40611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7" name="Oval 796">
              <a:extLst>
                <a:ext uri="{FF2B5EF4-FFF2-40B4-BE49-F238E27FC236}">
                  <a16:creationId xmlns:a16="http://schemas.microsoft.com/office/drawing/2014/main" id="{A662FD33-B17C-7093-60B4-D2B9149021A5}"/>
                </a:ext>
              </a:extLst>
            </p:cNvPr>
            <p:cNvSpPr/>
            <p:nvPr/>
          </p:nvSpPr>
          <p:spPr>
            <a:xfrm>
              <a:off x="10056936" y="42135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8" name="Oval 797">
              <a:extLst>
                <a:ext uri="{FF2B5EF4-FFF2-40B4-BE49-F238E27FC236}">
                  <a16:creationId xmlns:a16="http://schemas.microsoft.com/office/drawing/2014/main" id="{92F20D22-E538-6EC7-CB8F-F8E2183FF85C}"/>
                </a:ext>
              </a:extLst>
            </p:cNvPr>
            <p:cNvSpPr/>
            <p:nvPr/>
          </p:nvSpPr>
          <p:spPr>
            <a:xfrm>
              <a:off x="10113430" y="420067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99" name="Oval 798">
              <a:extLst>
                <a:ext uri="{FF2B5EF4-FFF2-40B4-BE49-F238E27FC236}">
                  <a16:creationId xmlns:a16="http://schemas.microsoft.com/office/drawing/2014/main" id="{5900B44B-5E66-0648-AE3D-93E1F4DACF9A}"/>
                </a:ext>
              </a:extLst>
            </p:cNvPr>
            <p:cNvSpPr/>
            <p:nvPr/>
          </p:nvSpPr>
          <p:spPr>
            <a:xfrm>
              <a:off x="9817165" y="40547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0" name="Oval 799">
              <a:extLst>
                <a:ext uri="{FF2B5EF4-FFF2-40B4-BE49-F238E27FC236}">
                  <a16:creationId xmlns:a16="http://schemas.microsoft.com/office/drawing/2014/main" id="{1FEF7B27-90ED-13E6-A02A-F8FFA499756B}"/>
                </a:ext>
              </a:extLst>
            </p:cNvPr>
            <p:cNvSpPr/>
            <p:nvPr/>
          </p:nvSpPr>
          <p:spPr>
            <a:xfrm>
              <a:off x="9969565"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1" name="Oval 800">
              <a:extLst>
                <a:ext uri="{FF2B5EF4-FFF2-40B4-BE49-F238E27FC236}">
                  <a16:creationId xmlns:a16="http://schemas.microsoft.com/office/drawing/2014/main" id="{DAABD9FB-C585-0E32-80A1-F5EF6AC3B8C5}"/>
                </a:ext>
              </a:extLst>
            </p:cNvPr>
            <p:cNvSpPr/>
            <p:nvPr/>
          </p:nvSpPr>
          <p:spPr>
            <a:xfrm>
              <a:off x="9769994" y="40049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2" name="Oval 801">
              <a:extLst>
                <a:ext uri="{FF2B5EF4-FFF2-40B4-BE49-F238E27FC236}">
                  <a16:creationId xmlns:a16="http://schemas.microsoft.com/office/drawing/2014/main" id="{002E626B-13C1-18AA-0E85-738CFCA26FD0}"/>
                </a:ext>
              </a:extLst>
            </p:cNvPr>
            <p:cNvSpPr/>
            <p:nvPr/>
          </p:nvSpPr>
          <p:spPr>
            <a:xfrm>
              <a:off x="9933169" y="41614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3" name="Oval 802">
              <a:extLst>
                <a:ext uri="{FF2B5EF4-FFF2-40B4-BE49-F238E27FC236}">
                  <a16:creationId xmlns:a16="http://schemas.microsoft.com/office/drawing/2014/main" id="{A22AF452-29CE-8157-91F5-6E849A198285}"/>
                </a:ext>
              </a:extLst>
            </p:cNvPr>
            <p:cNvSpPr/>
            <p:nvPr/>
          </p:nvSpPr>
          <p:spPr>
            <a:xfrm>
              <a:off x="9636904" y="40154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4" name="Oval 803">
              <a:extLst>
                <a:ext uri="{FF2B5EF4-FFF2-40B4-BE49-F238E27FC236}">
                  <a16:creationId xmlns:a16="http://schemas.microsoft.com/office/drawing/2014/main" id="{BEDDA982-3DE6-2638-4B52-6D2540BB9DD8}"/>
                </a:ext>
              </a:extLst>
            </p:cNvPr>
            <p:cNvSpPr/>
            <p:nvPr/>
          </p:nvSpPr>
          <p:spPr>
            <a:xfrm>
              <a:off x="9789304" y="41678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5" name="Oval 804">
              <a:extLst>
                <a:ext uri="{FF2B5EF4-FFF2-40B4-BE49-F238E27FC236}">
                  <a16:creationId xmlns:a16="http://schemas.microsoft.com/office/drawing/2014/main" id="{69B0BC24-E01A-1BDC-4DA0-39F7BC9EBE6B}"/>
                </a:ext>
              </a:extLst>
            </p:cNvPr>
            <p:cNvSpPr/>
            <p:nvPr/>
          </p:nvSpPr>
          <p:spPr>
            <a:xfrm>
              <a:off x="9564203" y="40575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6" name="Oval 805">
              <a:extLst>
                <a:ext uri="{FF2B5EF4-FFF2-40B4-BE49-F238E27FC236}">
                  <a16:creationId xmlns:a16="http://schemas.microsoft.com/office/drawing/2014/main" id="{0698E31B-D23B-6DB3-7FE8-EE07A3E0FA6C}"/>
                </a:ext>
              </a:extLst>
            </p:cNvPr>
            <p:cNvSpPr/>
            <p:nvPr/>
          </p:nvSpPr>
          <p:spPr>
            <a:xfrm>
              <a:off x="9727378" y="42139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7" name="Oval 806">
              <a:extLst>
                <a:ext uri="{FF2B5EF4-FFF2-40B4-BE49-F238E27FC236}">
                  <a16:creationId xmlns:a16="http://schemas.microsoft.com/office/drawing/2014/main" id="{FA1AA9B2-0BDE-592F-C43A-E1FB046E803A}"/>
                </a:ext>
              </a:extLst>
            </p:cNvPr>
            <p:cNvSpPr/>
            <p:nvPr/>
          </p:nvSpPr>
          <p:spPr>
            <a:xfrm>
              <a:off x="9431113" y="40680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8" name="Oval 807">
              <a:extLst>
                <a:ext uri="{FF2B5EF4-FFF2-40B4-BE49-F238E27FC236}">
                  <a16:creationId xmlns:a16="http://schemas.microsoft.com/office/drawing/2014/main" id="{73CBA37A-5C66-7731-A5C4-8CA00E37BD1A}"/>
                </a:ext>
              </a:extLst>
            </p:cNvPr>
            <p:cNvSpPr/>
            <p:nvPr/>
          </p:nvSpPr>
          <p:spPr>
            <a:xfrm>
              <a:off x="9583513" y="4220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9" name="Oval 808">
              <a:extLst>
                <a:ext uri="{FF2B5EF4-FFF2-40B4-BE49-F238E27FC236}">
                  <a16:creationId xmlns:a16="http://schemas.microsoft.com/office/drawing/2014/main" id="{B1C617D1-B252-544B-E17A-44383B217ACF}"/>
                </a:ext>
              </a:extLst>
            </p:cNvPr>
            <p:cNvSpPr/>
            <p:nvPr/>
          </p:nvSpPr>
          <p:spPr>
            <a:xfrm>
              <a:off x="10057913" y="39455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0" name="Oval 809">
              <a:extLst>
                <a:ext uri="{FF2B5EF4-FFF2-40B4-BE49-F238E27FC236}">
                  <a16:creationId xmlns:a16="http://schemas.microsoft.com/office/drawing/2014/main" id="{D4A73DA3-A146-5099-9452-93C488C258F6}"/>
                </a:ext>
              </a:extLst>
            </p:cNvPr>
            <p:cNvSpPr/>
            <p:nvPr/>
          </p:nvSpPr>
          <p:spPr>
            <a:xfrm>
              <a:off x="10221088" y="410204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1" name="Oval 810">
              <a:extLst>
                <a:ext uri="{FF2B5EF4-FFF2-40B4-BE49-F238E27FC236}">
                  <a16:creationId xmlns:a16="http://schemas.microsoft.com/office/drawing/2014/main" id="{F31B5B36-6A25-C418-9D24-71485E167FE4}"/>
                </a:ext>
              </a:extLst>
            </p:cNvPr>
            <p:cNvSpPr/>
            <p:nvPr/>
          </p:nvSpPr>
          <p:spPr>
            <a:xfrm>
              <a:off x="9924823" y="39560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2" name="Oval 811">
              <a:extLst>
                <a:ext uri="{FF2B5EF4-FFF2-40B4-BE49-F238E27FC236}">
                  <a16:creationId xmlns:a16="http://schemas.microsoft.com/office/drawing/2014/main" id="{D91C2CA8-C9F3-793F-530E-0B95966B1BCD}"/>
                </a:ext>
              </a:extLst>
            </p:cNvPr>
            <p:cNvSpPr/>
            <p:nvPr/>
          </p:nvSpPr>
          <p:spPr>
            <a:xfrm>
              <a:off x="10077223" y="41084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3" name="Oval 812">
              <a:extLst>
                <a:ext uri="{FF2B5EF4-FFF2-40B4-BE49-F238E27FC236}">
                  <a16:creationId xmlns:a16="http://schemas.microsoft.com/office/drawing/2014/main" id="{7239D617-CDF2-1798-5331-66EDF5AD9D07}"/>
                </a:ext>
              </a:extLst>
            </p:cNvPr>
            <p:cNvSpPr/>
            <p:nvPr/>
          </p:nvSpPr>
          <p:spPr>
            <a:xfrm>
              <a:off x="9420338" y="4202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4" name="Oval 813">
              <a:extLst>
                <a:ext uri="{FF2B5EF4-FFF2-40B4-BE49-F238E27FC236}">
                  <a16:creationId xmlns:a16="http://schemas.microsoft.com/office/drawing/2014/main" id="{A2FD2AE1-B384-0982-5919-C5753EC6D3FA}"/>
                </a:ext>
              </a:extLst>
            </p:cNvPr>
            <p:cNvSpPr/>
            <p:nvPr/>
          </p:nvSpPr>
          <p:spPr>
            <a:xfrm>
              <a:off x="9583513" y="4359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5" name="Oval 814">
              <a:extLst>
                <a:ext uri="{FF2B5EF4-FFF2-40B4-BE49-F238E27FC236}">
                  <a16:creationId xmlns:a16="http://schemas.microsoft.com/office/drawing/2014/main" id="{29082344-603E-7401-3594-5456256A033D}"/>
                </a:ext>
              </a:extLst>
            </p:cNvPr>
            <p:cNvSpPr/>
            <p:nvPr/>
          </p:nvSpPr>
          <p:spPr>
            <a:xfrm>
              <a:off x="9287248" y="4213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6" name="Oval 815">
              <a:extLst>
                <a:ext uri="{FF2B5EF4-FFF2-40B4-BE49-F238E27FC236}">
                  <a16:creationId xmlns:a16="http://schemas.microsoft.com/office/drawing/2014/main" id="{03B32A39-81B0-902F-780A-8669A622CD85}"/>
                </a:ext>
              </a:extLst>
            </p:cNvPr>
            <p:cNvSpPr/>
            <p:nvPr/>
          </p:nvSpPr>
          <p:spPr>
            <a:xfrm>
              <a:off x="9439648" y="4365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7" name="Oval 816">
              <a:extLst>
                <a:ext uri="{FF2B5EF4-FFF2-40B4-BE49-F238E27FC236}">
                  <a16:creationId xmlns:a16="http://schemas.microsoft.com/office/drawing/2014/main" id="{3E6E7BFD-F4A7-9A4B-317B-32F0F547AECB}"/>
                </a:ext>
              </a:extLst>
            </p:cNvPr>
            <p:cNvSpPr/>
            <p:nvPr/>
          </p:nvSpPr>
          <p:spPr>
            <a:xfrm>
              <a:off x="9099554" y="42757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8" name="Oval 817">
              <a:extLst>
                <a:ext uri="{FF2B5EF4-FFF2-40B4-BE49-F238E27FC236}">
                  <a16:creationId xmlns:a16="http://schemas.microsoft.com/office/drawing/2014/main" id="{62ACDA66-A6D9-CE95-34EE-C388B90CC459}"/>
                </a:ext>
              </a:extLst>
            </p:cNvPr>
            <p:cNvSpPr/>
            <p:nvPr/>
          </p:nvSpPr>
          <p:spPr>
            <a:xfrm>
              <a:off x="9262729" y="44321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9" name="Oval 818">
              <a:extLst>
                <a:ext uri="{FF2B5EF4-FFF2-40B4-BE49-F238E27FC236}">
                  <a16:creationId xmlns:a16="http://schemas.microsoft.com/office/drawing/2014/main" id="{C860306C-2DDD-7423-4985-69768F172A93}"/>
                </a:ext>
              </a:extLst>
            </p:cNvPr>
            <p:cNvSpPr/>
            <p:nvPr/>
          </p:nvSpPr>
          <p:spPr>
            <a:xfrm>
              <a:off x="8966464" y="42862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0" name="Oval 819">
              <a:extLst>
                <a:ext uri="{FF2B5EF4-FFF2-40B4-BE49-F238E27FC236}">
                  <a16:creationId xmlns:a16="http://schemas.microsoft.com/office/drawing/2014/main" id="{D1521A78-C55F-63C0-4BA6-B4FA54C1C4CB}"/>
                </a:ext>
              </a:extLst>
            </p:cNvPr>
            <p:cNvSpPr/>
            <p:nvPr/>
          </p:nvSpPr>
          <p:spPr>
            <a:xfrm>
              <a:off x="9118864" y="44386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1" name="Oval 820">
              <a:extLst>
                <a:ext uri="{FF2B5EF4-FFF2-40B4-BE49-F238E27FC236}">
                  <a16:creationId xmlns:a16="http://schemas.microsoft.com/office/drawing/2014/main" id="{CD1E7EC0-363B-D308-B2D7-818CFB536C49}"/>
                </a:ext>
              </a:extLst>
            </p:cNvPr>
            <p:cNvSpPr/>
            <p:nvPr/>
          </p:nvSpPr>
          <p:spPr>
            <a:xfrm>
              <a:off x="9438202" y="438938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2" name="Oval 821">
              <a:extLst>
                <a:ext uri="{FF2B5EF4-FFF2-40B4-BE49-F238E27FC236}">
                  <a16:creationId xmlns:a16="http://schemas.microsoft.com/office/drawing/2014/main" id="{0CEC3BD6-4984-D769-64AD-66D7A0D26A78}"/>
                </a:ext>
              </a:extLst>
            </p:cNvPr>
            <p:cNvSpPr/>
            <p:nvPr/>
          </p:nvSpPr>
          <p:spPr>
            <a:xfrm>
              <a:off x="9601377" y="45458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3" name="Oval 822">
              <a:extLst>
                <a:ext uri="{FF2B5EF4-FFF2-40B4-BE49-F238E27FC236}">
                  <a16:creationId xmlns:a16="http://schemas.microsoft.com/office/drawing/2014/main" id="{B71F61C0-18F8-93B0-2BDD-5D1E7F1ABA73}"/>
                </a:ext>
              </a:extLst>
            </p:cNvPr>
            <p:cNvSpPr/>
            <p:nvPr/>
          </p:nvSpPr>
          <p:spPr>
            <a:xfrm>
              <a:off x="9305112" y="43998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4" name="Oval 823">
              <a:extLst>
                <a:ext uri="{FF2B5EF4-FFF2-40B4-BE49-F238E27FC236}">
                  <a16:creationId xmlns:a16="http://schemas.microsoft.com/office/drawing/2014/main" id="{5C6A1E3F-AC64-7B6F-F1E9-02897F0DE1EC}"/>
                </a:ext>
              </a:extLst>
            </p:cNvPr>
            <p:cNvSpPr/>
            <p:nvPr/>
          </p:nvSpPr>
          <p:spPr>
            <a:xfrm>
              <a:off x="9457512" y="45522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5" name="Oval 824">
              <a:extLst>
                <a:ext uri="{FF2B5EF4-FFF2-40B4-BE49-F238E27FC236}">
                  <a16:creationId xmlns:a16="http://schemas.microsoft.com/office/drawing/2014/main" id="{0D0543B8-1E90-F96B-FB62-95E6F279D132}"/>
                </a:ext>
              </a:extLst>
            </p:cNvPr>
            <p:cNvSpPr/>
            <p:nvPr/>
          </p:nvSpPr>
          <p:spPr>
            <a:xfrm>
              <a:off x="9748062" y="4243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6" name="Oval 825">
              <a:extLst>
                <a:ext uri="{FF2B5EF4-FFF2-40B4-BE49-F238E27FC236}">
                  <a16:creationId xmlns:a16="http://schemas.microsoft.com/office/drawing/2014/main" id="{0DDD7930-62C2-4B09-C677-B56E30771EDA}"/>
                </a:ext>
              </a:extLst>
            </p:cNvPr>
            <p:cNvSpPr/>
            <p:nvPr/>
          </p:nvSpPr>
          <p:spPr>
            <a:xfrm>
              <a:off x="9911237" y="4399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7" name="Oval 826">
              <a:extLst>
                <a:ext uri="{FF2B5EF4-FFF2-40B4-BE49-F238E27FC236}">
                  <a16:creationId xmlns:a16="http://schemas.microsoft.com/office/drawing/2014/main" id="{0DD47FFD-C135-2737-A6AB-F42BBEC0059C}"/>
                </a:ext>
              </a:extLst>
            </p:cNvPr>
            <p:cNvSpPr/>
            <p:nvPr/>
          </p:nvSpPr>
          <p:spPr>
            <a:xfrm>
              <a:off x="9614972" y="4253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8" name="Oval 827">
              <a:extLst>
                <a:ext uri="{FF2B5EF4-FFF2-40B4-BE49-F238E27FC236}">
                  <a16:creationId xmlns:a16="http://schemas.microsoft.com/office/drawing/2014/main" id="{AD9A6F9B-26C4-846A-94EB-BC0B807663C5}"/>
                </a:ext>
              </a:extLst>
            </p:cNvPr>
            <p:cNvSpPr/>
            <p:nvPr/>
          </p:nvSpPr>
          <p:spPr>
            <a:xfrm>
              <a:off x="9767372" y="4406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29" name="Oval 828">
              <a:extLst>
                <a:ext uri="{FF2B5EF4-FFF2-40B4-BE49-F238E27FC236}">
                  <a16:creationId xmlns:a16="http://schemas.microsoft.com/office/drawing/2014/main" id="{387B0737-2586-7753-7BCC-DBD2877BFCC2}"/>
                </a:ext>
              </a:extLst>
            </p:cNvPr>
            <p:cNvSpPr/>
            <p:nvPr/>
          </p:nvSpPr>
          <p:spPr>
            <a:xfrm>
              <a:off x="9890174" y="413254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0" name="Oval 829">
              <a:extLst>
                <a:ext uri="{FF2B5EF4-FFF2-40B4-BE49-F238E27FC236}">
                  <a16:creationId xmlns:a16="http://schemas.microsoft.com/office/drawing/2014/main" id="{A56593ED-1F21-1E0D-4523-E25F0BC6DED4}"/>
                </a:ext>
              </a:extLst>
            </p:cNvPr>
            <p:cNvSpPr/>
            <p:nvPr/>
          </p:nvSpPr>
          <p:spPr>
            <a:xfrm>
              <a:off x="10053349" y="428900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1" name="Oval 830">
              <a:extLst>
                <a:ext uri="{FF2B5EF4-FFF2-40B4-BE49-F238E27FC236}">
                  <a16:creationId xmlns:a16="http://schemas.microsoft.com/office/drawing/2014/main" id="{99767D9E-7336-D6B0-2432-AE76BEAFA102}"/>
                </a:ext>
              </a:extLst>
            </p:cNvPr>
            <p:cNvSpPr/>
            <p:nvPr/>
          </p:nvSpPr>
          <p:spPr>
            <a:xfrm>
              <a:off x="9757084" y="41430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2" name="Oval 831">
              <a:extLst>
                <a:ext uri="{FF2B5EF4-FFF2-40B4-BE49-F238E27FC236}">
                  <a16:creationId xmlns:a16="http://schemas.microsoft.com/office/drawing/2014/main" id="{D3FF2D64-3B31-91E2-2E9F-62421B71801F}"/>
                </a:ext>
              </a:extLst>
            </p:cNvPr>
            <p:cNvSpPr/>
            <p:nvPr/>
          </p:nvSpPr>
          <p:spPr>
            <a:xfrm>
              <a:off x="9909484" y="42954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3" name="Oval 832">
              <a:extLst>
                <a:ext uri="{FF2B5EF4-FFF2-40B4-BE49-F238E27FC236}">
                  <a16:creationId xmlns:a16="http://schemas.microsoft.com/office/drawing/2014/main" id="{C1B3F146-8F65-9B7B-F468-74E69E4745D8}"/>
                </a:ext>
              </a:extLst>
            </p:cNvPr>
            <p:cNvSpPr/>
            <p:nvPr/>
          </p:nvSpPr>
          <p:spPr>
            <a:xfrm>
              <a:off x="9253225" y="44098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4" name="Oval 833">
              <a:extLst>
                <a:ext uri="{FF2B5EF4-FFF2-40B4-BE49-F238E27FC236}">
                  <a16:creationId xmlns:a16="http://schemas.microsoft.com/office/drawing/2014/main" id="{28B4D266-C824-C44B-6A79-5A948B9A7C2E}"/>
                </a:ext>
              </a:extLst>
            </p:cNvPr>
            <p:cNvSpPr/>
            <p:nvPr/>
          </p:nvSpPr>
          <p:spPr>
            <a:xfrm>
              <a:off x="9416400" y="45662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5" name="Oval 834">
              <a:extLst>
                <a:ext uri="{FF2B5EF4-FFF2-40B4-BE49-F238E27FC236}">
                  <a16:creationId xmlns:a16="http://schemas.microsoft.com/office/drawing/2014/main" id="{42C4F5AA-89CA-B68E-04CA-C3CB1107839D}"/>
                </a:ext>
              </a:extLst>
            </p:cNvPr>
            <p:cNvSpPr/>
            <p:nvPr/>
          </p:nvSpPr>
          <p:spPr>
            <a:xfrm>
              <a:off x="9120135" y="4420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6" name="Oval 835">
              <a:extLst>
                <a:ext uri="{FF2B5EF4-FFF2-40B4-BE49-F238E27FC236}">
                  <a16:creationId xmlns:a16="http://schemas.microsoft.com/office/drawing/2014/main" id="{0FE0E959-B56B-5167-9E23-F4BA331CECED}"/>
                </a:ext>
              </a:extLst>
            </p:cNvPr>
            <p:cNvSpPr/>
            <p:nvPr/>
          </p:nvSpPr>
          <p:spPr>
            <a:xfrm>
              <a:off x="9272535" y="45727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7" name="Oval 836">
              <a:extLst>
                <a:ext uri="{FF2B5EF4-FFF2-40B4-BE49-F238E27FC236}">
                  <a16:creationId xmlns:a16="http://schemas.microsoft.com/office/drawing/2014/main" id="{A2708FCA-4ED0-33BE-C4D8-3A9C0E2FB70F}"/>
                </a:ext>
              </a:extLst>
            </p:cNvPr>
            <p:cNvSpPr/>
            <p:nvPr/>
          </p:nvSpPr>
          <p:spPr>
            <a:xfrm>
              <a:off x="9000494" y="445554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8" name="Oval 837">
              <a:extLst>
                <a:ext uri="{FF2B5EF4-FFF2-40B4-BE49-F238E27FC236}">
                  <a16:creationId xmlns:a16="http://schemas.microsoft.com/office/drawing/2014/main" id="{5BA0E400-05C7-BFA1-2EAF-4409835C848A}"/>
                </a:ext>
              </a:extLst>
            </p:cNvPr>
            <p:cNvSpPr/>
            <p:nvPr/>
          </p:nvSpPr>
          <p:spPr>
            <a:xfrm>
              <a:off x="9163669" y="46120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9" name="Oval 838">
              <a:extLst>
                <a:ext uri="{FF2B5EF4-FFF2-40B4-BE49-F238E27FC236}">
                  <a16:creationId xmlns:a16="http://schemas.microsoft.com/office/drawing/2014/main" id="{69EBEF39-CACB-137A-C2C2-354FF0812402}"/>
                </a:ext>
              </a:extLst>
            </p:cNvPr>
            <p:cNvSpPr/>
            <p:nvPr/>
          </p:nvSpPr>
          <p:spPr>
            <a:xfrm>
              <a:off x="8867404" y="44660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0" name="Oval 839">
              <a:extLst>
                <a:ext uri="{FF2B5EF4-FFF2-40B4-BE49-F238E27FC236}">
                  <a16:creationId xmlns:a16="http://schemas.microsoft.com/office/drawing/2014/main" id="{4C8492A5-7335-42BE-3C56-86A51BCF8294}"/>
                </a:ext>
              </a:extLst>
            </p:cNvPr>
            <p:cNvSpPr/>
            <p:nvPr/>
          </p:nvSpPr>
          <p:spPr>
            <a:xfrm>
              <a:off x="9019804" y="46184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1" name="Oval 840">
              <a:extLst>
                <a:ext uri="{FF2B5EF4-FFF2-40B4-BE49-F238E27FC236}">
                  <a16:creationId xmlns:a16="http://schemas.microsoft.com/office/drawing/2014/main" id="{C42649BB-9A70-9C32-C085-740620F77014}"/>
                </a:ext>
              </a:extLst>
            </p:cNvPr>
            <p:cNvSpPr/>
            <p:nvPr/>
          </p:nvSpPr>
          <p:spPr>
            <a:xfrm>
              <a:off x="8786837" y="44371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2" name="Oval 841">
              <a:extLst>
                <a:ext uri="{FF2B5EF4-FFF2-40B4-BE49-F238E27FC236}">
                  <a16:creationId xmlns:a16="http://schemas.microsoft.com/office/drawing/2014/main" id="{6D0F2EAE-9F69-C0CD-2E26-61F79903E22E}"/>
                </a:ext>
              </a:extLst>
            </p:cNvPr>
            <p:cNvSpPr/>
            <p:nvPr/>
          </p:nvSpPr>
          <p:spPr>
            <a:xfrm>
              <a:off x="8950012" y="45935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3" name="Oval 842">
              <a:extLst>
                <a:ext uri="{FF2B5EF4-FFF2-40B4-BE49-F238E27FC236}">
                  <a16:creationId xmlns:a16="http://schemas.microsoft.com/office/drawing/2014/main" id="{C9D54FF2-A9A5-61D0-1B80-079842DF7DE2}"/>
                </a:ext>
              </a:extLst>
            </p:cNvPr>
            <p:cNvSpPr/>
            <p:nvPr/>
          </p:nvSpPr>
          <p:spPr>
            <a:xfrm>
              <a:off x="8653747" y="4447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4" name="Oval 843">
              <a:extLst>
                <a:ext uri="{FF2B5EF4-FFF2-40B4-BE49-F238E27FC236}">
                  <a16:creationId xmlns:a16="http://schemas.microsoft.com/office/drawing/2014/main" id="{8304BA1F-2668-6B63-0EB0-B580231B7BA7}"/>
                </a:ext>
              </a:extLst>
            </p:cNvPr>
            <p:cNvSpPr/>
            <p:nvPr/>
          </p:nvSpPr>
          <p:spPr>
            <a:xfrm>
              <a:off x="8806147" y="46000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5" name="Oval 844">
              <a:extLst>
                <a:ext uri="{FF2B5EF4-FFF2-40B4-BE49-F238E27FC236}">
                  <a16:creationId xmlns:a16="http://schemas.microsoft.com/office/drawing/2014/main" id="{563E0B5F-A559-5806-20C2-9A6CB611AAED}"/>
                </a:ext>
              </a:extLst>
            </p:cNvPr>
            <p:cNvSpPr/>
            <p:nvPr/>
          </p:nvSpPr>
          <p:spPr>
            <a:xfrm>
              <a:off x="8864157" y="43398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6" name="Oval 845">
              <a:extLst>
                <a:ext uri="{FF2B5EF4-FFF2-40B4-BE49-F238E27FC236}">
                  <a16:creationId xmlns:a16="http://schemas.microsoft.com/office/drawing/2014/main" id="{463DCE5E-20CE-5DAA-A9AD-4B8434DFF9A6}"/>
                </a:ext>
              </a:extLst>
            </p:cNvPr>
            <p:cNvSpPr/>
            <p:nvPr/>
          </p:nvSpPr>
          <p:spPr>
            <a:xfrm>
              <a:off x="9027332" y="44963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7" name="Oval 846">
              <a:extLst>
                <a:ext uri="{FF2B5EF4-FFF2-40B4-BE49-F238E27FC236}">
                  <a16:creationId xmlns:a16="http://schemas.microsoft.com/office/drawing/2014/main" id="{2A5C6013-BDB8-A30B-2853-D05CFC6932D5}"/>
                </a:ext>
              </a:extLst>
            </p:cNvPr>
            <p:cNvSpPr/>
            <p:nvPr/>
          </p:nvSpPr>
          <p:spPr>
            <a:xfrm>
              <a:off x="8731067" y="43503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8" name="Oval 847">
              <a:extLst>
                <a:ext uri="{FF2B5EF4-FFF2-40B4-BE49-F238E27FC236}">
                  <a16:creationId xmlns:a16="http://schemas.microsoft.com/office/drawing/2014/main" id="{4E664345-2CAA-0B19-1C78-4886118C7BE5}"/>
                </a:ext>
              </a:extLst>
            </p:cNvPr>
            <p:cNvSpPr/>
            <p:nvPr/>
          </p:nvSpPr>
          <p:spPr>
            <a:xfrm>
              <a:off x="8883467" y="45027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9" name="Oval 848">
              <a:extLst>
                <a:ext uri="{FF2B5EF4-FFF2-40B4-BE49-F238E27FC236}">
                  <a16:creationId xmlns:a16="http://schemas.microsoft.com/office/drawing/2014/main" id="{8BC27407-8163-C888-F1B7-C3C03B0A5CA9}"/>
                </a:ext>
              </a:extLst>
            </p:cNvPr>
            <p:cNvSpPr/>
            <p:nvPr/>
          </p:nvSpPr>
          <p:spPr>
            <a:xfrm>
              <a:off x="9497679" y="42919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0" name="Oval 849">
              <a:extLst>
                <a:ext uri="{FF2B5EF4-FFF2-40B4-BE49-F238E27FC236}">
                  <a16:creationId xmlns:a16="http://schemas.microsoft.com/office/drawing/2014/main" id="{BE24DB24-9728-0846-7D08-4A5E0A186D3B}"/>
                </a:ext>
              </a:extLst>
            </p:cNvPr>
            <p:cNvSpPr/>
            <p:nvPr/>
          </p:nvSpPr>
          <p:spPr>
            <a:xfrm>
              <a:off x="9660854" y="44484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1" name="Oval 850">
              <a:extLst>
                <a:ext uri="{FF2B5EF4-FFF2-40B4-BE49-F238E27FC236}">
                  <a16:creationId xmlns:a16="http://schemas.microsoft.com/office/drawing/2014/main" id="{F9F899CB-810D-E026-2DCE-2C228C069E9D}"/>
                </a:ext>
              </a:extLst>
            </p:cNvPr>
            <p:cNvSpPr/>
            <p:nvPr/>
          </p:nvSpPr>
          <p:spPr>
            <a:xfrm>
              <a:off x="9364589" y="43024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2" name="Oval 851">
              <a:extLst>
                <a:ext uri="{FF2B5EF4-FFF2-40B4-BE49-F238E27FC236}">
                  <a16:creationId xmlns:a16="http://schemas.microsoft.com/office/drawing/2014/main" id="{FFE1D0F4-B2F8-9828-B6C4-89171E6EF98B}"/>
                </a:ext>
              </a:extLst>
            </p:cNvPr>
            <p:cNvSpPr/>
            <p:nvPr/>
          </p:nvSpPr>
          <p:spPr>
            <a:xfrm>
              <a:off x="9516989" y="44548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3" name="Oval 852">
              <a:extLst>
                <a:ext uri="{FF2B5EF4-FFF2-40B4-BE49-F238E27FC236}">
                  <a16:creationId xmlns:a16="http://schemas.microsoft.com/office/drawing/2014/main" id="{69126E77-8001-D8EE-3D92-FCE0535EE647}"/>
                </a:ext>
              </a:extLst>
            </p:cNvPr>
            <p:cNvSpPr/>
            <p:nvPr/>
          </p:nvSpPr>
          <p:spPr>
            <a:xfrm>
              <a:off x="9170367" y="416932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4" name="Oval 853">
              <a:extLst>
                <a:ext uri="{FF2B5EF4-FFF2-40B4-BE49-F238E27FC236}">
                  <a16:creationId xmlns:a16="http://schemas.microsoft.com/office/drawing/2014/main" id="{8294A7AA-A798-E163-2BDE-BFE763F7A5A8}"/>
                </a:ext>
              </a:extLst>
            </p:cNvPr>
            <p:cNvSpPr/>
            <p:nvPr/>
          </p:nvSpPr>
          <p:spPr>
            <a:xfrm>
              <a:off x="9333542" y="43257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5" name="Oval 854">
              <a:extLst>
                <a:ext uri="{FF2B5EF4-FFF2-40B4-BE49-F238E27FC236}">
                  <a16:creationId xmlns:a16="http://schemas.microsoft.com/office/drawing/2014/main" id="{C8BF5707-BED0-18C1-DAA5-E0BFF0505E56}"/>
                </a:ext>
              </a:extLst>
            </p:cNvPr>
            <p:cNvSpPr/>
            <p:nvPr/>
          </p:nvSpPr>
          <p:spPr>
            <a:xfrm>
              <a:off x="9037277" y="41798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6" name="Oval 855">
              <a:extLst>
                <a:ext uri="{FF2B5EF4-FFF2-40B4-BE49-F238E27FC236}">
                  <a16:creationId xmlns:a16="http://schemas.microsoft.com/office/drawing/2014/main" id="{5B07C2D2-E8C4-4C69-BB19-D61BFABD2052}"/>
                </a:ext>
              </a:extLst>
            </p:cNvPr>
            <p:cNvSpPr/>
            <p:nvPr/>
          </p:nvSpPr>
          <p:spPr>
            <a:xfrm>
              <a:off x="9189677" y="43322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7" name="Oval 856">
              <a:extLst>
                <a:ext uri="{FF2B5EF4-FFF2-40B4-BE49-F238E27FC236}">
                  <a16:creationId xmlns:a16="http://schemas.microsoft.com/office/drawing/2014/main" id="{13078045-E448-8357-758C-0D33FB89CC84}"/>
                </a:ext>
              </a:extLst>
            </p:cNvPr>
            <p:cNvSpPr/>
            <p:nvPr/>
          </p:nvSpPr>
          <p:spPr>
            <a:xfrm>
              <a:off x="9369196" y="4097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8" name="Oval 857">
              <a:extLst>
                <a:ext uri="{FF2B5EF4-FFF2-40B4-BE49-F238E27FC236}">
                  <a16:creationId xmlns:a16="http://schemas.microsoft.com/office/drawing/2014/main" id="{71017452-61BA-EC0C-18F5-4FECF26280AE}"/>
                </a:ext>
              </a:extLst>
            </p:cNvPr>
            <p:cNvSpPr/>
            <p:nvPr/>
          </p:nvSpPr>
          <p:spPr>
            <a:xfrm>
              <a:off x="9532371" y="4253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9" name="Oval 858">
              <a:extLst>
                <a:ext uri="{FF2B5EF4-FFF2-40B4-BE49-F238E27FC236}">
                  <a16:creationId xmlns:a16="http://schemas.microsoft.com/office/drawing/2014/main" id="{2AB06FB3-9A19-0A63-E527-ACA5A8F31FC0}"/>
                </a:ext>
              </a:extLst>
            </p:cNvPr>
            <p:cNvSpPr/>
            <p:nvPr/>
          </p:nvSpPr>
          <p:spPr>
            <a:xfrm>
              <a:off x="9236106" y="4107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0" name="Oval 859">
              <a:extLst>
                <a:ext uri="{FF2B5EF4-FFF2-40B4-BE49-F238E27FC236}">
                  <a16:creationId xmlns:a16="http://schemas.microsoft.com/office/drawing/2014/main" id="{A0A74A89-F209-3ECF-8E5E-D2BD56639B7F}"/>
                </a:ext>
              </a:extLst>
            </p:cNvPr>
            <p:cNvSpPr/>
            <p:nvPr/>
          </p:nvSpPr>
          <p:spPr>
            <a:xfrm>
              <a:off x="9388506" y="4260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1" name="Oval 860">
              <a:extLst>
                <a:ext uri="{FF2B5EF4-FFF2-40B4-BE49-F238E27FC236}">
                  <a16:creationId xmlns:a16="http://schemas.microsoft.com/office/drawing/2014/main" id="{06DCC4D6-0F88-4CBC-C5AA-EAD16138663C}"/>
                </a:ext>
              </a:extLst>
            </p:cNvPr>
            <p:cNvSpPr/>
            <p:nvPr/>
          </p:nvSpPr>
          <p:spPr>
            <a:xfrm>
              <a:off x="9588280" y="41442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2" name="Oval 861">
              <a:extLst>
                <a:ext uri="{FF2B5EF4-FFF2-40B4-BE49-F238E27FC236}">
                  <a16:creationId xmlns:a16="http://schemas.microsoft.com/office/drawing/2014/main" id="{11CE8158-48F3-C63A-1CBC-AB1FA250D671}"/>
                </a:ext>
              </a:extLst>
            </p:cNvPr>
            <p:cNvSpPr/>
            <p:nvPr/>
          </p:nvSpPr>
          <p:spPr>
            <a:xfrm>
              <a:off x="9751455" y="430067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3" name="Oval 862">
              <a:extLst>
                <a:ext uri="{FF2B5EF4-FFF2-40B4-BE49-F238E27FC236}">
                  <a16:creationId xmlns:a16="http://schemas.microsoft.com/office/drawing/2014/main" id="{7467FFF0-25F1-634E-CA4B-0CDF4280002E}"/>
                </a:ext>
              </a:extLst>
            </p:cNvPr>
            <p:cNvSpPr/>
            <p:nvPr/>
          </p:nvSpPr>
          <p:spPr>
            <a:xfrm>
              <a:off x="9455190" y="4154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4" name="Oval 863">
              <a:extLst>
                <a:ext uri="{FF2B5EF4-FFF2-40B4-BE49-F238E27FC236}">
                  <a16:creationId xmlns:a16="http://schemas.microsoft.com/office/drawing/2014/main" id="{38232710-72EF-D952-D31A-9FAEC1EDA54E}"/>
                </a:ext>
              </a:extLst>
            </p:cNvPr>
            <p:cNvSpPr/>
            <p:nvPr/>
          </p:nvSpPr>
          <p:spPr>
            <a:xfrm>
              <a:off x="9607590" y="43071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5" name="Oval 864">
              <a:extLst>
                <a:ext uri="{FF2B5EF4-FFF2-40B4-BE49-F238E27FC236}">
                  <a16:creationId xmlns:a16="http://schemas.microsoft.com/office/drawing/2014/main" id="{C7C5A563-D1B0-43A9-EC7E-5544899A97A3}"/>
                </a:ext>
              </a:extLst>
            </p:cNvPr>
            <p:cNvSpPr/>
            <p:nvPr/>
          </p:nvSpPr>
          <p:spPr>
            <a:xfrm>
              <a:off x="9992125" y="3951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6" name="Oval 865">
              <a:extLst>
                <a:ext uri="{FF2B5EF4-FFF2-40B4-BE49-F238E27FC236}">
                  <a16:creationId xmlns:a16="http://schemas.microsoft.com/office/drawing/2014/main" id="{049F7949-26CF-6EBE-0204-DDAC02914730}"/>
                </a:ext>
              </a:extLst>
            </p:cNvPr>
            <p:cNvSpPr/>
            <p:nvPr/>
          </p:nvSpPr>
          <p:spPr>
            <a:xfrm>
              <a:off x="10155300" y="4108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7" name="Oval 866">
              <a:extLst>
                <a:ext uri="{FF2B5EF4-FFF2-40B4-BE49-F238E27FC236}">
                  <a16:creationId xmlns:a16="http://schemas.microsoft.com/office/drawing/2014/main" id="{B0BC5BE9-3D1B-76B2-79F3-A4C05D1A895F}"/>
                </a:ext>
              </a:extLst>
            </p:cNvPr>
            <p:cNvSpPr/>
            <p:nvPr/>
          </p:nvSpPr>
          <p:spPr>
            <a:xfrm>
              <a:off x="9859035" y="3962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8" name="Oval 867">
              <a:extLst>
                <a:ext uri="{FF2B5EF4-FFF2-40B4-BE49-F238E27FC236}">
                  <a16:creationId xmlns:a16="http://schemas.microsoft.com/office/drawing/2014/main" id="{9C6A1890-9316-DAB5-A5CE-AE80FC27C2DF}"/>
                </a:ext>
              </a:extLst>
            </p:cNvPr>
            <p:cNvSpPr/>
            <p:nvPr/>
          </p:nvSpPr>
          <p:spPr>
            <a:xfrm>
              <a:off x="10011435" y="4114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9" name="Oval 868">
              <a:extLst>
                <a:ext uri="{FF2B5EF4-FFF2-40B4-BE49-F238E27FC236}">
                  <a16:creationId xmlns:a16="http://schemas.microsoft.com/office/drawing/2014/main" id="{8D0489E8-E204-C1C2-4E42-51CDF842C1F8}"/>
                </a:ext>
              </a:extLst>
            </p:cNvPr>
            <p:cNvSpPr/>
            <p:nvPr/>
          </p:nvSpPr>
          <p:spPr>
            <a:xfrm>
              <a:off x="9503463" y="42202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0" name="Oval 869">
              <a:extLst>
                <a:ext uri="{FF2B5EF4-FFF2-40B4-BE49-F238E27FC236}">
                  <a16:creationId xmlns:a16="http://schemas.microsoft.com/office/drawing/2014/main" id="{84C541C7-D2F8-1890-63A3-174F04DAE9EE}"/>
                </a:ext>
              </a:extLst>
            </p:cNvPr>
            <p:cNvSpPr/>
            <p:nvPr/>
          </p:nvSpPr>
          <p:spPr>
            <a:xfrm>
              <a:off x="9666638" y="437667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1" name="Oval 870">
              <a:extLst>
                <a:ext uri="{FF2B5EF4-FFF2-40B4-BE49-F238E27FC236}">
                  <a16:creationId xmlns:a16="http://schemas.microsoft.com/office/drawing/2014/main" id="{C075DD09-1288-C7A8-67BD-B249CDD6910D}"/>
                </a:ext>
              </a:extLst>
            </p:cNvPr>
            <p:cNvSpPr/>
            <p:nvPr/>
          </p:nvSpPr>
          <p:spPr>
            <a:xfrm>
              <a:off x="9370373" y="42307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2" name="Oval 871">
              <a:extLst>
                <a:ext uri="{FF2B5EF4-FFF2-40B4-BE49-F238E27FC236}">
                  <a16:creationId xmlns:a16="http://schemas.microsoft.com/office/drawing/2014/main" id="{59E1D6B9-EF79-8995-9C0C-04437B4B5C07}"/>
                </a:ext>
              </a:extLst>
            </p:cNvPr>
            <p:cNvSpPr/>
            <p:nvPr/>
          </p:nvSpPr>
          <p:spPr>
            <a:xfrm>
              <a:off x="9522773" y="43831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3" name="Oval 872">
              <a:extLst>
                <a:ext uri="{FF2B5EF4-FFF2-40B4-BE49-F238E27FC236}">
                  <a16:creationId xmlns:a16="http://schemas.microsoft.com/office/drawing/2014/main" id="{F38804CC-1E92-749A-CE2C-93CB94201420}"/>
                </a:ext>
              </a:extLst>
            </p:cNvPr>
            <p:cNvSpPr/>
            <p:nvPr/>
          </p:nvSpPr>
          <p:spPr>
            <a:xfrm>
              <a:off x="10249528" y="41409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4" name="Oval 873">
              <a:extLst>
                <a:ext uri="{FF2B5EF4-FFF2-40B4-BE49-F238E27FC236}">
                  <a16:creationId xmlns:a16="http://schemas.microsoft.com/office/drawing/2014/main" id="{8F4BF8D5-5450-C417-0BA3-3AFEAD83D3CB}"/>
                </a:ext>
              </a:extLst>
            </p:cNvPr>
            <p:cNvSpPr/>
            <p:nvPr/>
          </p:nvSpPr>
          <p:spPr>
            <a:xfrm>
              <a:off x="10105663" y="41473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5" name="Oval 874">
              <a:extLst>
                <a:ext uri="{FF2B5EF4-FFF2-40B4-BE49-F238E27FC236}">
                  <a16:creationId xmlns:a16="http://schemas.microsoft.com/office/drawing/2014/main" id="{2077385A-99B6-0486-05E1-D23397BD51FD}"/>
                </a:ext>
              </a:extLst>
            </p:cNvPr>
            <p:cNvSpPr/>
            <p:nvPr/>
          </p:nvSpPr>
          <p:spPr>
            <a:xfrm>
              <a:off x="10162157" y="41344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6" name="Oval 875">
              <a:extLst>
                <a:ext uri="{FF2B5EF4-FFF2-40B4-BE49-F238E27FC236}">
                  <a16:creationId xmlns:a16="http://schemas.microsoft.com/office/drawing/2014/main" id="{48E29C2F-2C5C-366D-E683-AFC70C1811B3}"/>
                </a:ext>
              </a:extLst>
            </p:cNvPr>
            <p:cNvSpPr/>
            <p:nvPr/>
          </p:nvSpPr>
          <p:spPr>
            <a:xfrm>
              <a:off x="10106640" y="387938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7" name="Oval 876">
              <a:extLst>
                <a:ext uri="{FF2B5EF4-FFF2-40B4-BE49-F238E27FC236}">
                  <a16:creationId xmlns:a16="http://schemas.microsoft.com/office/drawing/2014/main" id="{B529080A-9CF5-82B5-C1A4-99A78A620C1C}"/>
                </a:ext>
              </a:extLst>
            </p:cNvPr>
            <p:cNvSpPr/>
            <p:nvPr/>
          </p:nvSpPr>
          <p:spPr>
            <a:xfrm>
              <a:off x="10269815" y="403584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8" name="Oval 877">
              <a:extLst>
                <a:ext uri="{FF2B5EF4-FFF2-40B4-BE49-F238E27FC236}">
                  <a16:creationId xmlns:a16="http://schemas.microsoft.com/office/drawing/2014/main" id="{CED68369-5C8C-F36A-DAB6-5053CF2FC610}"/>
                </a:ext>
              </a:extLst>
            </p:cNvPr>
            <p:cNvSpPr/>
            <p:nvPr/>
          </p:nvSpPr>
          <p:spPr>
            <a:xfrm>
              <a:off x="10125950" y="40422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9" name="Oval 878">
              <a:extLst>
                <a:ext uri="{FF2B5EF4-FFF2-40B4-BE49-F238E27FC236}">
                  <a16:creationId xmlns:a16="http://schemas.microsoft.com/office/drawing/2014/main" id="{F176D66A-B5FA-6FF1-AC71-498F8F90DF8E}"/>
                </a:ext>
              </a:extLst>
            </p:cNvPr>
            <p:cNvSpPr/>
            <p:nvPr/>
          </p:nvSpPr>
          <p:spPr>
            <a:xfrm>
              <a:off x="10102076" y="42227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0" name="Oval 879">
              <a:extLst>
                <a:ext uri="{FF2B5EF4-FFF2-40B4-BE49-F238E27FC236}">
                  <a16:creationId xmlns:a16="http://schemas.microsoft.com/office/drawing/2014/main" id="{054E17D8-C639-D2C4-DF83-01404A0673DB}"/>
                </a:ext>
              </a:extLst>
            </p:cNvPr>
            <p:cNvSpPr/>
            <p:nvPr/>
          </p:nvSpPr>
          <p:spPr>
            <a:xfrm>
              <a:off x="10040852" y="3885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1" name="Oval 880">
              <a:extLst>
                <a:ext uri="{FF2B5EF4-FFF2-40B4-BE49-F238E27FC236}">
                  <a16:creationId xmlns:a16="http://schemas.microsoft.com/office/drawing/2014/main" id="{577519C8-4D67-2109-A7AB-272B7D906CFB}"/>
                </a:ext>
              </a:extLst>
            </p:cNvPr>
            <p:cNvSpPr/>
            <p:nvPr/>
          </p:nvSpPr>
          <p:spPr>
            <a:xfrm>
              <a:off x="10204027" y="40419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2" name="Oval 881">
              <a:extLst>
                <a:ext uri="{FF2B5EF4-FFF2-40B4-BE49-F238E27FC236}">
                  <a16:creationId xmlns:a16="http://schemas.microsoft.com/office/drawing/2014/main" id="{AD5A2F0B-2B89-5551-2859-491CF5899FBD}"/>
                </a:ext>
              </a:extLst>
            </p:cNvPr>
            <p:cNvSpPr/>
            <p:nvPr/>
          </p:nvSpPr>
          <p:spPr>
            <a:xfrm>
              <a:off x="10060162" y="40483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3" name="Oval 882">
              <a:extLst>
                <a:ext uri="{FF2B5EF4-FFF2-40B4-BE49-F238E27FC236}">
                  <a16:creationId xmlns:a16="http://schemas.microsoft.com/office/drawing/2014/main" id="{5BC00582-08D4-783C-65ED-1C5D1418D54E}"/>
                </a:ext>
              </a:extLst>
            </p:cNvPr>
            <p:cNvSpPr/>
            <p:nvPr/>
          </p:nvSpPr>
          <p:spPr>
            <a:xfrm>
              <a:off x="10181680" y="41105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4" name="Oval 883">
              <a:extLst>
                <a:ext uri="{FF2B5EF4-FFF2-40B4-BE49-F238E27FC236}">
                  <a16:creationId xmlns:a16="http://schemas.microsoft.com/office/drawing/2014/main" id="{8BDAAC4E-FCE3-2B44-93CA-4D7DE2508C17}"/>
                </a:ext>
              </a:extLst>
            </p:cNvPr>
            <p:cNvSpPr/>
            <p:nvPr/>
          </p:nvSpPr>
          <p:spPr>
            <a:xfrm>
              <a:off x="10094309" y="410413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5" name="Oval 884">
              <a:extLst>
                <a:ext uri="{FF2B5EF4-FFF2-40B4-BE49-F238E27FC236}">
                  <a16:creationId xmlns:a16="http://schemas.microsoft.com/office/drawing/2014/main" id="{843CBC62-9E38-9CDD-9667-3AC4BC667736}"/>
                </a:ext>
              </a:extLst>
            </p:cNvPr>
            <p:cNvSpPr/>
            <p:nvPr/>
          </p:nvSpPr>
          <p:spPr>
            <a:xfrm>
              <a:off x="10201967" y="40055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6" name="Oval 885">
              <a:extLst>
                <a:ext uri="{FF2B5EF4-FFF2-40B4-BE49-F238E27FC236}">
                  <a16:creationId xmlns:a16="http://schemas.microsoft.com/office/drawing/2014/main" id="{1D4F9B77-13E3-89B3-C0D4-FA8E9F0AC97D}"/>
                </a:ext>
              </a:extLst>
            </p:cNvPr>
            <p:cNvSpPr/>
            <p:nvPr/>
          </p:nvSpPr>
          <p:spPr>
            <a:xfrm>
              <a:off x="10058102" y="40119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7" name="Oval 886">
              <a:extLst>
                <a:ext uri="{FF2B5EF4-FFF2-40B4-BE49-F238E27FC236}">
                  <a16:creationId xmlns:a16="http://schemas.microsoft.com/office/drawing/2014/main" id="{DD7E2188-52B5-1692-6C3A-C186E6872198}"/>
                </a:ext>
              </a:extLst>
            </p:cNvPr>
            <p:cNvSpPr/>
            <p:nvPr/>
          </p:nvSpPr>
          <p:spPr>
            <a:xfrm>
              <a:off x="10136179" y="40115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888" name="Group 887">
            <a:extLst>
              <a:ext uri="{FF2B5EF4-FFF2-40B4-BE49-F238E27FC236}">
                <a16:creationId xmlns:a16="http://schemas.microsoft.com/office/drawing/2014/main" id="{59145121-4945-4550-4EF8-151895C1571C}"/>
              </a:ext>
            </a:extLst>
          </p:cNvPr>
          <p:cNvGrpSpPr/>
          <p:nvPr/>
        </p:nvGrpSpPr>
        <p:grpSpPr>
          <a:xfrm>
            <a:off x="8608346" y="3908183"/>
            <a:ext cx="1680908" cy="815117"/>
            <a:chOff x="8653747" y="3879388"/>
            <a:chExt cx="1680908" cy="815117"/>
          </a:xfrm>
          <a:solidFill>
            <a:srgbClr val="002060"/>
          </a:solidFill>
        </p:grpSpPr>
        <p:sp>
          <p:nvSpPr>
            <p:cNvPr id="889" name="Oval 888">
              <a:extLst>
                <a:ext uri="{FF2B5EF4-FFF2-40B4-BE49-F238E27FC236}">
                  <a16:creationId xmlns:a16="http://schemas.microsoft.com/office/drawing/2014/main" id="{CB6E6CE2-244F-1326-43C2-CC1FF0185E18}"/>
                </a:ext>
              </a:extLst>
            </p:cNvPr>
            <p:cNvSpPr/>
            <p:nvPr/>
          </p:nvSpPr>
          <p:spPr>
            <a:xfrm>
              <a:off x="10018103" y="40745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0" name="Oval 889">
              <a:extLst>
                <a:ext uri="{FF2B5EF4-FFF2-40B4-BE49-F238E27FC236}">
                  <a16:creationId xmlns:a16="http://schemas.microsoft.com/office/drawing/2014/main" id="{0BE5480E-A627-D555-D59F-CD431D9FB277}"/>
                </a:ext>
              </a:extLst>
            </p:cNvPr>
            <p:cNvSpPr/>
            <p:nvPr/>
          </p:nvSpPr>
          <p:spPr>
            <a:xfrm>
              <a:off x="10268649"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1" name="Oval 890">
              <a:extLst>
                <a:ext uri="{FF2B5EF4-FFF2-40B4-BE49-F238E27FC236}">
                  <a16:creationId xmlns:a16="http://schemas.microsoft.com/office/drawing/2014/main" id="{12F04825-4A1B-773D-1C01-822BD09327A4}"/>
                </a:ext>
              </a:extLst>
            </p:cNvPr>
            <p:cNvSpPr/>
            <p:nvPr/>
          </p:nvSpPr>
          <p:spPr>
            <a:xfrm>
              <a:off x="9972384" y="40915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2" name="Oval 891">
              <a:extLst>
                <a:ext uri="{FF2B5EF4-FFF2-40B4-BE49-F238E27FC236}">
                  <a16:creationId xmlns:a16="http://schemas.microsoft.com/office/drawing/2014/main" id="{6B072354-B521-BC3A-4A59-039278A5333A}"/>
                </a:ext>
              </a:extLst>
            </p:cNvPr>
            <p:cNvSpPr/>
            <p:nvPr/>
          </p:nvSpPr>
          <p:spPr>
            <a:xfrm>
              <a:off x="10124784" y="42439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3" name="Oval 892">
              <a:extLst>
                <a:ext uri="{FF2B5EF4-FFF2-40B4-BE49-F238E27FC236}">
                  <a16:creationId xmlns:a16="http://schemas.microsoft.com/office/drawing/2014/main" id="{F98DD62A-A016-E1F2-4B79-DA30D1098EF0}"/>
                </a:ext>
              </a:extLst>
            </p:cNvPr>
            <p:cNvSpPr/>
            <p:nvPr/>
          </p:nvSpPr>
          <p:spPr>
            <a:xfrm>
              <a:off x="10181278" y="42310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4" name="Oval 893">
              <a:extLst>
                <a:ext uri="{FF2B5EF4-FFF2-40B4-BE49-F238E27FC236}">
                  <a16:creationId xmlns:a16="http://schemas.microsoft.com/office/drawing/2014/main" id="{1BF57F4D-8F40-E84B-88D6-FC394CACE8AE}"/>
                </a:ext>
              </a:extLst>
            </p:cNvPr>
            <p:cNvSpPr/>
            <p:nvPr/>
          </p:nvSpPr>
          <p:spPr>
            <a:xfrm>
              <a:off x="9885013" y="40850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5" name="Oval 894">
              <a:extLst>
                <a:ext uri="{FF2B5EF4-FFF2-40B4-BE49-F238E27FC236}">
                  <a16:creationId xmlns:a16="http://schemas.microsoft.com/office/drawing/2014/main" id="{54C5E63B-BB16-91FF-8A43-41ED0883CA3A}"/>
                </a:ext>
              </a:extLst>
            </p:cNvPr>
            <p:cNvSpPr/>
            <p:nvPr/>
          </p:nvSpPr>
          <p:spPr>
            <a:xfrm>
              <a:off x="10037413"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6" name="Oval 895">
              <a:extLst>
                <a:ext uri="{FF2B5EF4-FFF2-40B4-BE49-F238E27FC236}">
                  <a16:creationId xmlns:a16="http://schemas.microsoft.com/office/drawing/2014/main" id="{47DDBB86-FF6A-8B7A-BD26-0844FED342E4}"/>
                </a:ext>
              </a:extLst>
            </p:cNvPr>
            <p:cNvSpPr/>
            <p:nvPr/>
          </p:nvSpPr>
          <p:spPr>
            <a:xfrm>
              <a:off x="9837842" y="40352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7" name="Oval 896">
              <a:extLst>
                <a:ext uri="{FF2B5EF4-FFF2-40B4-BE49-F238E27FC236}">
                  <a16:creationId xmlns:a16="http://schemas.microsoft.com/office/drawing/2014/main" id="{DF5D8C75-EAC9-73CE-81DE-292C5697991E}"/>
                </a:ext>
              </a:extLst>
            </p:cNvPr>
            <p:cNvSpPr/>
            <p:nvPr/>
          </p:nvSpPr>
          <p:spPr>
            <a:xfrm>
              <a:off x="10001017" y="419173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8" name="Oval 897">
              <a:extLst>
                <a:ext uri="{FF2B5EF4-FFF2-40B4-BE49-F238E27FC236}">
                  <a16:creationId xmlns:a16="http://schemas.microsoft.com/office/drawing/2014/main" id="{AC8E1396-42C5-F79C-C954-C5D17F20DB8A}"/>
                </a:ext>
              </a:extLst>
            </p:cNvPr>
            <p:cNvSpPr/>
            <p:nvPr/>
          </p:nvSpPr>
          <p:spPr>
            <a:xfrm>
              <a:off x="9704752" y="40457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9" name="Oval 898">
              <a:extLst>
                <a:ext uri="{FF2B5EF4-FFF2-40B4-BE49-F238E27FC236}">
                  <a16:creationId xmlns:a16="http://schemas.microsoft.com/office/drawing/2014/main" id="{1F8905C1-68C0-084D-3235-F9EBCEDE790D}"/>
                </a:ext>
              </a:extLst>
            </p:cNvPr>
            <p:cNvSpPr/>
            <p:nvPr/>
          </p:nvSpPr>
          <p:spPr>
            <a:xfrm>
              <a:off x="9857152" y="41981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0" name="Oval 899">
              <a:extLst>
                <a:ext uri="{FF2B5EF4-FFF2-40B4-BE49-F238E27FC236}">
                  <a16:creationId xmlns:a16="http://schemas.microsoft.com/office/drawing/2014/main" id="{BF95830B-D122-0A90-C153-22E0B76D1673}"/>
                </a:ext>
              </a:extLst>
            </p:cNvPr>
            <p:cNvSpPr/>
            <p:nvPr/>
          </p:nvSpPr>
          <p:spPr>
            <a:xfrm>
              <a:off x="9632051" y="40878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1" name="Oval 900">
              <a:extLst>
                <a:ext uri="{FF2B5EF4-FFF2-40B4-BE49-F238E27FC236}">
                  <a16:creationId xmlns:a16="http://schemas.microsoft.com/office/drawing/2014/main" id="{69AC7AC3-B5D6-1D5F-3C67-4C53574CFECC}"/>
                </a:ext>
              </a:extLst>
            </p:cNvPr>
            <p:cNvSpPr/>
            <p:nvPr/>
          </p:nvSpPr>
          <p:spPr>
            <a:xfrm>
              <a:off x="9795226" y="4244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2" name="Oval 901">
              <a:extLst>
                <a:ext uri="{FF2B5EF4-FFF2-40B4-BE49-F238E27FC236}">
                  <a16:creationId xmlns:a16="http://schemas.microsoft.com/office/drawing/2014/main" id="{77FBF20E-5698-DFA9-9B20-18A184B7A9FF}"/>
                </a:ext>
              </a:extLst>
            </p:cNvPr>
            <p:cNvSpPr/>
            <p:nvPr/>
          </p:nvSpPr>
          <p:spPr>
            <a:xfrm>
              <a:off x="9498961" y="40983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3" name="Oval 902">
              <a:extLst>
                <a:ext uri="{FF2B5EF4-FFF2-40B4-BE49-F238E27FC236}">
                  <a16:creationId xmlns:a16="http://schemas.microsoft.com/office/drawing/2014/main" id="{90CA7465-EF43-1221-4ACE-A1F43BC4265C}"/>
                </a:ext>
              </a:extLst>
            </p:cNvPr>
            <p:cNvSpPr/>
            <p:nvPr/>
          </p:nvSpPr>
          <p:spPr>
            <a:xfrm>
              <a:off x="9651361" y="42507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4" name="Oval 903">
              <a:extLst>
                <a:ext uri="{FF2B5EF4-FFF2-40B4-BE49-F238E27FC236}">
                  <a16:creationId xmlns:a16="http://schemas.microsoft.com/office/drawing/2014/main" id="{C53B4828-6B0D-4C1C-DE43-7AFE4BE4AD5F}"/>
                </a:ext>
              </a:extLst>
            </p:cNvPr>
            <p:cNvSpPr/>
            <p:nvPr/>
          </p:nvSpPr>
          <p:spPr>
            <a:xfrm>
              <a:off x="10125761" y="39759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5" name="Oval 904">
              <a:extLst>
                <a:ext uri="{FF2B5EF4-FFF2-40B4-BE49-F238E27FC236}">
                  <a16:creationId xmlns:a16="http://schemas.microsoft.com/office/drawing/2014/main" id="{F01F3795-741E-9E4E-EF79-E4F89F155A1C}"/>
                </a:ext>
              </a:extLst>
            </p:cNvPr>
            <p:cNvSpPr/>
            <p:nvPr/>
          </p:nvSpPr>
          <p:spPr>
            <a:xfrm>
              <a:off x="10288936" y="41323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6" name="Oval 905">
              <a:extLst>
                <a:ext uri="{FF2B5EF4-FFF2-40B4-BE49-F238E27FC236}">
                  <a16:creationId xmlns:a16="http://schemas.microsoft.com/office/drawing/2014/main" id="{2CF2FF48-2248-1578-9754-08A4EFC53340}"/>
                </a:ext>
              </a:extLst>
            </p:cNvPr>
            <p:cNvSpPr/>
            <p:nvPr/>
          </p:nvSpPr>
          <p:spPr>
            <a:xfrm>
              <a:off x="9992671" y="39864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7" name="Oval 906">
              <a:extLst>
                <a:ext uri="{FF2B5EF4-FFF2-40B4-BE49-F238E27FC236}">
                  <a16:creationId xmlns:a16="http://schemas.microsoft.com/office/drawing/2014/main" id="{47DC3D0B-75B5-A711-DA84-78EF5B89470D}"/>
                </a:ext>
              </a:extLst>
            </p:cNvPr>
            <p:cNvSpPr/>
            <p:nvPr/>
          </p:nvSpPr>
          <p:spPr>
            <a:xfrm>
              <a:off x="10145071" y="41388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8" name="Oval 907">
              <a:extLst>
                <a:ext uri="{FF2B5EF4-FFF2-40B4-BE49-F238E27FC236}">
                  <a16:creationId xmlns:a16="http://schemas.microsoft.com/office/drawing/2014/main" id="{A6D06C60-F3D0-B4A4-74ED-859EF7EC8FC3}"/>
                </a:ext>
              </a:extLst>
            </p:cNvPr>
            <p:cNvSpPr/>
            <p:nvPr/>
          </p:nvSpPr>
          <p:spPr>
            <a:xfrm>
              <a:off x="9488186" y="4232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9" name="Oval 908">
              <a:extLst>
                <a:ext uri="{FF2B5EF4-FFF2-40B4-BE49-F238E27FC236}">
                  <a16:creationId xmlns:a16="http://schemas.microsoft.com/office/drawing/2014/main" id="{E0BCFE1F-A495-DF53-519F-B2C756F9282A}"/>
                </a:ext>
              </a:extLst>
            </p:cNvPr>
            <p:cNvSpPr/>
            <p:nvPr/>
          </p:nvSpPr>
          <p:spPr>
            <a:xfrm>
              <a:off x="9651361" y="4389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0" name="Oval 909">
              <a:extLst>
                <a:ext uri="{FF2B5EF4-FFF2-40B4-BE49-F238E27FC236}">
                  <a16:creationId xmlns:a16="http://schemas.microsoft.com/office/drawing/2014/main" id="{CCBAF018-1D25-49CC-1D72-53C16619D416}"/>
                </a:ext>
              </a:extLst>
            </p:cNvPr>
            <p:cNvSpPr/>
            <p:nvPr/>
          </p:nvSpPr>
          <p:spPr>
            <a:xfrm>
              <a:off x="9355096" y="4243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1" name="Oval 910">
              <a:extLst>
                <a:ext uri="{FF2B5EF4-FFF2-40B4-BE49-F238E27FC236}">
                  <a16:creationId xmlns:a16="http://schemas.microsoft.com/office/drawing/2014/main" id="{C722D510-218B-2C31-B598-4BE38C159348}"/>
                </a:ext>
              </a:extLst>
            </p:cNvPr>
            <p:cNvSpPr/>
            <p:nvPr/>
          </p:nvSpPr>
          <p:spPr>
            <a:xfrm>
              <a:off x="9507496" y="4395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2" name="Oval 911">
              <a:extLst>
                <a:ext uri="{FF2B5EF4-FFF2-40B4-BE49-F238E27FC236}">
                  <a16:creationId xmlns:a16="http://schemas.microsoft.com/office/drawing/2014/main" id="{83C4119F-B9F2-DACD-6978-403D88427E7E}"/>
                </a:ext>
              </a:extLst>
            </p:cNvPr>
            <p:cNvSpPr/>
            <p:nvPr/>
          </p:nvSpPr>
          <p:spPr>
            <a:xfrm>
              <a:off x="9167402" y="43060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3" name="Oval 912">
              <a:extLst>
                <a:ext uri="{FF2B5EF4-FFF2-40B4-BE49-F238E27FC236}">
                  <a16:creationId xmlns:a16="http://schemas.microsoft.com/office/drawing/2014/main" id="{32A92B03-E49E-F722-F42B-1DB51A7D376F}"/>
                </a:ext>
              </a:extLst>
            </p:cNvPr>
            <p:cNvSpPr/>
            <p:nvPr/>
          </p:nvSpPr>
          <p:spPr>
            <a:xfrm>
              <a:off x="9330577" y="44624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4" name="Oval 913">
              <a:extLst>
                <a:ext uri="{FF2B5EF4-FFF2-40B4-BE49-F238E27FC236}">
                  <a16:creationId xmlns:a16="http://schemas.microsoft.com/office/drawing/2014/main" id="{F7BF5B8E-010C-3B4E-9754-5C28C74268EA}"/>
                </a:ext>
              </a:extLst>
            </p:cNvPr>
            <p:cNvSpPr/>
            <p:nvPr/>
          </p:nvSpPr>
          <p:spPr>
            <a:xfrm>
              <a:off x="9034312" y="43165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5" name="Oval 914">
              <a:extLst>
                <a:ext uri="{FF2B5EF4-FFF2-40B4-BE49-F238E27FC236}">
                  <a16:creationId xmlns:a16="http://schemas.microsoft.com/office/drawing/2014/main" id="{C3128D85-D77A-2AC0-2532-01A0315A3D53}"/>
                </a:ext>
              </a:extLst>
            </p:cNvPr>
            <p:cNvSpPr/>
            <p:nvPr/>
          </p:nvSpPr>
          <p:spPr>
            <a:xfrm>
              <a:off x="9186712" y="44689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6" name="Oval 915">
              <a:extLst>
                <a:ext uri="{FF2B5EF4-FFF2-40B4-BE49-F238E27FC236}">
                  <a16:creationId xmlns:a16="http://schemas.microsoft.com/office/drawing/2014/main" id="{DA9E879D-D75D-6738-0130-585612587AB8}"/>
                </a:ext>
              </a:extLst>
            </p:cNvPr>
            <p:cNvSpPr/>
            <p:nvPr/>
          </p:nvSpPr>
          <p:spPr>
            <a:xfrm>
              <a:off x="9506050" y="4419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7" name="Oval 916">
              <a:extLst>
                <a:ext uri="{FF2B5EF4-FFF2-40B4-BE49-F238E27FC236}">
                  <a16:creationId xmlns:a16="http://schemas.microsoft.com/office/drawing/2014/main" id="{F3398B16-C2D5-B825-8D64-A8BCEA3A381A}"/>
                </a:ext>
              </a:extLst>
            </p:cNvPr>
            <p:cNvSpPr/>
            <p:nvPr/>
          </p:nvSpPr>
          <p:spPr>
            <a:xfrm>
              <a:off x="9669225" y="45761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8" name="Oval 917">
              <a:extLst>
                <a:ext uri="{FF2B5EF4-FFF2-40B4-BE49-F238E27FC236}">
                  <a16:creationId xmlns:a16="http://schemas.microsoft.com/office/drawing/2014/main" id="{F54966D8-FA4F-E225-6FFA-FA9939D3B9C4}"/>
                </a:ext>
              </a:extLst>
            </p:cNvPr>
            <p:cNvSpPr/>
            <p:nvPr/>
          </p:nvSpPr>
          <p:spPr>
            <a:xfrm>
              <a:off x="9372960" y="44302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9" name="Oval 918">
              <a:extLst>
                <a:ext uri="{FF2B5EF4-FFF2-40B4-BE49-F238E27FC236}">
                  <a16:creationId xmlns:a16="http://schemas.microsoft.com/office/drawing/2014/main" id="{4DF76722-68DB-E94C-0BBF-103881B5FEE5}"/>
                </a:ext>
              </a:extLst>
            </p:cNvPr>
            <p:cNvSpPr/>
            <p:nvPr/>
          </p:nvSpPr>
          <p:spPr>
            <a:xfrm>
              <a:off x="9525360" y="45826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0" name="Oval 919">
              <a:extLst>
                <a:ext uri="{FF2B5EF4-FFF2-40B4-BE49-F238E27FC236}">
                  <a16:creationId xmlns:a16="http://schemas.microsoft.com/office/drawing/2014/main" id="{691B938D-776A-C8C4-7670-C6C449304D7E}"/>
                </a:ext>
              </a:extLst>
            </p:cNvPr>
            <p:cNvSpPr/>
            <p:nvPr/>
          </p:nvSpPr>
          <p:spPr>
            <a:xfrm>
              <a:off x="9815910" y="4273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1" name="Oval 920">
              <a:extLst>
                <a:ext uri="{FF2B5EF4-FFF2-40B4-BE49-F238E27FC236}">
                  <a16:creationId xmlns:a16="http://schemas.microsoft.com/office/drawing/2014/main" id="{06677FF3-107A-902E-C621-9FFC4A294D2B}"/>
                </a:ext>
              </a:extLst>
            </p:cNvPr>
            <p:cNvSpPr/>
            <p:nvPr/>
          </p:nvSpPr>
          <p:spPr>
            <a:xfrm>
              <a:off x="9979085" y="4430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2" name="Oval 921">
              <a:extLst>
                <a:ext uri="{FF2B5EF4-FFF2-40B4-BE49-F238E27FC236}">
                  <a16:creationId xmlns:a16="http://schemas.microsoft.com/office/drawing/2014/main" id="{49F0050A-9C94-B0C3-084C-A05A9385A767}"/>
                </a:ext>
              </a:extLst>
            </p:cNvPr>
            <p:cNvSpPr/>
            <p:nvPr/>
          </p:nvSpPr>
          <p:spPr>
            <a:xfrm>
              <a:off x="9682820" y="4284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3" name="Oval 922">
              <a:extLst>
                <a:ext uri="{FF2B5EF4-FFF2-40B4-BE49-F238E27FC236}">
                  <a16:creationId xmlns:a16="http://schemas.microsoft.com/office/drawing/2014/main" id="{85EE2A93-CDED-0C63-FB62-1ECDC75D8290}"/>
                </a:ext>
              </a:extLst>
            </p:cNvPr>
            <p:cNvSpPr/>
            <p:nvPr/>
          </p:nvSpPr>
          <p:spPr>
            <a:xfrm>
              <a:off x="9835220" y="4436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4" name="Oval 923">
              <a:extLst>
                <a:ext uri="{FF2B5EF4-FFF2-40B4-BE49-F238E27FC236}">
                  <a16:creationId xmlns:a16="http://schemas.microsoft.com/office/drawing/2014/main" id="{20386093-83D1-78C1-038E-8D9515C85E21}"/>
                </a:ext>
              </a:extLst>
            </p:cNvPr>
            <p:cNvSpPr/>
            <p:nvPr/>
          </p:nvSpPr>
          <p:spPr>
            <a:xfrm>
              <a:off x="9958022" y="41628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5" name="Oval 924">
              <a:extLst>
                <a:ext uri="{FF2B5EF4-FFF2-40B4-BE49-F238E27FC236}">
                  <a16:creationId xmlns:a16="http://schemas.microsoft.com/office/drawing/2014/main" id="{393CCF92-F267-812A-2E50-82B880CCD07A}"/>
                </a:ext>
              </a:extLst>
            </p:cNvPr>
            <p:cNvSpPr/>
            <p:nvPr/>
          </p:nvSpPr>
          <p:spPr>
            <a:xfrm>
              <a:off x="10121197" y="431933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6" name="Oval 925">
              <a:extLst>
                <a:ext uri="{FF2B5EF4-FFF2-40B4-BE49-F238E27FC236}">
                  <a16:creationId xmlns:a16="http://schemas.microsoft.com/office/drawing/2014/main" id="{DBB8A1C5-9703-B37A-603C-0A6312B8960E}"/>
                </a:ext>
              </a:extLst>
            </p:cNvPr>
            <p:cNvSpPr/>
            <p:nvPr/>
          </p:nvSpPr>
          <p:spPr>
            <a:xfrm>
              <a:off x="9824932" y="41733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7" name="Oval 926">
              <a:extLst>
                <a:ext uri="{FF2B5EF4-FFF2-40B4-BE49-F238E27FC236}">
                  <a16:creationId xmlns:a16="http://schemas.microsoft.com/office/drawing/2014/main" id="{5C0750C6-E05D-2BBE-DEFA-0057BB6D75F5}"/>
                </a:ext>
              </a:extLst>
            </p:cNvPr>
            <p:cNvSpPr/>
            <p:nvPr/>
          </p:nvSpPr>
          <p:spPr>
            <a:xfrm>
              <a:off x="9977332" y="43257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8" name="Oval 927">
              <a:extLst>
                <a:ext uri="{FF2B5EF4-FFF2-40B4-BE49-F238E27FC236}">
                  <a16:creationId xmlns:a16="http://schemas.microsoft.com/office/drawing/2014/main" id="{36E04BD8-1AA6-FA55-3B2F-69AAE370E8E5}"/>
                </a:ext>
              </a:extLst>
            </p:cNvPr>
            <p:cNvSpPr/>
            <p:nvPr/>
          </p:nvSpPr>
          <p:spPr>
            <a:xfrm>
              <a:off x="9321073" y="444016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9" name="Oval 928">
              <a:extLst>
                <a:ext uri="{FF2B5EF4-FFF2-40B4-BE49-F238E27FC236}">
                  <a16:creationId xmlns:a16="http://schemas.microsoft.com/office/drawing/2014/main" id="{1599FC22-7A60-4D46-FB56-D5CF4D61BF67}"/>
                </a:ext>
              </a:extLst>
            </p:cNvPr>
            <p:cNvSpPr/>
            <p:nvPr/>
          </p:nvSpPr>
          <p:spPr>
            <a:xfrm>
              <a:off x="9484248" y="45966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0" name="Oval 929">
              <a:extLst>
                <a:ext uri="{FF2B5EF4-FFF2-40B4-BE49-F238E27FC236}">
                  <a16:creationId xmlns:a16="http://schemas.microsoft.com/office/drawing/2014/main" id="{9ABC559A-C1D6-3040-9593-27000BC27736}"/>
                </a:ext>
              </a:extLst>
            </p:cNvPr>
            <p:cNvSpPr/>
            <p:nvPr/>
          </p:nvSpPr>
          <p:spPr>
            <a:xfrm>
              <a:off x="9187983" y="44506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1" name="Oval 930">
              <a:extLst>
                <a:ext uri="{FF2B5EF4-FFF2-40B4-BE49-F238E27FC236}">
                  <a16:creationId xmlns:a16="http://schemas.microsoft.com/office/drawing/2014/main" id="{6785F711-49E0-30A1-1A26-8B12A408ECD6}"/>
                </a:ext>
              </a:extLst>
            </p:cNvPr>
            <p:cNvSpPr/>
            <p:nvPr/>
          </p:nvSpPr>
          <p:spPr>
            <a:xfrm>
              <a:off x="9340383" y="46030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2" name="Oval 931">
              <a:extLst>
                <a:ext uri="{FF2B5EF4-FFF2-40B4-BE49-F238E27FC236}">
                  <a16:creationId xmlns:a16="http://schemas.microsoft.com/office/drawing/2014/main" id="{CF184865-9830-1B7B-2AE0-7FAE2DE6103B}"/>
                </a:ext>
              </a:extLst>
            </p:cNvPr>
            <p:cNvSpPr/>
            <p:nvPr/>
          </p:nvSpPr>
          <p:spPr>
            <a:xfrm>
              <a:off x="9068342" y="448588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3" name="Oval 932">
              <a:extLst>
                <a:ext uri="{FF2B5EF4-FFF2-40B4-BE49-F238E27FC236}">
                  <a16:creationId xmlns:a16="http://schemas.microsoft.com/office/drawing/2014/main" id="{6190D3AF-0EF4-6F51-E2E5-F5D85B0CF384}"/>
                </a:ext>
              </a:extLst>
            </p:cNvPr>
            <p:cNvSpPr/>
            <p:nvPr/>
          </p:nvSpPr>
          <p:spPr>
            <a:xfrm>
              <a:off x="9231517" y="46423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4" name="Oval 933">
              <a:extLst>
                <a:ext uri="{FF2B5EF4-FFF2-40B4-BE49-F238E27FC236}">
                  <a16:creationId xmlns:a16="http://schemas.microsoft.com/office/drawing/2014/main" id="{8DD18CCC-B073-A279-A686-8B25C7E0EFA6}"/>
                </a:ext>
              </a:extLst>
            </p:cNvPr>
            <p:cNvSpPr/>
            <p:nvPr/>
          </p:nvSpPr>
          <p:spPr>
            <a:xfrm>
              <a:off x="8935252" y="44963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5" name="Oval 934">
              <a:extLst>
                <a:ext uri="{FF2B5EF4-FFF2-40B4-BE49-F238E27FC236}">
                  <a16:creationId xmlns:a16="http://schemas.microsoft.com/office/drawing/2014/main" id="{9A76FF42-89F8-C177-216C-B3C27E881A97}"/>
                </a:ext>
              </a:extLst>
            </p:cNvPr>
            <p:cNvSpPr/>
            <p:nvPr/>
          </p:nvSpPr>
          <p:spPr>
            <a:xfrm>
              <a:off x="9087652" y="46487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6" name="Oval 935">
              <a:extLst>
                <a:ext uri="{FF2B5EF4-FFF2-40B4-BE49-F238E27FC236}">
                  <a16:creationId xmlns:a16="http://schemas.microsoft.com/office/drawing/2014/main" id="{8F149C88-4E9C-2069-7B4F-25353AA12766}"/>
                </a:ext>
              </a:extLst>
            </p:cNvPr>
            <p:cNvSpPr/>
            <p:nvPr/>
          </p:nvSpPr>
          <p:spPr>
            <a:xfrm>
              <a:off x="8854685" y="446747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7" name="Oval 936">
              <a:extLst>
                <a:ext uri="{FF2B5EF4-FFF2-40B4-BE49-F238E27FC236}">
                  <a16:creationId xmlns:a16="http://schemas.microsoft.com/office/drawing/2014/main" id="{3FBF00E6-6D73-5054-AFB9-590C5C1DD231}"/>
                </a:ext>
              </a:extLst>
            </p:cNvPr>
            <p:cNvSpPr/>
            <p:nvPr/>
          </p:nvSpPr>
          <p:spPr>
            <a:xfrm>
              <a:off x="9017860" y="462393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8" name="Oval 937">
              <a:extLst>
                <a:ext uri="{FF2B5EF4-FFF2-40B4-BE49-F238E27FC236}">
                  <a16:creationId xmlns:a16="http://schemas.microsoft.com/office/drawing/2014/main" id="{A1B000BB-4324-73E8-F636-287E80CC7EEB}"/>
                </a:ext>
              </a:extLst>
            </p:cNvPr>
            <p:cNvSpPr/>
            <p:nvPr/>
          </p:nvSpPr>
          <p:spPr>
            <a:xfrm>
              <a:off x="8721595" y="44779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9" name="Oval 938">
              <a:extLst>
                <a:ext uri="{FF2B5EF4-FFF2-40B4-BE49-F238E27FC236}">
                  <a16:creationId xmlns:a16="http://schemas.microsoft.com/office/drawing/2014/main" id="{F1488090-DC8C-4B40-ECCB-12F7444316F1}"/>
                </a:ext>
              </a:extLst>
            </p:cNvPr>
            <p:cNvSpPr/>
            <p:nvPr/>
          </p:nvSpPr>
          <p:spPr>
            <a:xfrm>
              <a:off x="8873995" y="46303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0" name="Oval 939">
              <a:extLst>
                <a:ext uri="{FF2B5EF4-FFF2-40B4-BE49-F238E27FC236}">
                  <a16:creationId xmlns:a16="http://schemas.microsoft.com/office/drawing/2014/main" id="{D58A8BC2-FD70-3DAF-3D6C-FDBF786A27C0}"/>
                </a:ext>
              </a:extLst>
            </p:cNvPr>
            <p:cNvSpPr/>
            <p:nvPr/>
          </p:nvSpPr>
          <p:spPr>
            <a:xfrm>
              <a:off x="8932005" y="437018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1" name="Oval 940">
              <a:extLst>
                <a:ext uri="{FF2B5EF4-FFF2-40B4-BE49-F238E27FC236}">
                  <a16:creationId xmlns:a16="http://schemas.microsoft.com/office/drawing/2014/main" id="{E275CEB6-365C-C344-89F1-42F2DF914506}"/>
                </a:ext>
              </a:extLst>
            </p:cNvPr>
            <p:cNvSpPr/>
            <p:nvPr/>
          </p:nvSpPr>
          <p:spPr>
            <a:xfrm>
              <a:off x="9095180" y="4526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2" name="Oval 941">
              <a:extLst>
                <a:ext uri="{FF2B5EF4-FFF2-40B4-BE49-F238E27FC236}">
                  <a16:creationId xmlns:a16="http://schemas.microsoft.com/office/drawing/2014/main" id="{8B4AB965-8680-3C50-F425-9A4EC934EEEB}"/>
                </a:ext>
              </a:extLst>
            </p:cNvPr>
            <p:cNvSpPr/>
            <p:nvPr/>
          </p:nvSpPr>
          <p:spPr>
            <a:xfrm>
              <a:off x="8798915" y="43806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3" name="Oval 942">
              <a:extLst>
                <a:ext uri="{FF2B5EF4-FFF2-40B4-BE49-F238E27FC236}">
                  <a16:creationId xmlns:a16="http://schemas.microsoft.com/office/drawing/2014/main" id="{5B5B2416-6C0C-B4BD-D552-AC20DECC46B9}"/>
                </a:ext>
              </a:extLst>
            </p:cNvPr>
            <p:cNvSpPr/>
            <p:nvPr/>
          </p:nvSpPr>
          <p:spPr>
            <a:xfrm>
              <a:off x="8951315" y="45330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4" name="Oval 943">
              <a:extLst>
                <a:ext uri="{FF2B5EF4-FFF2-40B4-BE49-F238E27FC236}">
                  <a16:creationId xmlns:a16="http://schemas.microsoft.com/office/drawing/2014/main" id="{35BC1A89-D834-7FA7-4787-B0FB7C22C30F}"/>
                </a:ext>
              </a:extLst>
            </p:cNvPr>
            <p:cNvSpPr/>
            <p:nvPr/>
          </p:nvSpPr>
          <p:spPr>
            <a:xfrm>
              <a:off x="9565527" y="432229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5" name="Oval 944">
              <a:extLst>
                <a:ext uri="{FF2B5EF4-FFF2-40B4-BE49-F238E27FC236}">
                  <a16:creationId xmlns:a16="http://schemas.microsoft.com/office/drawing/2014/main" id="{26B5CD7D-F314-5BED-472B-9FCB8563E8EC}"/>
                </a:ext>
              </a:extLst>
            </p:cNvPr>
            <p:cNvSpPr/>
            <p:nvPr/>
          </p:nvSpPr>
          <p:spPr>
            <a:xfrm>
              <a:off x="9728702" y="44787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6" name="Oval 945">
              <a:extLst>
                <a:ext uri="{FF2B5EF4-FFF2-40B4-BE49-F238E27FC236}">
                  <a16:creationId xmlns:a16="http://schemas.microsoft.com/office/drawing/2014/main" id="{D312C848-2562-569B-70AA-63A95746A380}"/>
                </a:ext>
              </a:extLst>
            </p:cNvPr>
            <p:cNvSpPr/>
            <p:nvPr/>
          </p:nvSpPr>
          <p:spPr>
            <a:xfrm>
              <a:off x="9432437" y="43328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7" name="Oval 946">
              <a:extLst>
                <a:ext uri="{FF2B5EF4-FFF2-40B4-BE49-F238E27FC236}">
                  <a16:creationId xmlns:a16="http://schemas.microsoft.com/office/drawing/2014/main" id="{64676E20-7519-4DBD-E38B-2D30A9FF4691}"/>
                </a:ext>
              </a:extLst>
            </p:cNvPr>
            <p:cNvSpPr/>
            <p:nvPr/>
          </p:nvSpPr>
          <p:spPr>
            <a:xfrm>
              <a:off x="9584837" y="44852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8" name="Oval 947">
              <a:extLst>
                <a:ext uri="{FF2B5EF4-FFF2-40B4-BE49-F238E27FC236}">
                  <a16:creationId xmlns:a16="http://schemas.microsoft.com/office/drawing/2014/main" id="{2F11203A-36FD-5B7B-0A32-42E0BBFBDCEB}"/>
                </a:ext>
              </a:extLst>
            </p:cNvPr>
            <p:cNvSpPr/>
            <p:nvPr/>
          </p:nvSpPr>
          <p:spPr>
            <a:xfrm>
              <a:off x="9238215" y="41996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9" name="Oval 948">
              <a:extLst>
                <a:ext uri="{FF2B5EF4-FFF2-40B4-BE49-F238E27FC236}">
                  <a16:creationId xmlns:a16="http://schemas.microsoft.com/office/drawing/2014/main" id="{11843794-792E-7514-1080-94D395F15DF8}"/>
                </a:ext>
              </a:extLst>
            </p:cNvPr>
            <p:cNvSpPr/>
            <p:nvPr/>
          </p:nvSpPr>
          <p:spPr>
            <a:xfrm>
              <a:off x="9401390" y="43561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0" name="Oval 949">
              <a:extLst>
                <a:ext uri="{FF2B5EF4-FFF2-40B4-BE49-F238E27FC236}">
                  <a16:creationId xmlns:a16="http://schemas.microsoft.com/office/drawing/2014/main" id="{29FFD16C-1511-082C-DAEB-F89469F935B4}"/>
                </a:ext>
              </a:extLst>
            </p:cNvPr>
            <p:cNvSpPr/>
            <p:nvPr/>
          </p:nvSpPr>
          <p:spPr>
            <a:xfrm>
              <a:off x="9105125" y="42101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1" name="Oval 950">
              <a:extLst>
                <a:ext uri="{FF2B5EF4-FFF2-40B4-BE49-F238E27FC236}">
                  <a16:creationId xmlns:a16="http://schemas.microsoft.com/office/drawing/2014/main" id="{80100E80-7CC6-A702-2B2B-B076BB4D6FD6}"/>
                </a:ext>
              </a:extLst>
            </p:cNvPr>
            <p:cNvSpPr/>
            <p:nvPr/>
          </p:nvSpPr>
          <p:spPr>
            <a:xfrm>
              <a:off x="9257525" y="43625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2" name="Oval 951">
              <a:extLst>
                <a:ext uri="{FF2B5EF4-FFF2-40B4-BE49-F238E27FC236}">
                  <a16:creationId xmlns:a16="http://schemas.microsoft.com/office/drawing/2014/main" id="{85396D94-6531-4C42-3F3B-0D7282460905}"/>
                </a:ext>
              </a:extLst>
            </p:cNvPr>
            <p:cNvSpPr/>
            <p:nvPr/>
          </p:nvSpPr>
          <p:spPr>
            <a:xfrm>
              <a:off x="9437044" y="4127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3" name="Oval 952">
              <a:extLst>
                <a:ext uri="{FF2B5EF4-FFF2-40B4-BE49-F238E27FC236}">
                  <a16:creationId xmlns:a16="http://schemas.microsoft.com/office/drawing/2014/main" id="{29E316AB-5D2E-E203-A6C9-FB6168DA6764}"/>
                </a:ext>
              </a:extLst>
            </p:cNvPr>
            <p:cNvSpPr/>
            <p:nvPr/>
          </p:nvSpPr>
          <p:spPr>
            <a:xfrm>
              <a:off x="9600219" y="4284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4" name="Oval 953">
              <a:extLst>
                <a:ext uri="{FF2B5EF4-FFF2-40B4-BE49-F238E27FC236}">
                  <a16:creationId xmlns:a16="http://schemas.microsoft.com/office/drawing/2014/main" id="{66FD22C4-64CC-5A25-5CB9-8BA77FF41A7B}"/>
                </a:ext>
              </a:extLst>
            </p:cNvPr>
            <p:cNvSpPr/>
            <p:nvPr/>
          </p:nvSpPr>
          <p:spPr>
            <a:xfrm>
              <a:off x="9303954" y="4138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5" name="Oval 954">
              <a:extLst>
                <a:ext uri="{FF2B5EF4-FFF2-40B4-BE49-F238E27FC236}">
                  <a16:creationId xmlns:a16="http://schemas.microsoft.com/office/drawing/2014/main" id="{4AF49754-A3FC-F4DE-4E50-EF7367CAAC71}"/>
                </a:ext>
              </a:extLst>
            </p:cNvPr>
            <p:cNvSpPr/>
            <p:nvPr/>
          </p:nvSpPr>
          <p:spPr>
            <a:xfrm>
              <a:off x="9456354" y="4290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6" name="Oval 955">
              <a:extLst>
                <a:ext uri="{FF2B5EF4-FFF2-40B4-BE49-F238E27FC236}">
                  <a16:creationId xmlns:a16="http://schemas.microsoft.com/office/drawing/2014/main" id="{09A11CFC-1B9E-D67B-C67C-B5444F944D0B}"/>
                </a:ext>
              </a:extLst>
            </p:cNvPr>
            <p:cNvSpPr/>
            <p:nvPr/>
          </p:nvSpPr>
          <p:spPr>
            <a:xfrm>
              <a:off x="9656128" y="417455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7" name="Oval 956">
              <a:extLst>
                <a:ext uri="{FF2B5EF4-FFF2-40B4-BE49-F238E27FC236}">
                  <a16:creationId xmlns:a16="http://schemas.microsoft.com/office/drawing/2014/main" id="{EEAEF984-4EFD-87DF-8ACB-F0965E1E660D}"/>
                </a:ext>
              </a:extLst>
            </p:cNvPr>
            <p:cNvSpPr/>
            <p:nvPr/>
          </p:nvSpPr>
          <p:spPr>
            <a:xfrm>
              <a:off x="9819303" y="43310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8" name="Oval 957">
              <a:extLst>
                <a:ext uri="{FF2B5EF4-FFF2-40B4-BE49-F238E27FC236}">
                  <a16:creationId xmlns:a16="http://schemas.microsoft.com/office/drawing/2014/main" id="{6584EFAD-999E-65C2-AC60-FF4563E5D7C7}"/>
                </a:ext>
              </a:extLst>
            </p:cNvPr>
            <p:cNvSpPr/>
            <p:nvPr/>
          </p:nvSpPr>
          <p:spPr>
            <a:xfrm>
              <a:off x="9523038" y="41850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9" name="Oval 958">
              <a:extLst>
                <a:ext uri="{FF2B5EF4-FFF2-40B4-BE49-F238E27FC236}">
                  <a16:creationId xmlns:a16="http://schemas.microsoft.com/office/drawing/2014/main" id="{54306394-4ACF-14DE-91CF-9B81A56DCAD7}"/>
                </a:ext>
              </a:extLst>
            </p:cNvPr>
            <p:cNvSpPr/>
            <p:nvPr/>
          </p:nvSpPr>
          <p:spPr>
            <a:xfrm>
              <a:off x="9675438" y="43374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0" name="Oval 959">
              <a:extLst>
                <a:ext uri="{FF2B5EF4-FFF2-40B4-BE49-F238E27FC236}">
                  <a16:creationId xmlns:a16="http://schemas.microsoft.com/office/drawing/2014/main" id="{542809BD-15FD-AD1F-6FCF-F22FC36CA4C8}"/>
                </a:ext>
              </a:extLst>
            </p:cNvPr>
            <p:cNvSpPr/>
            <p:nvPr/>
          </p:nvSpPr>
          <p:spPr>
            <a:xfrm>
              <a:off x="10059973" y="3981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1" name="Oval 960">
              <a:extLst>
                <a:ext uri="{FF2B5EF4-FFF2-40B4-BE49-F238E27FC236}">
                  <a16:creationId xmlns:a16="http://schemas.microsoft.com/office/drawing/2014/main" id="{1D21C4B3-A38A-455B-AC78-A990F7BC2268}"/>
                </a:ext>
              </a:extLst>
            </p:cNvPr>
            <p:cNvSpPr/>
            <p:nvPr/>
          </p:nvSpPr>
          <p:spPr>
            <a:xfrm>
              <a:off x="10223148" y="4138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2" name="Oval 961">
              <a:extLst>
                <a:ext uri="{FF2B5EF4-FFF2-40B4-BE49-F238E27FC236}">
                  <a16:creationId xmlns:a16="http://schemas.microsoft.com/office/drawing/2014/main" id="{D31EE373-69EE-FE67-4AFA-23D1380EF394}"/>
                </a:ext>
              </a:extLst>
            </p:cNvPr>
            <p:cNvSpPr/>
            <p:nvPr/>
          </p:nvSpPr>
          <p:spPr>
            <a:xfrm>
              <a:off x="9926883" y="3992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3" name="Oval 962">
              <a:extLst>
                <a:ext uri="{FF2B5EF4-FFF2-40B4-BE49-F238E27FC236}">
                  <a16:creationId xmlns:a16="http://schemas.microsoft.com/office/drawing/2014/main" id="{D8A321A0-7AF7-E0A5-210F-0498EFF5BF3A}"/>
                </a:ext>
              </a:extLst>
            </p:cNvPr>
            <p:cNvSpPr/>
            <p:nvPr/>
          </p:nvSpPr>
          <p:spPr>
            <a:xfrm>
              <a:off x="10079283" y="4144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4" name="Oval 963">
              <a:extLst>
                <a:ext uri="{FF2B5EF4-FFF2-40B4-BE49-F238E27FC236}">
                  <a16:creationId xmlns:a16="http://schemas.microsoft.com/office/drawing/2014/main" id="{1DA9475C-6BFC-B37D-CC69-BCAB91F7EA15}"/>
                </a:ext>
              </a:extLst>
            </p:cNvPr>
            <p:cNvSpPr/>
            <p:nvPr/>
          </p:nvSpPr>
          <p:spPr>
            <a:xfrm>
              <a:off x="9571311" y="42505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5" name="Oval 964">
              <a:extLst>
                <a:ext uri="{FF2B5EF4-FFF2-40B4-BE49-F238E27FC236}">
                  <a16:creationId xmlns:a16="http://schemas.microsoft.com/office/drawing/2014/main" id="{C0C3A759-CA0E-AF34-EBE9-10CCA4F034CC}"/>
                </a:ext>
              </a:extLst>
            </p:cNvPr>
            <p:cNvSpPr/>
            <p:nvPr/>
          </p:nvSpPr>
          <p:spPr>
            <a:xfrm>
              <a:off x="9734486" y="44070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6" name="Oval 965">
              <a:extLst>
                <a:ext uri="{FF2B5EF4-FFF2-40B4-BE49-F238E27FC236}">
                  <a16:creationId xmlns:a16="http://schemas.microsoft.com/office/drawing/2014/main" id="{9DE9C67D-BB89-4EA0-B597-750CBEE0DFC8}"/>
                </a:ext>
              </a:extLst>
            </p:cNvPr>
            <p:cNvSpPr/>
            <p:nvPr/>
          </p:nvSpPr>
          <p:spPr>
            <a:xfrm>
              <a:off x="9438221" y="42610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7" name="Oval 966">
              <a:extLst>
                <a:ext uri="{FF2B5EF4-FFF2-40B4-BE49-F238E27FC236}">
                  <a16:creationId xmlns:a16="http://schemas.microsoft.com/office/drawing/2014/main" id="{31EAFF89-1898-0698-ECCC-7F657233781B}"/>
                </a:ext>
              </a:extLst>
            </p:cNvPr>
            <p:cNvSpPr/>
            <p:nvPr/>
          </p:nvSpPr>
          <p:spPr>
            <a:xfrm>
              <a:off x="9590621" y="44134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8" name="Oval 967">
              <a:extLst>
                <a:ext uri="{FF2B5EF4-FFF2-40B4-BE49-F238E27FC236}">
                  <a16:creationId xmlns:a16="http://schemas.microsoft.com/office/drawing/2014/main" id="{9E01630F-B097-7CD0-5D3C-1BE57A3BB328}"/>
                </a:ext>
              </a:extLst>
            </p:cNvPr>
            <p:cNvSpPr/>
            <p:nvPr/>
          </p:nvSpPr>
          <p:spPr>
            <a:xfrm>
              <a:off x="9950255" y="404421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9" name="Oval 968">
              <a:extLst>
                <a:ext uri="{FF2B5EF4-FFF2-40B4-BE49-F238E27FC236}">
                  <a16:creationId xmlns:a16="http://schemas.microsoft.com/office/drawing/2014/main" id="{C8DC0E21-949A-1F3B-E9CD-6303CB5FBB39}"/>
                </a:ext>
              </a:extLst>
            </p:cNvPr>
            <p:cNvSpPr/>
            <p:nvPr/>
          </p:nvSpPr>
          <p:spPr>
            <a:xfrm>
              <a:off x="10200801"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0" name="Oval 969">
              <a:extLst>
                <a:ext uri="{FF2B5EF4-FFF2-40B4-BE49-F238E27FC236}">
                  <a16:creationId xmlns:a16="http://schemas.microsoft.com/office/drawing/2014/main" id="{3DE1EB9C-5FBD-3C75-A7E1-532A2FDED01E}"/>
                </a:ext>
              </a:extLst>
            </p:cNvPr>
            <p:cNvSpPr/>
            <p:nvPr/>
          </p:nvSpPr>
          <p:spPr>
            <a:xfrm>
              <a:off x="9904536" y="40611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1" name="Oval 970">
              <a:extLst>
                <a:ext uri="{FF2B5EF4-FFF2-40B4-BE49-F238E27FC236}">
                  <a16:creationId xmlns:a16="http://schemas.microsoft.com/office/drawing/2014/main" id="{281FDEC0-9EEF-5B7B-9335-CB9496C4BED3}"/>
                </a:ext>
              </a:extLst>
            </p:cNvPr>
            <p:cNvSpPr/>
            <p:nvPr/>
          </p:nvSpPr>
          <p:spPr>
            <a:xfrm>
              <a:off x="10056936" y="42135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2" name="Oval 971">
              <a:extLst>
                <a:ext uri="{FF2B5EF4-FFF2-40B4-BE49-F238E27FC236}">
                  <a16:creationId xmlns:a16="http://schemas.microsoft.com/office/drawing/2014/main" id="{9B226A51-FABC-A777-C4CC-AB2C7A69DAA4}"/>
                </a:ext>
              </a:extLst>
            </p:cNvPr>
            <p:cNvSpPr/>
            <p:nvPr/>
          </p:nvSpPr>
          <p:spPr>
            <a:xfrm>
              <a:off x="10113430" y="420067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3" name="Oval 972">
              <a:extLst>
                <a:ext uri="{FF2B5EF4-FFF2-40B4-BE49-F238E27FC236}">
                  <a16:creationId xmlns:a16="http://schemas.microsoft.com/office/drawing/2014/main" id="{B17C785D-7643-01D3-F440-01C58ACC8232}"/>
                </a:ext>
              </a:extLst>
            </p:cNvPr>
            <p:cNvSpPr/>
            <p:nvPr/>
          </p:nvSpPr>
          <p:spPr>
            <a:xfrm>
              <a:off x="9817165" y="40547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4" name="Oval 973">
              <a:extLst>
                <a:ext uri="{FF2B5EF4-FFF2-40B4-BE49-F238E27FC236}">
                  <a16:creationId xmlns:a16="http://schemas.microsoft.com/office/drawing/2014/main" id="{8AF98CC5-A2EF-F503-4107-317F4180C736}"/>
                </a:ext>
              </a:extLst>
            </p:cNvPr>
            <p:cNvSpPr/>
            <p:nvPr/>
          </p:nvSpPr>
          <p:spPr>
            <a:xfrm>
              <a:off x="9969565"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5" name="Oval 974">
              <a:extLst>
                <a:ext uri="{FF2B5EF4-FFF2-40B4-BE49-F238E27FC236}">
                  <a16:creationId xmlns:a16="http://schemas.microsoft.com/office/drawing/2014/main" id="{BC063DDC-0380-9643-0643-95D6A7B28240}"/>
                </a:ext>
              </a:extLst>
            </p:cNvPr>
            <p:cNvSpPr/>
            <p:nvPr/>
          </p:nvSpPr>
          <p:spPr>
            <a:xfrm>
              <a:off x="9769994" y="40049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6" name="Oval 975">
              <a:extLst>
                <a:ext uri="{FF2B5EF4-FFF2-40B4-BE49-F238E27FC236}">
                  <a16:creationId xmlns:a16="http://schemas.microsoft.com/office/drawing/2014/main" id="{8BA0583E-2234-8A2E-3EC9-CB2DB3E2E74B}"/>
                </a:ext>
              </a:extLst>
            </p:cNvPr>
            <p:cNvSpPr/>
            <p:nvPr/>
          </p:nvSpPr>
          <p:spPr>
            <a:xfrm>
              <a:off x="9933169" y="41614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7" name="Oval 976">
              <a:extLst>
                <a:ext uri="{FF2B5EF4-FFF2-40B4-BE49-F238E27FC236}">
                  <a16:creationId xmlns:a16="http://schemas.microsoft.com/office/drawing/2014/main" id="{8D99EAFE-6CEF-69F4-C3BB-AF2AB5FF95D5}"/>
                </a:ext>
              </a:extLst>
            </p:cNvPr>
            <p:cNvSpPr/>
            <p:nvPr/>
          </p:nvSpPr>
          <p:spPr>
            <a:xfrm>
              <a:off x="9636904" y="40154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8" name="Oval 977">
              <a:extLst>
                <a:ext uri="{FF2B5EF4-FFF2-40B4-BE49-F238E27FC236}">
                  <a16:creationId xmlns:a16="http://schemas.microsoft.com/office/drawing/2014/main" id="{7735F8EB-DA50-48B4-DB0F-1B033B919458}"/>
                </a:ext>
              </a:extLst>
            </p:cNvPr>
            <p:cNvSpPr/>
            <p:nvPr/>
          </p:nvSpPr>
          <p:spPr>
            <a:xfrm>
              <a:off x="9789304" y="41678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9" name="Oval 978">
              <a:extLst>
                <a:ext uri="{FF2B5EF4-FFF2-40B4-BE49-F238E27FC236}">
                  <a16:creationId xmlns:a16="http://schemas.microsoft.com/office/drawing/2014/main" id="{EC5DE75A-FB1D-B38D-251F-4F1CFABE8D89}"/>
                </a:ext>
              </a:extLst>
            </p:cNvPr>
            <p:cNvSpPr/>
            <p:nvPr/>
          </p:nvSpPr>
          <p:spPr>
            <a:xfrm>
              <a:off x="9564203" y="40575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0" name="Oval 979">
              <a:extLst>
                <a:ext uri="{FF2B5EF4-FFF2-40B4-BE49-F238E27FC236}">
                  <a16:creationId xmlns:a16="http://schemas.microsoft.com/office/drawing/2014/main" id="{80A7D0E9-D29C-4758-B6C5-D950A06F1129}"/>
                </a:ext>
              </a:extLst>
            </p:cNvPr>
            <p:cNvSpPr/>
            <p:nvPr/>
          </p:nvSpPr>
          <p:spPr>
            <a:xfrm>
              <a:off x="9727378" y="42139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1" name="Oval 980">
              <a:extLst>
                <a:ext uri="{FF2B5EF4-FFF2-40B4-BE49-F238E27FC236}">
                  <a16:creationId xmlns:a16="http://schemas.microsoft.com/office/drawing/2014/main" id="{605C942F-6900-F4EE-CAC8-5C3767AC56B0}"/>
                </a:ext>
              </a:extLst>
            </p:cNvPr>
            <p:cNvSpPr/>
            <p:nvPr/>
          </p:nvSpPr>
          <p:spPr>
            <a:xfrm>
              <a:off x="9431113" y="40680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2" name="Oval 981">
              <a:extLst>
                <a:ext uri="{FF2B5EF4-FFF2-40B4-BE49-F238E27FC236}">
                  <a16:creationId xmlns:a16="http://schemas.microsoft.com/office/drawing/2014/main" id="{D92D384A-1773-189B-A888-A350FCE4C486}"/>
                </a:ext>
              </a:extLst>
            </p:cNvPr>
            <p:cNvSpPr/>
            <p:nvPr/>
          </p:nvSpPr>
          <p:spPr>
            <a:xfrm>
              <a:off x="9583513" y="4220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3" name="Oval 982">
              <a:extLst>
                <a:ext uri="{FF2B5EF4-FFF2-40B4-BE49-F238E27FC236}">
                  <a16:creationId xmlns:a16="http://schemas.microsoft.com/office/drawing/2014/main" id="{09BE1F52-FA71-87D2-B11A-3BB9D178519B}"/>
                </a:ext>
              </a:extLst>
            </p:cNvPr>
            <p:cNvSpPr/>
            <p:nvPr/>
          </p:nvSpPr>
          <p:spPr>
            <a:xfrm>
              <a:off x="10057913" y="39455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4" name="Oval 983">
              <a:extLst>
                <a:ext uri="{FF2B5EF4-FFF2-40B4-BE49-F238E27FC236}">
                  <a16:creationId xmlns:a16="http://schemas.microsoft.com/office/drawing/2014/main" id="{121E1BE6-9654-E8D8-167D-F2E2750FC9A8}"/>
                </a:ext>
              </a:extLst>
            </p:cNvPr>
            <p:cNvSpPr/>
            <p:nvPr/>
          </p:nvSpPr>
          <p:spPr>
            <a:xfrm>
              <a:off x="10221088" y="410204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5" name="Oval 984">
              <a:extLst>
                <a:ext uri="{FF2B5EF4-FFF2-40B4-BE49-F238E27FC236}">
                  <a16:creationId xmlns:a16="http://schemas.microsoft.com/office/drawing/2014/main" id="{10514FAC-522C-535A-E0B0-1107ED0FD1BA}"/>
                </a:ext>
              </a:extLst>
            </p:cNvPr>
            <p:cNvSpPr/>
            <p:nvPr/>
          </p:nvSpPr>
          <p:spPr>
            <a:xfrm>
              <a:off x="9924823" y="39560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6" name="Oval 985">
              <a:extLst>
                <a:ext uri="{FF2B5EF4-FFF2-40B4-BE49-F238E27FC236}">
                  <a16:creationId xmlns:a16="http://schemas.microsoft.com/office/drawing/2014/main" id="{6978E36F-E347-7CEA-C864-2096D3035E77}"/>
                </a:ext>
              </a:extLst>
            </p:cNvPr>
            <p:cNvSpPr/>
            <p:nvPr/>
          </p:nvSpPr>
          <p:spPr>
            <a:xfrm>
              <a:off x="10077223" y="41084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7" name="Oval 986">
              <a:extLst>
                <a:ext uri="{FF2B5EF4-FFF2-40B4-BE49-F238E27FC236}">
                  <a16:creationId xmlns:a16="http://schemas.microsoft.com/office/drawing/2014/main" id="{933E9BAC-F50B-EC7A-E687-A6034847DE90}"/>
                </a:ext>
              </a:extLst>
            </p:cNvPr>
            <p:cNvSpPr/>
            <p:nvPr/>
          </p:nvSpPr>
          <p:spPr>
            <a:xfrm>
              <a:off x="9420338" y="4202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8" name="Oval 987">
              <a:extLst>
                <a:ext uri="{FF2B5EF4-FFF2-40B4-BE49-F238E27FC236}">
                  <a16:creationId xmlns:a16="http://schemas.microsoft.com/office/drawing/2014/main" id="{84193F52-98AF-4BEF-D7AE-D1E1E1BA893B}"/>
                </a:ext>
              </a:extLst>
            </p:cNvPr>
            <p:cNvSpPr/>
            <p:nvPr/>
          </p:nvSpPr>
          <p:spPr>
            <a:xfrm>
              <a:off x="9583513" y="4359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9" name="Oval 988">
              <a:extLst>
                <a:ext uri="{FF2B5EF4-FFF2-40B4-BE49-F238E27FC236}">
                  <a16:creationId xmlns:a16="http://schemas.microsoft.com/office/drawing/2014/main" id="{27A43B7B-5C0E-1C02-9F7F-82FFB24C021E}"/>
                </a:ext>
              </a:extLst>
            </p:cNvPr>
            <p:cNvSpPr/>
            <p:nvPr/>
          </p:nvSpPr>
          <p:spPr>
            <a:xfrm>
              <a:off x="9287248" y="4213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0" name="Oval 989">
              <a:extLst>
                <a:ext uri="{FF2B5EF4-FFF2-40B4-BE49-F238E27FC236}">
                  <a16:creationId xmlns:a16="http://schemas.microsoft.com/office/drawing/2014/main" id="{A49EE46B-17C3-A86F-FB2E-E946DB973D27}"/>
                </a:ext>
              </a:extLst>
            </p:cNvPr>
            <p:cNvSpPr/>
            <p:nvPr/>
          </p:nvSpPr>
          <p:spPr>
            <a:xfrm>
              <a:off x="9439648" y="4365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1" name="Oval 990">
              <a:extLst>
                <a:ext uri="{FF2B5EF4-FFF2-40B4-BE49-F238E27FC236}">
                  <a16:creationId xmlns:a16="http://schemas.microsoft.com/office/drawing/2014/main" id="{1446E2D3-DAD3-9E4E-4FF4-5B8FD2F84897}"/>
                </a:ext>
              </a:extLst>
            </p:cNvPr>
            <p:cNvSpPr/>
            <p:nvPr/>
          </p:nvSpPr>
          <p:spPr>
            <a:xfrm>
              <a:off x="9099554" y="42757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2" name="Oval 991">
              <a:extLst>
                <a:ext uri="{FF2B5EF4-FFF2-40B4-BE49-F238E27FC236}">
                  <a16:creationId xmlns:a16="http://schemas.microsoft.com/office/drawing/2014/main" id="{77AA249F-B1DC-4B31-7D79-7BAEA3DF2E92}"/>
                </a:ext>
              </a:extLst>
            </p:cNvPr>
            <p:cNvSpPr/>
            <p:nvPr/>
          </p:nvSpPr>
          <p:spPr>
            <a:xfrm>
              <a:off x="9262729" y="44321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3" name="Oval 992">
              <a:extLst>
                <a:ext uri="{FF2B5EF4-FFF2-40B4-BE49-F238E27FC236}">
                  <a16:creationId xmlns:a16="http://schemas.microsoft.com/office/drawing/2014/main" id="{660344B2-2505-830B-57CD-F73705E47CAE}"/>
                </a:ext>
              </a:extLst>
            </p:cNvPr>
            <p:cNvSpPr/>
            <p:nvPr/>
          </p:nvSpPr>
          <p:spPr>
            <a:xfrm>
              <a:off x="8966464" y="42862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4" name="Oval 993">
              <a:extLst>
                <a:ext uri="{FF2B5EF4-FFF2-40B4-BE49-F238E27FC236}">
                  <a16:creationId xmlns:a16="http://schemas.microsoft.com/office/drawing/2014/main" id="{55C8730F-7E47-4070-934C-BC1399DF4500}"/>
                </a:ext>
              </a:extLst>
            </p:cNvPr>
            <p:cNvSpPr/>
            <p:nvPr/>
          </p:nvSpPr>
          <p:spPr>
            <a:xfrm>
              <a:off x="9118864" y="44386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5" name="Oval 994">
              <a:extLst>
                <a:ext uri="{FF2B5EF4-FFF2-40B4-BE49-F238E27FC236}">
                  <a16:creationId xmlns:a16="http://schemas.microsoft.com/office/drawing/2014/main" id="{1CA26190-6E23-3975-2A27-CE7F580C4C18}"/>
                </a:ext>
              </a:extLst>
            </p:cNvPr>
            <p:cNvSpPr/>
            <p:nvPr/>
          </p:nvSpPr>
          <p:spPr>
            <a:xfrm>
              <a:off x="9438202" y="438938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6" name="Oval 995">
              <a:extLst>
                <a:ext uri="{FF2B5EF4-FFF2-40B4-BE49-F238E27FC236}">
                  <a16:creationId xmlns:a16="http://schemas.microsoft.com/office/drawing/2014/main" id="{944407F9-0A1A-7535-24FB-47B4197F982E}"/>
                </a:ext>
              </a:extLst>
            </p:cNvPr>
            <p:cNvSpPr/>
            <p:nvPr/>
          </p:nvSpPr>
          <p:spPr>
            <a:xfrm>
              <a:off x="9601377" y="45458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7" name="Oval 996">
              <a:extLst>
                <a:ext uri="{FF2B5EF4-FFF2-40B4-BE49-F238E27FC236}">
                  <a16:creationId xmlns:a16="http://schemas.microsoft.com/office/drawing/2014/main" id="{D217F324-9B18-261D-66DC-BF8B65718F27}"/>
                </a:ext>
              </a:extLst>
            </p:cNvPr>
            <p:cNvSpPr/>
            <p:nvPr/>
          </p:nvSpPr>
          <p:spPr>
            <a:xfrm>
              <a:off x="9305112" y="43998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8" name="Oval 997">
              <a:extLst>
                <a:ext uri="{FF2B5EF4-FFF2-40B4-BE49-F238E27FC236}">
                  <a16:creationId xmlns:a16="http://schemas.microsoft.com/office/drawing/2014/main" id="{D20E283D-E3D3-B02E-395F-8896AD42D8FF}"/>
                </a:ext>
              </a:extLst>
            </p:cNvPr>
            <p:cNvSpPr/>
            <p:nvPr/>
          </p:nvSpPr>
          <p:spPr>
            <a:xfrm>
              <a:off x="9457512" y="45522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9" name="Oval 998">
              <a:extLst>
                <a:ext uri="{FF2B5EF4-FFF2-40B4-BE49-F238E27FC236}">
                  <a16:creationId xmlns:a16="http://schemas.microsoft.com/office/drawing/2014/main" id="{3C270390-29D7-A26A-0D10-95431A137224}"/>
                </a:ext>
              </a:extLst>
            </p:cNvPr>
            <p:cNvSpPr/>
            <p:nvPr/>
          </p:nvSpPr>
          <p:spPr>
            <a:xfrm>
              <a:off x="9748062" y="4243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0" name="Oval 999">
              <a:extLst>
                <a:ext uri="{FF2B5EF4-FFF2-40B4-BE49-F238E27FC236}">
                  <a16:creationId xmlns:a16="http://schemas.microsoft.com/office/drawing/2014/main" id="{61393874-4293-17CA-C1EE-AD0AD538AA3E}"/>
                </a:ext>
              </a:extLst>
            </p:cNvPr>
            <p:cNvSpPr/>
            <p:nvPr/>
          </p:nvSpPr>
          <p:spPr>
            <a:xfrm>
              <a:off x="9911237" y="4399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1" name="Oval 1000">
              <a:extLst>
                <a:ext uri="{FF2B5EF4-FFF2-40B4-BE49-F238E27FC236}">
                  <a16:creationId xmlns:a16="http://schemas.microsoft.com/office/drawing/2014/main" id="{BA0EE8C7-6B61-5686-A505-CC8E73A4D9B5}"/>
                </a:ext>
              </a:extLst>
            </p:cNvPr>
            <p:cNvSpPr/>
            <p:nvPr/>
          </p:nvSpPr>
          <p:spPr>
            <a:xfrm>
              <a:off x="9614972" y="4253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2" name="Oval 1001">
              <a:extLst>
                <a:ext uri="{FF2B5EF4-FFF2-40B4-BE49-F238E27FC236}">
                  <a16:creationId xmlns:a16="http://schemas.microsoft.com/office/drawing/2014/main" id="{52A62396-552C-C5A0-8F85-7C21896AD8D4}"/>
                </a:ext>
              </a:extLst>
            </p:cNvPr>
            <p:cNvSpPr/>
            <p:nvPr/>
          </p:nvSpPr>
          <p:spPr>
            <a:xfrm>
              <a:off x="9767372" y="4406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3" name="Oval 1002">
              <a:extLst>
                <a:ext uri="{FF2B5EF4-FFF2-40B4-BE49-F238E27FC236}">
                  <a16:creationId xmlns:a16="http://schemas.microsoft.com/office/drawing/2014/main" id="{4BB635DE-B14B-E17D-18B9-9A4AF512425D}"/>
                </a:ext>
              </a:extLst>
            </p:cNvPr>
            <p:cNvSpPr/>
            <p:nvPr/>
          </p:nvSpPr>
          <p:spPr>
            <a:xfrm>
              <a:off x="9890174" y="413254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4" name="Oval 1003">
              <a:extLst>
                <a:ext uri="{FF2B5EF4-FFF2-40B4-BE49-F238E27FC236}">
                  <a16:creationId xmlns:a16="http://schemas.microsoft.com/office/drawing/2014/main" id="{6DD355BD-DCB1-BAB8-8543-53DF0BA2D999}"/>
                </a:ext>
              </a:extLst>
            </p:cNvPr>
            <p:cNvSpPr/>
            <p:nvPr/>
          </p:nvSpPr>
          <p:spPr>
            <a:xfrm>
              <a:off x="10053349" y="428900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5" name="Oval 1004">
              <a:extLst>
                <a:ext uri="{FF2B5EF4-FFF2-40B4-BE49-F238E27FC236}">
                  <a16:creationId xmlns:a16="http://schemas.microsoft.com/office/drawing/2014/main" id="{E2B1728C-8FA1-4639-06F1-3F05F003E329}"/>
                </a:ext>
              </a:extLst>
            </p:cNvPr>
            <p:cNvSpPr/>
            <p:nvPr/>
          </p:nvSpPr>
          <p:spPr>
            <a:xfrm>
              <a:off x="9757084" y="41430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6" name="Oval 1005">
              <a:extLst>
                <a:ext uri="{FF2B5EF4-FFF2-40B4-BE49-F238E27FC236}">
                  <a16:creationId xmlns:a16="http://schemas.microsoft.com/office/drawing/2014/main" id="{36353626-2FD2-B4E3-1EFB-96818FDF3E8B}"/>
                </a:ext>
              </a:extLst>
            </p:cNvPr>
            <p:cNvSpPr/>
            <p:nvPr/>
          </p:nvSpPr>
          <p:spPr>
            <a:xfrm>
              <a:off x="9909484" y="42954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7" name="Oval 1006">
              <a:extLst>
                <a:ext uri="{FF2B5EF4-FFF2-40B4-BE49-F238E27FC236}">
                  <a16:creationId xmlns:a16="http://schemas.microsoft.com/office/drawing/2014/main" id="{6C5F7D20-EC04-9C66-3E8E-988CB688F8A2}"/>
                </a:ext>
              </a:extLst>
            </p:cNvPr>
            <p:cNvSpPr/>
            <p:nvPr/>
          </p:nvSpPr>
          <p:spPr>
            <a:xfrm>
              <a:off x="9253225" y="44098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8" name="Oval 1007">
              <a:extLst>
                <a:ext uri="{FF2B5EF4-FFF2-40B4-BE49-F238E27FC236}">
                  <a16:creationId xmlns:a16="http://schemas.microsoft.com/office/drawing/2014/main" id="{1B4E5AEA-C21E-81BC-C084-9728BB68EF91}"/>
                </a:ext>
              </a:extLst>
            </p:cNvPr>
            <p:cNvSpPr/>
            <p:nvPr/>
          </p:nvSpPr>
          <p:spPr>
            <a:xfrm>
              <a:off x="9416400" y="45662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9" name="Oval 1008">
              <a:extLst>
                <a:ext uri="{FF2B5EF4-FFF2-40B4-BE49-F238E27FC236}">
                  <a16:creationId xmlns:a16="http://schemas.microsoft.com/office/drawing/2014/main" id="{7C505A0F-4C98-77BD-D69B-20A720B68066}"/>
                </a:ext>
              </a:extLst>
            </p:cNvPr>
            <p:cNvSpPr/>
            <p:nvPr/>
          </p:nvSpPr>
          <p:spPr>
            <a:xfrm>
              <a:off x="9120135" y="4420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0" name="Oval 1009">
              <a:extLst>
                <a:ext uri="{FF2B5EF4-FFF2-40B4-BE49-F238E27FC236}">
                  <a16:creationId xmlns:a16="http://schemas.microsoft.com/office/drawing/2014/main" id="{6A988910-AE14-AF03-109C-3034230F0F6B}"/>
                </a:ext>
              </a:extLst>
            </p:cNvPr>
            <p:cNvSpPr/>
            <p:nvPr/>
          </p:nvSpPr>
          <p:spPr>
            <a:xfrm>
              <a:off x="9272535" y="45727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1" name="Oval 1010">
              <a:extLst>
                <a:ext uri="{FF2B5EF4-FFF2-40B4-BE49-F238E27FC236}">
                  <a16:creationId xmlns:a16="http://schemas.microsoft.com/office/drawing/2014/main" id="{72D655AB-7C50-EF35-18E8-626347AFDFE3}"/>
                </a:ext>
              </a:extLst>
            </p:cNvPr>
            <p:cNvSpPr/>
            <p:nvPr/>
          </p:nvSpPr>
          <p:spPr>
            <a:xfrm>
              <a:off x="9000494" y="445554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2" name="Oval 1011">
              <a:extLst>
                <a:ext uri="{FF2B5EF4-FFF2-40B4-BE49-F238E27FC236}">
                  <a16:creationId xmlns:a16="http://schemas.microsoft.com/office/drawing/2014/main" id="{756C529B-6362-A5BB-5EED-D9E5D8F444F2}"/>
                </a:ext>
              </a:extLst>
            </p:cNvPr>
            <p:cNvSpPr/>
            <p:nvPr/>
          </p:nvSpPr>
          <p:spPr>
            <a:xfrm>
              <a:off x="9163669" y="46120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3" name="Oval 1012">
              <a:extLst>
                <a:ext uri="{FF2B5EF4-FFF2-40B4-BE49-F238E27FC236}">
                  <a16:creationId xmlns:a16="http://schemas.microsoft.com/office/drawing/2014/main" id="{C3AC2FAB-5322-7A76-33E2-B73CFF73D7C6}"/>
                </a:ext>
              </a:extLst>
            </p:cNvPr>
            <p:cNvSpPr/>
            <p:nvPr/>
          </p:nvSpPr>
          <p:spPr>
            <a:xfrm>
              <a:off x="8867404" y="44660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4" name="Oval 1013">
              <a:extLst>
                <a:ext uri="{FF2B5EF4-FFF2-40B4-BE49-F238E27FC236}">
                  <a16:creationId xmlns:a16="http://schemas.microsoft.com/office/drawing/2014/main" id="{18D7ADF4-ED3D-684C-FD57-02B80E768D7B}"/>
                </a:ext>
              </a:extLst>
            </p:cNvPr>
            <p:cNvSpPr/>
            <p:nvPr/>
          </p:nvSpPr>
          <p:spPr>
            <a:xfrm>
              <a:off x="9019804" y="46184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5" name="Oval 1014">
              <a:extLst>
                <a:ext uri="{FF2B5EF4-FFF2-40B4-BE49-F238E27FC236}">
                  <a16:creationId xmlns:a16="http://schemas.microsoft.com/office/drawing/2014/main" id="{2674BB02-6257-5F93-7FEB-01B6B9AE98A8}"/>
                </a:ext>
              </a:extLst>
            </p:cNvPr>
            <p:cNvSpPr/>
            <p:nvPr/>
          </p:nvSpPr>
          <p:spPr>
            <a:xfrm>
              <a:off x="8786837" y="44371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6" name="Oval 1015">
              <a:extLst>
                <a:ext uri="{FF2B5EF4-FFF2-40B4-BE49-F238E27FC236}">
                  <a16:creationId xmlns:a16="http://schemas.microsoft.com/office/drawing/2014/main" id="{DAB785D8-4C70-A362-8E64-D88300929FD9}"/>
                </a:ext>
              </a:extLst>
            </p:cNvPr>
            <p:cNvSpPr/>
            <p:nvPr/>
          </p:nvSpPr>
          <p:spPr>
            <a:xfrm>
              <a:off x="8950012" y="45935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7" name="Oval 1016">
              <a:extLst>
                <a:ext uri="{FF2B5EF4-FFF2-40B4-BE49-F238E27FC236}">
                  <a16:creationId xmlns:a16="http://schemas.microsoft.com/office/drawing/2014/main" id="{3EE8C542-ABD9-079E-0800-14E6D5B6515E}"/>
                </a:ext>
              </a:extLst>
            </p:cNvPr>
            <p:cNvSpPr/>
            <p:nvPr/>
          </p:nvSpPr>
          <p:spPr>
            <a:xfrm>
              <a:off x="8653747" y="4447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8" name="Oval 1017">
              <a:extLst>
                <a:ext uri="{FF2B5EF4-FFF2-40B4-BE49-F238E27FC236}">
                  <a16:creationId xmlns:a16="http://schemas.microsoft.com/office/drawing/2014/main" id="{FFFB1E95-A2BD-996A-B5E3-0E4CA46D855F}"/>
                </a:ext>
              </a:extLst>
            </p:cNvPr>
            <p:cNvSpPr/>
            <p:nvPr/>
          </p:nvSpPr>
          <p:spPr>
            <a:xfrm>
              <a:off x="8806147" y="46000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9" name="Oval 1018">
              <a:extLst>
                <a:ext uri="{FF2B5EF4-FFF2-40B4-BE49-F238E27FC236}">
                  <a16:creationId xmlns:a16="http://schemas.microsoft.com/office/drawing/2014/main" id="{0819FD56-E23B-2D6C-1563-5A086E902638}"/>
                </a:ext>
              </a:extLst>
            </p:cNvPr>
            <p:cNvSpPr/>
            <p:nvPr/>
          </p:nvSpPr>
          <p:spPr>
            <a:xfrm>
              <a:off x="8864157" y="43398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0" name="Oval 1019">
              <a:extLst>
                <a:ext uri="{FF2B5EF4-FFF2-40B4-BE49-F238E27FC236}">
                  <a16:creationId xmlns:a16="http://schemas.microsoft.com/office/drawing/2014/main" id="{1E054E56-0C70-DB78-8237-B9667EB72E23}"/>
                </a:ext>
              </a:extLst>
            </p:cNvPr>
            <p:cNvSpPr/>
            <p:nvPr/>
          </p:nvSpPr>
          <p:spPr>
            <a:xfrm>
              <a:off x="9027332" y="44963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1" name="Oval 1020">
              <a:extLst>
                <a:ext uri="{FF2B5EF4-FFF2-40B4-BE49-F238E27FC236}">
                  <a16:creationId xmlns:a16="http://schemas.microsoft.com/office/drawing/2014/main" id="{0A60C1AF-C997-8111-8072-AA4BBF1F2A4B}"/>
                </a:ext>
              </a:extLst>
            </p:cNvPr>
            <p:cNvSpPr/>
            <p:nvPr/>
          </p:nvSpPr>
          <p:spPr>
            <a:xfrm>
              <a:off x="8731067" y="43503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2" name="Oval 1021">
              <a:extLst>
                <a:ext uri="{FF2B5EF4-FFF2-40B4-BE49-F238E27FC236}">
                  <a16:creationId xmlns:a16="http://schemas.microsoft.com/office/drawing/2014/main" id="{46EF4305-B801-AA39-B26C-EF18B29FD094}"/>
                </a:ext>
              </a:extLst>
            </p:cNvPr>
            <p:cNvSpPr/>
            <p:nvPr/>
          </p:nvSpPr>
          <p:spPr>
            <a:xfrm>
              <a:off x="8883467" y="45027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3" name="Oval 1022">
              <a:extLst>
                <a:ext uri="{FF2B5EF4-FFF2-40B4-BE49-F238E27FC236}">
                  <a16:creationId xmlns:a16="http://schemas.microsoft.com/office/drawing/2014/main" id="{DCB1D912-D2DE-8353-322A-54CD83C435A9}"/>
                </a:ext>
              </a:extLst>
            </p:cNvPr>
            <p:cNvSpPr/>
            <p:nvPr/>
          </p:nvSpPr>
          <p:spPr>
            <a:xfrm>
              <a:off x="9497679" y="42919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4" name="Oval 1023">
              <a:extLst>
                <a:ext uri="{FF2B5EF4-FFF2-40B4-BE49-F238E27FC236}">
                  <a16:creationId xmlns:a16="http://schemas.microsoft.com/office/drawing/2014/main" id="{7BC748FD-9F8E-8825-4F94-BAEB316672A7}"/>
                </a:ext>
              </a:extLst>
            </p:cNvPr>
            <p:cNvSpPr/>
            <p:nvPr/>
          </p:nvSpPr>
          <p:spPr>
            <a:xfrm>
              <a:off x="9660854" y="44484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5" name="Oval 1024">
              <a:extLst>
                <a:ext uri="{FF2B5EF4-FFF2-40B4-BE49-F238E27FC236}">
                  <a16:creationId xmlns:a16="http://schemas.microsoft.com/office/drawing/2014/main" id="{CB69FB85-D488-674D-962B-1BBB5DA64E22}"/>
                </a:ext>
              </a:extLst>
            </p:cNvPr>
            <p:cNvSpPr/>
            <p:nvPr/>
          </p:nvSpPr>
          <p:spPr>
            <a:xfrm>
              <a:off x="9364589" y="43024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6" name="Oval 1025">
              <a:extLst>
                <a:ext uri="{FF2B5EF4-FFF2-40B4-BE49-F238E27FC236}">
                  <a16:creationId xmlns:a16="http://schemas.microsoft.com/office/drawing/2014/main" id="{038F777B-175A-19EE-FA11-ECB4FEAA78DB}"/>
                </a:ext>
              </a:extLst>
            </p:cNvPr>
            <p:cNvSpPr/>
            <p:nvPr/>
          </p:nvSpPr>
          <p:spPr>
            <a:xfrm>
              <a:off x="9516989" y="44548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7" name="Oval 1026">
              <a:extLst>
                <a:ext uri="{FF2B5EF4-FFF2-40B4-BE49-F238E27FC236}">
                  <a16:creationId xmlns:a16="http://schemas.microsoft.com/office/drawing/2014/main" id="{4A291EB1-3885-F00D-3055-EA48ED8C9A8F}"/>
                </a:ext>
              </a:extLst>
            </p:cNvPr>
            <p:cNvSpPr/>
            <p:nvPr/>
          </p:nvSpPr>
          <p:spPr>
            <a:xfrm>
              <a:off x="9170367" y="416932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8" name="Oval 1027">
              <a:extLst>
                <a:ext uri="{FF2B5EF4-FFF2-40B4-BE49-F238E27FC236}">
                  <a16:creationId xmlns:a16="http://schemas.microsoft.com/office/drawing/2014/main" id="{309C0F4A-46D6-D1BD-07DB-96ED1A720394}"/>
                </a:ext>
              </a:extLst>
            </p:cNvPr>
            <p:cNvSpPr/>
            <p:nvPr/>
          </p:nvSpPr>
          <p:spPr>
            <a:xfrm>
              <a:off x="9333542" y="43257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9" name="Oval 1028">
              <a:extLst>
                <a:ext uri="{FF2B5EF4-FFF2-40B4-BE49-F238E27FC236}">
                  <a16:creationId xmlns:a16="http://schemas.microsoft.com/office/drawing/2014/main" id="{EFB24207-D815-39ED-B9D8-316B695D3D4E}"/>
                </a:ext>
              </a:extLst>
            </p:cNvPr>
            <p:cNvSpPr/>
            <p:nvPr/>
          </p:nvSpPr>
          <p:spPr>
            <a:xfrm>
              <a:off x="9037277" y="41798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0" name="Oval 1029">
              <a:extLst>
                <a:ext uri="{FF2B5EF4-FFF2-40B4-BE49-F238E27FC236}">
                  <a16:creationId xmlns:a16="http://schemas.microsoft.com/office/drawing/2014/main" id="{D593B6A7-E3CA-968A-2DB7-5CC3BC9E58A7}"/>
                </a:ext>
              </a:extLst>
            </p:cNvPr>
            <p:cNvSpPr/>
            <p:nvPr/>
          </p:nvSpPr>
          <p:spPr>
            <a:xfrm>
              <a:off x="9189677" y="43322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1" name="Oval 1030">
              <a:extLst>
                <a:ext uri="{FF2B5EF4-FFF2-40B4-BE49-F238E27FC236}">
                  <a16:creationId xmlns:a16="http://schemas.microsoft.com/office/drawing/2014/main" id="{4B5FE2AD-000B-42BD-C1AF-F1FCC8AEF1A8}"/>
                </a:ext>
              </a:extLst>
            </p:cNvPr>
            <p:cNvSpPr/>
            <p:nvPr/>
          </p:nvSpPr>
          <p:spPr>
            <a:xfrm>
              <a:off x="9369196" y="4097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2" name="Oval 1031">
              <a:extLst>
                <a:ext uri="{FF2B5EF4-FFF2-40B4-BE49-F238E27FC236}">
                  <a16:creationId xmlns:a16="http://schemas.microsoft.com/office/drawing/2014/main" id="{719654EB-3AA6-263A-E52F-714B9A61E8C7}"/>
                </a:ext>
              </a:extLst>
            </p:cNvPr>
            <p:cNvSpPr/>
            <p:nvPr/>
          </p:nvSpPr>
          <p:spPr>
            <a:xfrm>
              <a:off x="9532371" y="4253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3" name="Oval 1032">
              <a:extLst>
                <a:ext uri="{FF2B5EF4-FFF2-40B4-BE49-F238E27FC236}">
                  <a16:creationId xmlns:a16="http://schemas.microsoft.com/office/drawing/2014/main" id="{54A82B3E-5B93-DDF5-E882-5830DDD74336}"/>
                </a:ext>
              </a:extLst>
            </p:cNvPr>
            <p:cNvSpPr/>
            <p:nvPr/>
          </p:nvSpPr>
          <p:spPr>
            <a:xfrm>
              <a:off x="9236106" y="4107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4" name="Oval 1033">
              <a:extLst>
                <a:ext uri="{FF2B5EF4-FFF2-40B4-BE49-F238E27FC236}">
                  <a16:creationId xmlns:a16="http://schemas.microsoft.com/office/drawing/2014/main" id="{BEFCB4DE-D0FB-1BA1-5847-8EB32FA9ADB8}"/>
                </a:ext>
              </a:extLst>
            </p:cNvPr>
            <p:cNvSpPr/>
            <p:nvPr/>
          </p:nvSpPr>
          <p:spPr>
            <a:xfrm>
              <a:off x="9388506" y="4260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5" name="Oval 1034">
              <a:extLst>
                <a:ext uri="{FF2B5EF4-FFF2-40B4-BE49-F238E27FC236}">
                  <a16:creationId xmlns:a16="http://schemas.microsoft.com/office/drawing/2014/main" id="{3D793457-2E48-2F4C-883F-3AF56C10F26D}"/>
                </a:ext>
              </a:extLst>
            </p:cNvPr>
            <p:cNvSpPr/>
            <p:nvPr/>
          </p:nvSpPr>
          <p:spPr>
            <a:xfrm>
              <a:off x="9588280" y="41442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6" name="Oval 1035">
              <a:extLst>
                <a:ext uri="{FF2B5EF4-FFF2-40B4-BE49-F238E27FC236}">
                  <a16:creationId xmlns:a16="http://schemas.microsoft.com/office/drawing/2014/main" id="{3D769EF5-6AC3-9BF2-E56B-2A7A231DA54A}"/>
                </a:ext>
              </a:extLst>
            </p:cNvPr>
            <p:cNvSpPr/>
            <p:nvPr/>
          </p:nvSpPr>
          <p:spPr>
            <a:xfrm>
              <a:off x="9751455" y="430067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7" name="Oval 1036">
              <a:extLst>
                <a:ext uri="{FF2B5EF4-FFF2-40B4-BE49-F238E27FC236}">
                  <a16:creationId xmlns:a16="http://schemas.microsoft.com/office/drawing/2014/main" id="{06864462-F132-AF00-C5BF-CA1F8AC81D39}"/>
                </a:ext>
              </a:extLst>
            </p:cNvPr>
            <p:cNvSpPr/>
            <p:nvPr/>
          </p:nvSpPr>
          <p:spPr>
            <a:xfrm>
              <a:off x="9455190" y="4154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8" name="Oval 1037">
              <a:extLst>
                <a:ext uri="{FF2B5EF4-FFF2-40B4-BE49-F238E27FC236}">
                  <a16:creationId xmlns:a16="http://schemas.microsoft.com/office/drawing/2014/main" id="{910DF9C7-26DE-0B60-1ABE-BE9B0D7143EB}"/>
                </a:ext>
              </a:extLst>
            </p:cNvPr>
            <p:cNvSpPr/>
            <p:nvPr/>
          </p:nvSpPr>
          <p:spPr>
            <a:xfrm>
              <a:off x="9607590" y="43071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9" name="Oval 1038">
              <a:extLst>
                <a:ext uri="{FF2B5EF4-FFF2-40B4-BE49-F238E27FC236}">
                  <a16:creationId xmlns:a16="http://schemas.microsoft.com/office/drawing/2014/main" id="{A756A63E-A0E6-733F-71FC-3B218085149E}"/>
                </a:ext>
              </a:extLst>
            </p:cNvPr>
            <p:cNvSpPr/>
            <p:nvPr/>
          </p:nvSpPr>
          <p:spPr>
            <a:xfrm>
              <a:off x="9992125" y="3951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0" name="Oval 1039">
              <a:extLst>
                <a:ext uri="{FF2B5EF4-FFF2-40B4-BE49-F238E27FC236}">
                  <a16:creationId xmlns:a16="http://schemas.microsoft.com/office/drawing/2014/main" id="{AF396D12-7018-6E25-C57F-C73066EAB9A8}"/>
                </a:ext>
              </a:extLst>
            </p:cNvPr>
            <p:cNvSpPr/>
            <p:nvPr/>
          </p:nvSpPr>
          <p:spPr>
            <a:xfrm>
              <a:off x="10155300" y="4108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1" name="Oval 1040">
              <a:extLst>
                <a:ext uri="{FF2B5EF4-FFF2-40B4-BE49-F238E27FC236}">
                  <a16:creationId xmlns:a16="http://schemas.microsoft.com/office/drawing/2014/main" id="{4D914BC3-EFA9-72D0-116B-4B2E16F767BE}"/>
                </a:ext>
              </a:extLst>
            </p:cNvPr>
            <p:cNvSpPr/>
            <p:nvPr/>
          </p:nvSpPr>
          <p:spPr>
            <a:xfrm>
              <a:off x="9859035" y="3962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2" name="Oval 1041">
              <a:extLst>
                <a:ext uri="{FF2B5EF4-FFF2-40B4-BE49-F238E27FC236}">
                  <a16:creationId xmlns:a16="http://schemas.microsoft.com/office/drawing/2014/main" id="{EE32DC98-CE84-D6E7-2FE6-37278290C1A4}"/>
                </a:ext>
              </a:extLst>
            </p:cNvPr>
            <p:cNvSpPr/>
            <p:nvPr/>
          </p:nvSpPr>
          <p:spPr>
            <a:xfrm>
              <a:off x="10011435" y="4114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3" name="Oval 1042">
              <a:extLst>
                <a:ext uri="{FF2B5EF4-FFF2-40B4-BE49-F238E27FC236}">
                  <a16:creationId xmlns:a16="http://schemas.microsoft.com/office/drawing/2014/main" id="{D78AD188-13B5-3BC0-336B-23110B0637DB}"/>
                </a:ext>
              </a:extLst>
            </p:cNvPr>
            <p:cNvSpPr/>
            <p:nvPr/>
          </p:nvSpPr>
          <p:spPr>
            <a:xfrm>
              <a:off x="9503463" y="42202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4" name="Oval 1043">
              <a:extLst>
                <a:ext uri="{FF2B5EF4-FFF2-40B4-BE49-F238E27FC236}">
                  <a16:creationId xmlns:a16="http://schemas.microsoft.com/office/drawing/2014/main" id="{9CE8C006-2AFA-10ED-2EE2-99A7DD588788}"/>
                </a:ext>
              </a:extLst>
            </p:cNvPr>
            <p:cNvSpPr/>
            <p:nvPr/>
          </p:nvSpPr>
          <p:spPr>
            <a:xfrm>
              <a:off x="9666638" y="437667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5" name="Oval 1044">
              <a:extLst>
                <a:ext uri="{FF2B5EF4-FFF2-40B4-BE49-F238E27FC236}">
                  <a16:creationId xmlns:a16="http://schemas.microsoft.com/office/drawing/2014/main" id="{9CA3CAD3-6717-E181-F265-F03C1BAF2CA4}"/>
                </a:ext>
              </a:extLst>
            </p:cNvPr>
            <p:cNvSpPr/>
            <p:nvPr/>
          </p:nvSpPr>
          <p:spPr>
            <a:xfrm>
              <a:off x="9370373" y="42307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6" name="Oval 1045">
              <a:extLst>
                <a:ext uri="{FF2B5EF4-FFF2-40B4-BE49-F238E27FC236}">
                  <a16:creationId xmlns:a16="http://schemas.microsoft.com/office/drawing/2014/main" id="{54C02F27-247D-D2C8-3435-14CC6AEBF121}"/>
                </a:ext>
              </a:extLst>
            </p:cNvPr>
            <p:cNvSpPr/>
            <p:nvPr/>
          </p:nvSpPr>
          <p:spPr>
            <a:xfrm>
              <a:off x="9522773" y="43831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7" name="Oval 1046">
              <a:extLst>
                <a:ext uri="{FF2B5EF4-FFF2-40B4-BE49-F238E27FC236}">
                  <a16:creationId xmlns:a16="http://schemas.microsoft.com/office/drawing/2014/main" id="{4FA31969-13F5-F1F5-9C4F-0ADA78BF892E}"/>
                </a:ext>
              </a:extLst>
            </p:cNvPr>
            <p:cNvSpPr/>
            <p:nvPr/>
          </p:nvSpPr>
          <p:spPr>
            <a:xfrm>
              <a:off x="10249528" y="41409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8" name="Oval 1047">
              <a:extLst>
                <a:ext uri="{FF2B5EF4-FFF2-40B4-BE49-F238E27FC236}">
                  <a16:creationId xmlns:a16="http://schemas.microsoft.com/office/drawing/2014/main" id="{E1F9538A-BEDA-E7C9-6C06-124C26F21AD2}"/>
                </a:ext>
              </a:extLst>
            </p:cNvPr>
            <p:cNvSpPr/>
            <p:nvPr/>
          </p:nvSpPr>
          <p:spPr>
            <a:xfrm>
              <a:off x="10105663" y="41473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9" name="Oval 1048">
              <a:extLst>
                <a:ext uri="{FF2B5EF4-FFF2-40B4-BE49-F238E27FC236}">
                  <a16:creationId xmlns:a16="http://schemas.microsoft.com/office/drawing/2014/main" id="{57C5E07C-1A78-B7ED-BB87-AF33EFB4195D}"/>
                </a:ext>
              </a:extLst>
            </p:cNvPr>
            <p:cNvSpPr/>
            <p:nvPr/>
          </p:nvSpPr>
          <p:spPr>
            <a:xfrm>
              <a:off x="10162157" y="41344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0" name="Oval 1049">
              <a:extLst>
                <a:ext uri="{FF2B5EF4-FFF2-40B4-BE49-F238E27FC236}">
                  <a16:creationId xmlns:a16="http://schemas.microsoft.com/office/drawing/2014/main" id="{9A7DC4A4-D3AC-A2BD-64E2-317FA3023F75}"/>
                </a:ext>
              </a:extLst>
            </p:cNvPr>
            <p:cNvSpPr/>
            <p:nvPr/>
          </p:nvSpPr>
          <p:spPr>
            <a:xfrm>
              <a:off x="10106640" y="387938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1" name="Oval 1050">
              <a:extLst>
                <a:ext uri="{FF2B5EF4-FFF2-40B4-BE49-F238E27FC236}">
                  <a16:creationId xmlns:a16="http://schemas.microsoft.com/office/drawing/2014/main" id="{4DC35192-7704-8D77-ADE2-8D0D6BDEFAC5}"/>
                </a:ext>
              </a:extLst>
            </p:cNvPr>
            <p:cNvSpPr/>
            <p:nvPr/>
          </p:nvSpPr>
          <p:spPr>
            <a:xfrm>
              <a:off x="10269815" y="403584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2" name="Oval 1051">
              <a:extLst>
                <a:ext uri="{FF2B5EF4-FFF2-40B4-BE49-F238E27FC236}">
                  <a16:creationId xmlns:a16="http://schemas.microsoft.com/office/drawing/2014/main" id="{5E42A199-16AE-D639-6C25-CB3A2D68CA20}"/>
                </a:ext>
              </a:extLst>
            </p:cNvPr>
            <p:cNvSpPr/>
            <p:nvPr/>
          </p:nvSpPr>
          <p:spPr>
            <a:xfrm>
              <a:off x="10125950" y="40422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3" name="Oval 1052">
              <a:extLst>
                <a:ext uri="{FF2B5EF4-FFF2-40B4-BE49-F238E27FC236}">
                  <a16:creationId xmlns:a16="http://schemas.microsoft.com/office/drawing/2014/main" id="{8763D737-6A65-B874-6853-C1E74EA6A523}"/>
                </a:ext>
              </a:extLst>
            </p:cNvPr>
            <p:cNvSpPr/>
            <p:nvPr/>
          </p:nvSpPr>
          <p:spPr>
            <a:xfrm>
              <a:off x="10102076" y="42227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4" name="Oval 1053">
              <a:extLst>
                <a:ext uri="{FF2B5EF4-FFF2-40B4-BE49-F238E27FC236}">
                  <a16:creationId xmlns:a16="http://schemas.microsoft.com/office/drawing/2014/main" id="{A9826A97-FD5B-E81C-4DD9-CC4C733DDA47}"/>
                </a:ext>
              </a:extLst>
            </p:cNvPr>
            <p:cNvSpPr/>
            <p:nvPr/>
          </p:nvSpPr>
          <p:spPr>
            <a:xfrm>
              <a:off x="10040852" y="3885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5" name="Oval 1054">
              <a:extLst>
                <a:ext uri="{FF2B5EF4-FFF2-40B4-BE49-F238E27FC236}">
                  <a16:creationId xmlns:a16="http://schemas.microsoft.com/office/drawing/2014/main" id="{E7CB4394-8F7C-F4BA-6793-2949A22933F3}"/>
                </a:ext>
              </a:extLst>
            </p:cNvPr>
            <p:cNvSpPr/>
            <p:nvPr/>
          </p:nvSpPr>
          <p:spPr>
            <a:xfrm>
              <a:off x="10204027" y="40419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6" name="Oval 1055">
              <a:extLst>
                <a:ext uri="{FF2B5EF4-FFF2-40B4-BE49-F238E27FC236}">
                  <a16:creationId xmlns:a16="http://schemas.microsoft.com/office/drawing/2014/main" id="{01D1694C-82F8-22AC-E7C7-1E81719AAB01}"/>
                </a:ext>
              </a:extLst>
            </p:cNvPr>
            <p:cNvSpPr/>
            <p:nvPr/>
          </p:nvSpPr>
          <p:spPr>
            <a:xfrm>
              <a:off x="10060162" y="40483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7" name="Oval 1056">
              <a:extLst>
                <a:ext uri="{FF2B5EF4-FFF2-40B4-BE49-F238E27FC236}">
                  <a16:creationId xmlns:a16="http://schemas.microsoft.com/office/drawing/2014/main" id="{1386DC75-C527-4219-A9F5-23D91E3731CA}"/>
                </a:ext>
              </a:extLst>
            </p:cNvPr>
            <p:cNvSpPr/>
            <p:nvPr/>
          </p:nvSpPr>
          <p:spPr>
            <a:xfrm>
              <a:off x="10181680" y="41105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8" name="Oval 1057">
              <a:extLst>
                <a:ext uri="{FF2B5EF4-FFF2-40B4-BE49-F238E27FC236}">
                  <a16:creationId xmlns:a16="http://schemas.microsoft.com/office/drawing/2014/main" id="{31261BEF-8FA8-6564-ECEE-B0C0EB1CA44B}"/>
                </a:ext>
              </a:extLst>
            </p:cNvPr>
            <p:cNvSpPr/>
            <p:nvPr/>
          </p:nvSpPr>
          <p:spPr>
            <a:xfrm>
              <a:off x="10094309" y="410413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9" name="Oval 1058">
              <a:extLst>
                <a:ext uri="{FF2B5EF4-FFF2-40B4-BE49-F238E27FC236}">
                  <a16:creationId xmlns:a16="http://schemas.microsoft.com/office/drawing/2014/main" id="{10F065C4-71FC-DA7A-BD5C-7D0F384F3D26}"/>
                </a:ext>
              </a:extLst>
            </p:cNvPr>
            <p:cNvSpPr/>
            <p:nvPr/>
          </p:nvSpPr>
          <p:spPr>
            <a:xfrm>
              <a:off x="10201967" y="40055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0" name="Oval 1059">
              <a:extLst>
                <a:ext uri="{FF2B5EF4-FFF2-40B4-BE49-F238E27FC236}">
                  <a16:creationId xmlns:a16="http://schemas.microsoft.com/office/drawing/2014/main" id="{88CD3A20-F71E-9F65-3EDA-78A1BC73D496}"/>
                </a:ext>
              </a:extLst>
            </p:cNvPr>
            <p:cNvSpPr/>
            <p:nvPr/>
          </p:nvSpPr>
          <p:spPr>
            <a:xfrm>
              <a:off x="10058102" y="40119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1" name="Oval 1060">
              <a:extLst>
                <a:ext uri="{FF2B5EF4-FFF2-40B4-BE49-F238E27FC236}">
                  <a16:creationId xmlns:a16="http://schemas.microsoft.com/office/drawing/2014/main" id="{21216DD3-E1DF-EA3D-B901-C12347AB2FEE}"/>
                </a:ext>
              </a:extLst>
            </p:cNvPr>
            <p:cNvSpPr/>
            <p:nvPr/>
          </p:nvSpPr>
          <p:spPr>
            <a:xfrm>
              <a:off x="10136179" y="40115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62" name="Group 1061">
            <a:extLst>
              <a:ext uri="{FF2B5EF4-FFF2-40B4-BE49-F238E27FC236}">
                <a16:creationId xmlns:a16="http://schemas.microsoft.com/office/drawing/2014/main" id="{A2492EF4-7B56-BDB4-9F3D-3F1379B657D4}"/>
              </a:ext>
            </a:extLst>
          </p:cNvPr>
          <p:cNvGrpSpPr/>
          <p:nvPr/>
        </p:nvGrpSpPr>
        <p:grpSpPr>
          <a:xfrm>
            <a:off x="8780987" y="3964791"/>
            <a:ext cx="1680908" cy="815117"/>
            <a:chOff x="8653747" y="3879388"/>
            <a:chExt cx="1680908" cy="815117"/>
          </a:xfrm>
          <a:solidFill>
            <a:srgbClr val="002060"/>
          </a:solidFill>
        </p:grpSpPr>
        <p:sp>
          <p:nvSpPr>
            <p:cNvPr id="1063" name="Oval 1062">
              <a:extLst>
                <a:ext uri="{FF2B5EF4-FFF2-40B4-BE49-F238E27FC236}">
                  <a16:creationId xmlns:a16="http://schemas.microsoft.com/office/drawing/2014/main" id="{75E0767A-BBCE-60A6-646F-C3D7A33C10BF}"/>
                </a:ext>
              </a:extLst>
            </p:cNvPr>
            <p:cNvSpPr/>
            <p:nvPr/>
          </p:nvSpPr>
          <p:spPr>
            <a:xfrm>
              <a:off x="10018103" y="40745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4" name="Oval 1063">
              <a:extLst>
                <a:ext uri="{FF2B5EF4-FFF2-40B4-BE49-F238E27FC236}">
                  <a16:creationId xmlns:a16="http://schemas.microsoft.com/office/drawing/2014/main" id="{AF14500B-2309-87D4-BA08-9939E8C54B1C}"/>
                </a:ext>
              </a:extLst>
            </p:cNvPr>
            <p:cNvSpPr/>
            <p:nvPr/>
          </p:nvSpPr>
          <p:spPr>
            <a:xfrm>
              <a:off x="10268649"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5" name="Oval 1064">
              <a:extLst>
                <a:ext uri="{FF2B5EF4-FFF2-40B4-BE49-F238E27FC236}">
                  <a16:creationId xmlns:a16="http://schemas.microsoft.com/office/drawing/2014/main" id="{686BDFB1-DF84-B103-4112-A20CC94B0231}"/>
                </a:ext>
              </a:extLst>
            </p:cNvPr>
            <p:cNvSpPr/>
            <p:nvPr/>
          </p:nvSpPr>
          <p:spPr>
            <a:xfrm>
              <a:off x="9972384" y="40915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6" name="Oval 1065">
              <a:extLst>
                <a:ext uri="{FF2B5EF4-FFF2-40B4-BE49-F238E27FC236}">
                  <a16:creationId xmlns:a16="http://schemas.microsoft.com/office/drawing/2014/main" id="{2D3D7C7F-E17A-ADA7-8564-1E89C6F00BDE}"/>
                </a:ext>
              </a:extLst>
            </p:cNvPr>
            <p:cNvSpPr/>
            <p:nvPr/>
          </p:nvSpPr>
          <p:spPr>
            <a:xfrm>
              <a:off x="10124784" y="42439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7" name="Oval 1066">
              <a:extLst>
                <a:ext uri="{FF2B5EF4-FFF2-40B4-BE49-F238E27FC236}">
                  <a16:creationId xmlns:a16="http://schemas.microsoft.com/office/drawing/2014/main" id="{87346684-DA63-3D49-08CF-63004BDF1E0D}"/>
                </a:ext>
              </a:extLst>
            </p:cNvPr>
            <p:cNvSpPr/>
            <p:nvPr/>
          </p:nvSpPr>
          <p:spPr>
            <a:xfrm>
              <a:off x="10181278" y="42310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8" name="Oval 1067">
              <a:extLst>
                <a:ext uri="{FF2B5EF4-FFF2-40B4-BE49-F238E27FC236}">
                  <a16:creationId xmlns:a16="http://schemas.microsoft.com/office/drawing/2014/main" id="{E2D97CE2-EF97-5DDE-CDA0-467910CA08D5}"/>
                </a:ext>
              </a:extLst>
            </p:cNvPr>
            <p:cNvSpPr/>
            <p:nvPr/>
          </p:nvSpPr>
          <p:spPr>
            <a:xfrm>
              <a:off x="9885013" y="40850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9" name="Oval 1068">
              <a:extLst>
                <a:ext uri="{FF2B5EF4-FFF2-40B4-BE49-F238E27FC236}">
                  <a16:creationId xmlns:a16="http://schemas.microsoft.com/office/drawing/2014/main" id="{FF8360E1-D3DD-8639-07CE-5483E326A3D8}"/>
                </a:ext>
              </a:extLst>
            </p:cNvPr>
            <p:cNvSpPr/>
            <p:nvPr/>
          </p:nvSpPr>
          <p:spPr>
            <a:xfrm>
              <a:off x="10037413"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0" name="Oval 1069">
              <a:extLst>
                <a:ext uri="{FF2B5EF4-FFF2-40B4-BE49-F238E27FC236}">
                  <a16:creationId xmlns:a16="http://schemas.microsoft.com/office/drawing/2014/main" id="{90AC9286-D14B-726D-591D-06D3E935AE01}"/>
                </a:ext>
              </a:extLst>
            </p:cNvPr>
            <p:cNvSpPr/>
            <p:nvPr/>
          </p:nvSpPr>
          <p:spPr>
            <a:xfrm>
              <a:off x="9837842" y="40352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1" name="Oval 1070">
              <a:extLst>
                <a:ext uri="{FF2B5EF4-FFF2-40B4-BE49-F238E27FC236}">
                  <a16:creationId xmlns:a16="http://schemas.microsoft.com/office/drawing/2014/main" id="{0E9014E6-0A8B-F9ED-A047-FDBF25783FB6}"/>
                </a:ext>
              </a:extLst>
            </p:cNvPr>
            <p:cNvSpPr/>
            <p:nvPr/>
          </p:nvSpPr>
          <p:spPr>
            <a:xfrm>
              <a:off x="10001017" y="419173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2" name="Oval 1071">
              <a:extLst>
                <a:ext uri="{FF2B5EF4-FFF2-40B4-BE49-F238E27FC236}">
                  <a16:creationId xmlns:a16="http://schemas.microsoft.com/office/drawing/2014/main" id="{87C94589-8CBD-114A-93E9-DF348EAB8CA2}"/>
                </a:ext>
              </a:extLst>
            </p:cNvPr>
            <p:cNvSpPr/>
            <p:nvPr/>
          </p:nvSpPr>
          <p:spPr>
            <a:xfrm>
              <a:off x="9704752" y="40457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3" name="Oval 1072">
              <a:extLst>
                <a:ext uri="{FF2B5EF4-FFF2-40B4-BE49-F238E27FC236}">
                  <a16:creationId xmlns:a16="http://schemas.microsoft.com/office/drawing/2014/main" id="{37CFE0BA-1DD4-F33E-E8F1-FC9AC0D07560}"/>
                </a:ext>
              </a:extLst>
            </p:cNvPr>
            <p:cNvSpPr/>
            <p:nvPr/>
          </p:nvSpPr>
          <p:spPr>
            <a:xfrm>
              <a:off x="9857152" y="41981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4" name="Oval 1073">
              <a:extLst>
                <a:ext uri="{FF2B5EF4-FFF2-40B4-BE49-F238E27FC236}">
                  <a16:creationId xmlns:a16="http://schemas.microsoft.com/office/drawing/2014/main" id="{9A3B9D94-94FA-4E3B-8A48-BCA2B585DCA4}"/>
                </a:ext>
              </a:extLst>
            </p:cNvPr>
            <p:cNvSpPr/>
            <p:nvPr/>
          </p:nvSpPr>
          <p:spPr>
            <a:xfrm>
              <a:off x="9632051" y="40878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5" name="Oval 1074">
              <a:extLst>
                <a:ext uri="{FF2B5EF4-FFF2-40B4-BE49-F238E27FC236}">
                  <a16:creationId xmlns:a16="http://schemas.microsoft.com/office/drawing/2014/main" id="{9C6CD448-E3C9-1711-8D0F-8260BE8C6BA3}"/>
                </a:ext>
              </a:extLst>
            </p:cNvPr>
            <p:cNvSpPr/>
            <p:nvPr/>
          </p:nvSpPr>
          <p:spPr>
            <a:xfrm>
              <a:off x="9795226" y="4244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6" name="Oval 1075">
              <a:extLst>
                <a:ext uri="{FF2B5EF4-FFF2-40B4-BE49-F238E27FC236}">
                  <a16:creationId xmlns:a16="http://schemas.microsoft.com/office/drawing/2014/main" id="{F3530D84-BD58-A593-D3B6-7E8E3A4E04F4}"/>
                </a:ext>
              </a:extLst>
            </p:cNvPr>
            <p:cNvSpPr/>
            <p:nvPr/>
          </p:nvSpPr>
          <p:spPr>
            <a:xfrm>
              <a:off x="9498961" y="40983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7" name="Oval 1076">
              <a:extLst>
                <a:ext uri="{FF2B5EF4-FFF2-40B4-BE49-F238E27FC236}">
                  <a16:creationId xmlns:a16="http://schemas.microsoft.com/office/drawing/2014/main" id="{2B3C9750-30F3-354F-6942-A2118A4F927B}"/>
                </a:ext>
              </a:extLst>
            </p:cNvPr>
            <p:cNvSpPr/>
            <p:nvPr/>
          </p:nvSpPr>
          <p:spPr>
            <a:xfrm>
              <a:off x="9651361" y="42507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8" name="Oval 1077">
              <a:extLst>
                <a:ext uri="{FF2B5EF4-FFF2-40B4-BE49-F238E27FC236}">
                  <a16:creationId xmlns:a16="http://schemas.microsoft.com/office/drawing/2014/main" id="{11BE8757-A6BC-8397-2854-FB7452D6D1B4}"/>
                </a:ext>
              </a:extLst>
            </p:cNvPr>
            <p:cNvSpPr/>
            <p:nvPr/>
          </p:nvSpPr>
          <p:spPr>
            <a:xfrm>
              <a:off x="10125761" y="39759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9" name="Oval 1078">
              <a:extLst>
                <a:ext uri="{FF2B5EF4-FFF2-40B4-BE49-F238E27FC236}">
                  <a16:creationId xmlns:a16="http://schemas.microsoft.com/office/drawing/2014/main" id="{13858FBC-B800-6A0E-023C-A64E9D3DEFF6}"/>
                </a:ext>
              </a:extLst>
            </p:cNvPr>
            <p:cNvSpPr/>
            <p:nvPr/>
          </p:nvSpPr>
          <p:spPr>
            <a:xfrm>
              <a:off x="10288936" y="41323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0" name="Oval 1079">
              <a:extLst>
                <a:ext uri="{FF2B5EF4-FFF2-40B4-BE49-F238E27FC236}">
                  <a16:creationId xmlns:a16="http://schemas.microsoft.com/office/drawing/2014/main" id="{1F88ECBF-4633-11E1-B053-52277F9FE426}"/>
                </a:ext>
              </a:extLst>
            </p:cNvPr>
            <p:cNvSpPr/>
            <p:nvPr/>
          </p:nvSpPr>
          <p:spPr>
            <a:xfrm>
              <a:off x="9992671" y="39864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1" name="Oval 1080">
              <a:extLst>
                <a:ext uri="{FF2B5EF4-FFF2-40B4-BE49-F238E27FC236}">
                  <a16:creationId xmlns:a16="http://schemas.microsoft.com/office/drawing/2014/main" id="{30E539EA-9906-FF24-4BB5-7E8448F1A341}"/>
                </a:ext>
              </a:extLst>
            </p:cNvPr>
            <p:cNvSpPr/>
            <p:nvPr/>
          </p:nvSpPr>
          <p:spPr>
            <a:xfrm>
              <a:off x="10145071" y="41388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2" name="Oval 1081">
              <a:extLst>
                <a:ext uri="{FF2B5EF4-FFF2-40B4-BE49-F238E27FC236}">
                  <a16:creationId xmlns:a16="http://schemas.microsoft.com/office/drawing/2014/main" id="{02D585BB-C00E-F152-7B7B-853B3B46437F}"/>
                </a:ext>
              </a:extLst>
            </p:cNvPr>
            <p:cNvSpPr/>
            <p:nvPr/>
          </p:nvSpPr>
          <p:spPr>
            <a:xfrm>
              <a:off x="9488186" y="4232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3" name="Oval 1082">
              <a:extLst>
                <a:ext uri="{FF2B5EF4-FFF2-40B4-BE49-F238E27FC236}">
                  <a16:creationId xmlns:a16="http://schemas.microsoft.com/office/drawing/2014/main" id="{55ED880D-0A09-D0FF-C925-96007DC50435}"/>
                </a:ext>
              </a:extLst>
            </p:cNvPr>
            <p:cNvSpPr/>
            <p:nvPr/>
          </p:nvSpPr>
          <p:spPr>
            <a:xfrm>
              <a:off x="9651361" y="4389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4" name="Oval 1083">
              <a:extLst>
                <a:ext uri="{FF2B5EF4-FFF2-40B4-BE49-F238E27FC236}">
                  <a16:creationId xmlns:a16="http://schemas.microsoft.com/office/drawing/2014/main" id="{1EBCB1FD-9771-CE0E-D190-63AC448EC93A}"/>
                </a:ext>
              </a:extLst>
            </p:cNvPr>
            <p:cNvSpPr/>
            <p:nvPr/>
          </p:nvSpPr>
          <p:spPr>
            <a:xfrm>
              <a:off x="9355096" y="4243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5" name="Oval 1084">
              <a:extLst>
                <a:ext uri="{FF2B5EF4-FFF2-40B4-BE49-F238E27FC236}">
                  <a16:creationId xmlns:a16="http://schemas.microsoft.com/office/drawing/2014/main" id="{BAAF40A3-7417-4F51-7B56-7EE6DC34B4C4}"/>
                </a:ext>
              </a:extLst>
            </p:cNvPr>
            <p:cNvSpPr/>
            <p:nvPr/>
          </p:nvSpPr>
          <p:spPr>
            <a:xfrm>
              <a:off x="9507496" y="4395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6" name="Oval 1085">
              <a:extLst>
                <a:ext uri="{FF2B5EF4-FFF2-40B4-BE49-F238E27FC236}">
                  <a16:creationId xmlns:a16="http://schemas.microsoft.com/office/drawing/2014/main" id="{61DAE585-F87D-5D5F-025B-B43103BE19EE}"/>
                </a:ext>
              </a:extLst>
            </p:cNvPr>
            <p:cNvSpPr/>
            <p:nvPr/>
          </p:nvSpPr>
          <p:spPr>
            <a:xfrm>
              <a:off x="9167402" y="43060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7" name="Oval 1086">
              <a:extLst>
                <a:ext uri="{FF2B5EF4-FFF2-40B4-BE49-F238E27FC236}">
                  <a16:creationId xmlns:a16="http://schemas.microsoft.com/office/drawing/2014/main" id="{F003095A-F3A1-1D4D-C006-822E52FEAD4B}"/>
                </a:ext>
              </a:extLst>
            </p:cNvPr>
            <p:cNvSpPr/>
            <p:nvPr/>
          </p:nvSpPr>
          <p:spPr>
            <a:xfrm>
              <a:off x="9330577" y="44624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8" name="Oval 1087">
              <a:extLst>
                <a:ext uri="{FF2B5EF4-FFF2-40B4-BE49-F238E27FC236}">
                  <a16:creationId xmlns:a16="http://schemas.microsoft.com/office/drawing/2014/main" id="{601EFD04-622A-A3FB-CEA5-370572AC59AE}"/>
                </a:ext>
              </a:extLst>
            </p:cNvPr>
            <p:cNvSpPr/>
            <p:nvPr/>
          </p:nvSpPr>
          <p:spPr>
            <a:xfrm>
              <a:off x="9034312" y="43165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9" name="Oval 1088">
              <a:extLst>
                <a:ext uri="{FF2B5EF4-FFF2-40B4-BE49-F238E27FC236}">
                  <a16:creationId xmlns:a16="http://schemas.microsoft.com/office/drawing/2014/main" id="{9961BE61-45A5-1855-C278-BB3527944A36}"/>
                </a:ext>
              </a:extLst>
            </p:cNvPr>
            <p:cNvSpPr/>
            <p:nvPr/>
          </p:nvSpPr>
          <p:spPr>
            <a:xfrm>
              <a:off x="9186712" y="44689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0" name="Oval 1089">
              <a:extLst>
                <a:ext uri="{FF2B5EF4-FFF2-40B4-BE49-F238E27FC236}">
                  <a16:creationId xmlns:a16="http://schemas.microsoft.com/office/drawing/2014/main" id="{92E6525E-F0B1-B61F-9FF9-EDF4A7427BD6}"/>
                </a:ext>
              </a:extLst>
            </p:cNvPr>
            <p:cNvSpPr/>
            <p:nvPr/>
          </p:nvSpPr>
          <p:spPr>
            <a:xfrm>
              <a:off x="9506050" y="4419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1" name="Oval 1090">
              <a:extLst>
                <a:ext uri="{FF2B5EF4-FFF2-40B4-BE49-F238E27FC236}">
                  <a16:creationId xmlns:a16="http://schemas.microsoft.com/office/drawing/2014/main" id="{BD4E8EDC-1139-8EC2-E687-7A562795B9F1}"/>
                </a:ext>
              </a:extLst>
            </p:cNvPr>
            <p:cNvSpPr/>
            <p:nvPr/>
          </p:nvSpPr>
          <p:spPr>
            <a:xfrm>
              <a:off x="9669225" y="45761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2" name="Oval 1091">
              <a:extLst>
                <a:ext uri="{FF2B5EF4-FFF2-40B4-BE49-F238E27FC236}">
                  <a16:creationId xmlns:a16="http://schemas.microsoft.com/office/drawing/2014/main" id="{61D2FBD5-6425-AAC3-3387-90066EE36B4A}"/>
                </a:ext>
              </a:extLst>
            </p:cNvPr>
            <p:cNvSpPr/>
            <p:nvPr/>
          </p:nvSpPr>
          <p:spPr>
            <a:xfrm>
              <a:off x="9372960" y="44302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3" name="Oval 1092">
              <a:extLst>
                <a:ext uri="{FF2B5EF4-FFF2-40B4-BE49-F238E27FC236}">
                  <a16:creationId xmlns:a16="http://schemas.microsoft.com/office/drawing/2014/main" id="{54E45E79-8EEC-73E2-90E2-E3868E569227}"/>
                </a:ext>
              </a:extLst>
            </p:cNvPr>
            <p:cNvSpPr/>
            <p:nvPr/>
          </p:nvSpPr>
          <p:spPr>
            <a:xfrm>
              <a:off x="9525360" y="45826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4" name="Oval 1093">
              <a:extLst>
                <a:ext uri="{FF2B5EF4-FFF2-40B4-BE49-F238E27FC236}">
                  <a16:creationId xmlns:a16="http://schemas.microsoft.com/office/drawing/2014/main" id="{EFE7B4D1-3B98-78BE-9F8C-D8F9845FA5A2}"/>
                </a:ext>
              </a:extLst>
            </p:cNvPr>
            <p:cNvSpPr/>
            <p:nvPr/>
          </p:nvSpPr>
          <p:spPr>
            <a:xfrm>
              <a:off x="9815910" y="4273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5" name="Oval 1094">
              <a:extLst>
                <a:ext uri="{FF2B5EF4-FFF2-40B4-BE49-F238E27FC236}">
                  <a16:creationId xmlns:a16="http://schemas.microsoft.com/office/drawing/2014/main" id="{34598D37-9C1E-6CB5-5EEA-88CFD188784A}"/>
                </a:ext>
              </a:extLst>
            </p:cNvPr>
            <p:cNvSpPr/>
            <p:nvPr/>
          </p:nvSpPr>
          <p:spPr>
            <a:xfrm>
              <a:off x="9979085" y="4430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6" name="Oval 1095">
              <a:extLst>
                <a:ext uri="{FF2B5EF4-FFF2-40B4-BE49-F238E27FC236}">
                  <a16:creationId xmlns:a16="http://schemas.microsoft.com/office/drawing/2014/main" id="{80B59634-FFF4-3122-39FE-28349B98E247}"/>
                </a:ext>
              </a:extLst>
            </p:cNvPr>
            <p:cNvSpPr/>
            <p:nvPr/>
          </p:nvSpPr>
          <p:spPr>
            <a:xfrm>
              <a:off x="9682820" y="4284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7" name="Oval 1096">
              <a:extLst>
                <a:ext uri="{FF2B5EF4-FFF2-40B4-BE49-F238E27FC236}">
                  <a16:creationId xmlns:a16="http://schemas.microsoft.com/office/drawing/2014/main" id="{B0EE9415-740B-5C9D-2537-74C9B47521FE}"/>
                </a:ext>
              </a:extLst>
            </p:cNvPr>
            <p:cNvSpPr/>
            <p:nvPr/>
          </p:nvSpPr>
          <p:spPr>
            <a:xfrm>
              <a:off x="9835220" y="4436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8" name="Oval 1097">
              <a:extLst>
                <a:ext uri="{FF2B5EF4-FFF2-40B4-BE49-F238E27FC236}">
                  <a16:creationId xmlns:a16="http://schemas.microsoft.com/office/drawing/2014/main" id="{9F6D5809-0FF5-39C0-B74F-3A6CE3D75479}"/>
                </a:ext>
              </a:extLst>
            </p:cNvPr>
            <p:cNvSpPr/>
            <p:nvPr/>
          </p:nvSpPr>
          <p:spPr>
            <a:xfrm>
              <a:off x="9958022" y="41628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9" name="Oval 1098">
              <a:extLst>
                <a:ext uri="{FF2B5EF4-FFF2-40B4-BE49-F238E27FC236}">
                  <a16:creationId xmlns:a16="http://schemas.microsoft.com/office/drawing/2014/main" id="{53093115-D725-DFB9-05C4-0E09FAE8F98E}"/>
                </a:ext>
              </a:extLst>
            </p:cNvPr>
            <p:cNvSpPr/>
            <p:nvPr/>
          </p:nvSpPr>
          <p:spPr>
            <a:xfrm>
              <a:off x="10121197" y="431933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0" name="Oval 1099">
              <a:extLst>
                <a:ext uri="{FF2B5EF4-FFF2-40B4-BE49-F238E27FC236}">
                  <a16:creationId xmlns:a16="http://schemas.microsoft.com/office/drawing/2014/main" id="{ED09AD0A-597F-4313-46E7-4E546FAE8AE6}"/>
                </a:ext>
              </a:extLst>
            </p:cNvPr>
            <p:cNvSpPr/>
            <p:nvPr/>
          </p:nvSpPr>
          <p:spPr>
            <a:xfrm>
              <a:off x="9824932" y="41733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1" name="Oval 1100">
              <a:extLst>
                <a:ext uri="{FF2B5EF4-FFF2-40B4-BE49-F238E27FC236}">
                  <a16:creationId xmlns:a16="http://schemas.microsoft.com/office/drawing/2014/main" id="{CDB5EDBA-2EB2-A7C0-CFBE-AAEA0F9842D9}"/>
                </a:ext>
              </a:extLst>
            </p:cNvPr>
            <p:cNvSpPr/>
            <p:nvPr/>
          </p:nvSpPr>
          <p:spPr>
            <a:xfrm>
              <a:off x="9977332" y="43257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2" name="Oval 1101">
              <a:extLst>
                <a:ext uri="{FF2B5EF4-FFF2-40B4-BE49-F238E27FC236}">
                  <a16:creationId xmlns:a16="http://schemas.microsoft.com/office/drawing/2014/main" id="{3D4E6A5E-2516-D62A-54E2-5C5AC4114D32}"/>
                </a:ext>
              </a:extLst>
            </p:cNvPr>
            <p:cNvSpPr/>
            <p:nvPr/>
          </p:nvSpPr>
          <p:spPr>
            <a:xfrm>
              <a:off x="9321073" y="444016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3" name="Oval 1102">
              <a:extLst>
                <a:ext uri="{FF2B5EF4-FFF2-40B4-BE49-F238E27FC236}">
                  <a16:creationId xmlns:a16="http://schemas.microsoft.com/office/drawing/2014/main" id="{8561A97F-2267-4B76-9083-58B17BBCA6F5}"/>
                </a:ext>
              </a:extLst>
            </p:cNvPr>
            <p:cNvSpPr/>
            <p:nvPr/>
          </p:nvSpPr>
          <p:spPr>
            <a:xfrm>
              <a:off x="9484248" y="45966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4" name="Oval 1103">
              <a:extLst>
                <a:ext uri="{FF2B5EF4-FFF2-40B4-BE49-F238E27FC236}">
                  <a16:creationId xmlns:a16="http://schemas.microsoft.com/office/drawing/2014/main" id="{627736CF-D76D-7708-A93F-4983D8BAA189}"/>
                </a:ext>
              </a:extLst>
            </p:cNvPr>
            <p:cNvSpPr/>
            <p:nvPr/>
          </p:nvSpPr>
          <p:spPr>
            <a:xfrm>
              <a:off x="9187983" y="44506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5" name="Oval 1104">
              <a:extLst>
                <a:ext uri="{FF2B5EF4-FFF2-40B4-BE49-F238E27FC236}">
                  <a16:creationId xmlns:a16="http://schemas.microsoft.com/office/drawing/2014/main" id="{6F01DCC5-345C-662A-3CF5-0DB15AC7204E}"/>
                </a:ext>
              </a:extLst>
            </p:cNvPr>
            <p:cNvSpPr/>
            <p:nvPr/>
          </p:nvSpPr>
          <p:spPr>
            <a:xfrm>
              <a:off x="9340383" y="46030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6" name="Oval 1105">
              <a:extLst>
                <a:ext uri="{FF2B5EF4-FFF2-40B4-BE49-F238E27FC236}">
                  <a16:creationId xmlns:a16="http://schemas.microsoft.com/office/drawing/2014/main" id="{5408B3DD-31DC-A7FF-2451-485C49DBE061}"/>
                </a:ext>
              </a:extLst>
            </p:cNvPr>
            <p:cNvSpPr/>
            <p:nvPr/>
          </p:nvSpPr>
          <p:spPr>
            <a:xfrm>
              <a:off x="9068342" y="448588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7" name="Oval 1106">
              <a:extLst>
                <a:ext uri="{FF2B5EF4-FFF2-40B4-BE49-F238E27FC236}">
                  <a16:creationId xmlns:a16="http://schemas.microsoft.com/office/drawing/2014/main" id="{7CCB5288-1B21-0982-DB79-815A93D6107A}"/>
                </a:ext>
              </a:extLst>
            </p:cNvPr>
            <p:cNvSpPr/>
            <p:nvPr/>
          </p:nvSpPr>
          <p:spPr>
            <a:xfrm>
              <a:off x="9231517" y="46423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8" name="Oval 1107">
              <a:extLst>
                <a:ext uri="{FF2B5EF4-FFF2-40B4-BE49-F238E27FC236}">
                  <a16:creationId xmlns:a16="http://schemas.microsoft.com/office/drawing/2014/main" id="{41BFF9FE-CF40-F0CB-EFAF-5D41029C3C0E}"/>
                </a:ext>
              </a:extLst>
            </p:cNvPr>
            <p:cNvSpPr/>
            <p:nvPr/>
          </p:nvSpPr>
          <p:spPr>
            <a:xfrm>
              <a:off x="8935252" y="44963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09" name="Oval 1108">
              <a:extLst>
                <a:ext uri="{FF2B5EF4-FFF2-40B4-BE49-F238E27FC236}">
                  <a16:creationId xmlns:a16="http://schemas.microsoft.com/office/drawing/2014/main" id="{45E3DA39-91F4-72B7-0CB4-BE935F7DDE81}"/>
                </a:ext>
              </a:extLst>
            </p:cNvPr>
            <p:cNvSpPr/>
            <p:nvPr/>
          </p:nvSpPr>
          <p:spPr>
            <a:xfrm>
              <a:off x="9087652" y="46487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0" name="Oval 1109">
              <a:extLst>
                <a:ext uri="{FF2B5EF4-FFF2-40B4-BE49-F238E27FC236}">
                  <a16:creationId xmlns:a16="http://schemas.microsoft.com/office/drawing/2014/main" id="{E5E4C7DC-D5C0-F368-EC16-51BB64E31097}"/>
                </a:ext>
              </a:extLst>
            </p:cNvPr>
            <p:cNvSpPr/>
            <p:nvPr/>
          </p:nvSpPr>
          <p:spPr>
            <a:xfrm>
              <a:off x="8854685" y="446747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1" name="Oval 1110">
              <a:extLst>
                <a:ext uri="{FF2B5EF4-FFF2-40B4-BE49-F238E27FC236}">
                  <a16:creationId xmlns:a16="http://schemas.microsoft.com/office/drawing/2014/main" id="{99BB4AD4-2F40-0A74-1E71-01E884742672}"/>
                </a:ext>
              </a:extLst>
            </p:cNvPr>
            <p:cNvSpPr/>
            <p:nvPr/>
          </p:nvSpPr>
          <p:spPr>
            <a:xfrm>
              <a:off x="9017860" y="462393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2" name="Oval 1111">
              <a:extLst>
                <a:ext uri="{FF2B5EF4-FFF2-40B4-BE49-F238E27FC236}">
                  <a16:creationId xmlns:a16="http://schemas.microsoft.com/office/drawing/2014/main" id="{22A4F733-3D59-F331-DAC1-D636F29E1DF6}"/>
                </a:ext>
              </a:extLst>
            </p:cNvPr>
            <p:cNvSpPr/>
            <p:nvPr/>
          </p:nvSpPr>
          <p:spPr>
            <a:xfrm>
              <a:off x="8721595" y="44779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3" name="Oval 1112">
              <a:extLst>
                <a:ext uri="{FF2B5EF4-FFF2-40B4-BE49-F238E27FC236}">
                  <a16:creationId xmlns:a16="http://schemas.microsoft.com/office/drawing/2014/main" id="{A06C3DB7-6AE3-D88D-E8A8-9F8FE99E3F9D}"/>
                </a:ext>
              </a:extLst>
            </p:cNvPr>
            <p:cNvSpPr/>
            <p:nvPr/>
          </p:nvSpPr>
          <p:spPr>
            <a:xfrm>
              <a:off x="8873995" y="46303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4" name="Oval 1113">
              <a:extLst>
                <a:ext uri="{FF2B5EF4-FFF2-40B4-BE49-F238E27FC236}">
                  <a16:creationId xmlns:a16="http://schemas.microsoft.com/office/drawing/2014/main" id="{03CC8A81-F80F-2676-B3EE-DD8F81DCE57D}"/>
                </a:ext>
              </a:extLst>
            </p:cNvPr>
            <p:cNvSpPr/>
            <p:nvPr/>
          </p:nvSpPr>
          <p:spPr>
            <a:xfrm>
              <a:off x="8932005" y="437018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5" name="Oval 1114">
              <a:extLst>
                <a:ext uri="{FF2B5EF4-FFF2-40B4-BE49-F238E27FC236}">
                  <a16:creationId xmlns:a16="http://schemas.microsoft.com/office/drawing/2014/main" id="{87BF4D1F-75D9-B9E3-6AF5-855C6463D461}"/>
                </a:ext>
              </a:extLst>
            </p:cNvPr>
            <p:cNvSpPr/>
            <p:nvPr/>
          </p:nvSpPr>
          <p:spPr>
            <a:xfrm>
              <a:off x="9095180" y="4526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6" name="Oval 1115">
              <a:extLst>
                <a:ext uri="{FF2B5EF4-FFF2-40B4-BE49-F238E27FC236}">
                  <a16:creationId xmlns:a16="http://schemas.microsoft.com/office/drawing/2014/main" id="{50693F38-A1A5-8AC8-74AD-385CF2C9E65A}"/>
                </a:ext>
              </a:extLst>
            </p:cNvPr>
            <p:cNvSpPr/>
            <p:nvPr/>
          </p:nvSpPr>
          <p:spPr>
            <a:xfrm>
              <a:off x="8798915" y="43806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7" name="Oval 1116">
              <a:extLst>
                <a:ext uri="{FF2B5EF4-FFF2-40B4-BE49-F238E27FC236}">
                  <a16:creationId xmlns:a16="http://schemas.microsoft.com/office/drawing/2014/main" id="{053ECD51-4E4E-E5FF-4C77-8E5B03D2E2CA}"/>
                </a:ext>
              </a:extLst>
            </p:cNvPr>
            <p:cNvSpPr/>
            <p:nvPr/>
          </p:nvSpPr>
          <p:spPr>
            <a:xfrm>
              <a:off x="8951315" y="45330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8" name="Oval 1117">
              <a:extLst>
                <a:ext uri="{FF2B5EF4-FFF2-40B4-BE49-F238E27FC236}">
                  <a16:creationId xmlns:a16="http://schemas.microsoft.com/office/drawing/2014/main" id="{BCF07792-A57A-93B4-D03E-410BF283C9A7}"/>
                </a:ext>
              </a:extLst>
            </p:cNvPr>
            <p:cNvSpPr/>
            <p:nvPr/>
          </p:nvSpPr>
          <p:spPr>
            <a:xfrm>
              <a:off x="9565527" y="432229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9" name="Oval 1118">
              <a:extLst>
                <a:ext uri="{FF2B5EF4-FFF2-40B4-BE49-F238E27FC236}">
                  <a16:creationId xmlns:a16="http://schemas.microsoft.com/office/drawing/2014/main" id="{08169548-08AB-B864-D836-35E6FE24A777}"/>
                </a:ext>
              </a:extLst>
            </p:cNvPr>
            <p:cNvSpPr/>
            <p:nvPr/>
          </p:nvSpPr>
          <p:spPr>
            <a:xfrm>
              <a:off x="9728702" y="44787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0" name="Oval 1119">
              <a:extLst>
                <a:ext uri="{FF2B5EF4-FFF2-40B4-BE49-F238E27FC236}">
                  <a16:creationId xmlns:a16="http://schemas.microsoft.com/office/drawing/2014/main" id="{999742C4-62F6-45DE-EE18-7B986B888826}"/>
                </a:ext>
              </a:extLst>
            </p:cNvPr>
            <p:cNvSpPr/>
            <p:nvPr/>
          </p:nvSpPr>
          <p:spPr>
            <a:xfrm>
              <a:off x="9432437" y="43328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1" name="Oval 1120">
              <a:extLst>
                <a:ext uri="{FF2B5EF4-FFF2-40B4-BE49-F238E27FC236}">
                  <a16:creationId xmlns:a16="http://schemas.microsoft.com/office/drawing/2014/main" id="{7B008BFD-1DD7-9BAD-D5CB-81EF703DCF58}"/>
                </a:ext>
              </a:extLst>
            </p:cNvPr>
            <p:cNvSpPr/>
            <p:nvPr/>
          </p:nvSpPr>
          <p:spPr>
            <a:xfrm>
              <a:off x="9584837" y="44852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2" name="Oval 1121">
              <a:extLst>
                <a:ext uri="{FF2B5EF4-FFF2-40B4-BE49-F238E27FC236}">
                  <a16:creationId xmlns:a16="http://schemas.microsoft.com/office/drawing/2014/main" id="{11732BC6-F40E-336F-7D80-1A16B6031516}"/>
                </a:ext>
              </a:extLst>
            </p:cNvPr>
            <p:cNvSpPr/>
            <p:nvPr/>
          </p:nvSpPr>
          <p:spPr>
            <a:xfrm>
              <a:off x="9238215" y="41996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3" name="Oval 1122">
              <a:extLst>
                <a:ext uri="{FF2B5EF4-FFF2-40B4-BE49-F238E27FC236}">
                  <a16:creationId xmlns:a16="http://schemas.microsoft.com/office/drawing/2014/main" id="{AEBC8A2A-2F2A-6BCE-5721-4BA4B360F582}"/>
                </a:ext>
              </a:extLst>
            </p:cNvPr>
            <p:cNvSpPr/>
            <p:nvPr/>
          </p:nvSpPr>
          <p:spPr>
            <a:xfrm>
              <a:off x="9401390" y="43561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4" name="Oval 1123">
              <a:extLst>
                <a:ext uri="{FF2B5EF4-FFF2-40B4-BE49-F238E27FC236}">
                  <a16:creationId xmlns:a16="http://schemas.microsoft.com/office/drawing/2014/main" id="{71BDD8A2-EBC6-C7FC-C51F-886AED6387C6}"/>
                </a:ext>
              </a:extLst>
            </p:cNvPr>
            <p:cNvSpPr/>
            <p:nvPr/>
          </p:nvSpPr>
          <p:spPr>
            <a:xfrm>
              <a:off x="9105125" y="42101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5" name="Oval 1124">
              <a:extLst>
                <a:ext uri="{FF2B5EF4-FFF2-40B4-BE49-F238E27FC236}">
                  <a16:creationId xmlns:a16="http://schemas.microsoft.com/office/drawing/2014/main" id="{F30C6AD5-84AB-2E3B-8653-AA464AB6D705}"/>
                </a:ext>
              </a:extLst>
            </p:cNvPr>
            <p:cNvSpPr/>
            <p:nvPr/>
          </p:nvSpPr>
          <p:spPr>
            <a:xfrm>
              <a:off x="9257525" y="43625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6" name="Oval 1125">
              <a:extLst>
                <a:ext uri="{FF2B5EF4-FFF2-40B4-BE49-F238E27FC236}">
                  <a16:creationId xmlns:a16="http://schemas.microsoft.com/office/drawing/2014/main" id="{3D69B45A-E165-2BD8-2949-4E4DCB8A60C8}"/>
                </a:ext>
              </a:extLst>
            </p:cNvPr>
            <p:cNvSpPr/>
            <p:nvPr/>
          </p:nvSpPr>
          <p:spPr>
            <a:xfrm>
              <a:off x="9437044" y="4127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7" name="Oval 1126">
              <a:extLst>
                <a:ext uri="{FF2B5EF4-FFF2-40B4-BE49-F238E27FC236}">
                  <a16:creationId xmlns:a16="http://schemas.microsoft.com/office/drawing/2014/main" id="{2038DB7F-76EF-FD68-4526-41F5D65B52BC}"/>
                </a:ext>
              </a:extLst>
            </p:cNvPr>
            <p:cNvSpPr/>
            <p:nvPr/>
          </p:nvSpPr>
          <p:spPr>
            <a:xfrm>
              <a:off x="9600219" y="4284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8" name="Oval 1127">
              <a:extLst>
                <a:ext uri="{FF2B5EF4-FFF2-40B4-BE49-F238E27FC236}">
                  <a16:creationId xmlns:a16="http://schemas.microsoft.com/office/drawing/2014/main" id="{620B69F6-1ED0-79D5-A9F0-FA20DBCD2BA8}"/>
                </a:ext>
              </a:extLst>
            </p:cNvPr>
            <p:cNvSpPr/>
            <p:nvPr/>
          </p:nvSpPr>
          <p:spPr>
            <a:xfrm>
              <a:off x="9303954" y="4138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9" name="Oval 1128">
              <a:extLst>
                <a:ext uri="{FF2B5EF4-FFF2-40B4-BE49-F238E27FC236}">
                  <a16:creationId xmlns:a16="http://schemas.microsoft.com/office/drawing/2014/main" id="{DFDF9382-D215-1F73-DBBF-B872C14FC4D9}"/>
                </a:ext>
              </a:extLst>
            </p:cNvPr>
            <p:cNvSpPr/>
            <p:nvPr/>
          </p:nvSpPr>
          <p:spPr>
            <a:xfrm>
              <a:off x="9456354" y="4290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0" name="Oval 1129">
              <a:extLst>
                <a:ext uri="{FF2B5EF4-FFF2-40B4-BE49-F238E27FC236}">
                  <a16:creationId xmlns:a16="http://schemas.microsoft.com/office/drawing/2014/main" id="{7AF6AAB1-0A5E-9B51-EC85-F873337EEF15}"/>
                </a:ext>
              </a:extLst>
            </p:cNvPr>
            <p:cNvSpPr/>
            <p:nvPr/>
          </p:nvSpPr>
          <p:spPr>
            <a:xfrm>
              <a:off x="9656128" y="417455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1" name="Oval 1130">
              <a:extLst>
                <a:ext uri="{FF2B5EF4-FFF2-40B4-BE49-F238E27FC236}">
                  <a16:creationId xmlns:a16="http://schemas.microsoft.com/office/drawing/2014/main" id="{27F2409C-7276-9E29-7A20-4787072D5CDC}"/>
                </a:ext>
              </a:extLst>
            </p:cNvPr>
            <p:cNvSpPr/>
            <p:nvPr/>
          </p:nvSpPr>
          <p:spPr>
            <a:xfrm>
              <a:off x="9819303" y="43310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2" name="Oval 1131">
              <a:extLst>
                <a:ext uri="{FF2B5EF4-FFF2-40B4-BE49-F238E27FC236}">
                  <a16:creationId xmlns:a16="http://schemas.microsoft.com/office/drawing/2014/main" id="{4F171003-16E7-D686-87A0-0E96B6B5BA54}"/>
                </a:ext>
              </a:extLst>
            </p:cNvPr>
            <p:cNvSpPr/>
            <p:nvPr/>
          </p:nvSpPr>
          <p:spPr>
            <a:xfrm>
              <a:off x="9523038" y="41850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3" name="Oval 1132">
              <a:extLst>
                <a:ext uri="{FF2B5EF4-FFF2-40B4-BE49-F238E27FC236}">
                  <a16:creationId xmlns:a16="http://schemas.microsoft.com/office/drawing/2014/main" id="{8A9B1A63-3520-7D2A-54CF-57052BD8084D}"/>
                </a:ext>
              </a:extLst>
            </p:cNvPr>
            <p:cNvSpPr/>
            <p:nvPr/>
          </p:nvSpPr>
          <p:spPr>
            <a:xfrm>
              <a:off x="9675438" y="43374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4" name="Oval 1133">
              <a:extLst>
                <a:ext uri="{FF2B5EF4-FFF2-40B4-BE49-F238E27FC236}">
                  <a16:creationId xmlns:a16="http://schemas.microsoft.com/office/drawing/2014/main" id="{C75466FA-F30D-C1BF-046F-B85C87CBFD88}"/>
                </a:ext>
              </a:extLst>
            </p:cNvPr>
            <p:cNvSpPr/>
            <p:nvPr/>
          </p:nvSpPr>
          <p:spPr>
            <a:xfrm>
              <a:off x="10059973" y="3981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5" name="Oval 1134">
              <a:extLst>
                <a:ext uri="{FF2B5EF4-FFF2-40B4-BE49-F238E27FC236}">
                  <a16:creationId xmlns:a16="http://schemas.microsoft.com/office/drawing/2014/main" id="{31835615-206D-A863-C38B-AAFC40E1B842}"/>
                </a:ext>
              </a:extLst>
            </p:cNvPr>
            <p:cNvSpPr/>
            <p:nvPr/>
          </p:nvSpPr>
          <p:spPr>
            <a:xfrm>
              <a:off x="10223148" y="4138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6" name="Oval 1135">
              <a:extLst>
                <a:ext uri="{FF2B5EF4-FFF2-40B4-BE49-F238E27FC236}">
                  <a16:creationId xmlns:a16="http://schemas.microsoft.com/office/drawing/2014/main" id="{F7048061-90B4-174E-5B57-769754C30FC2}"/>
                </a:ext>
              </a:extLst>
            </p:cNvPr>
            <p:cNvSpPr/>
            <p:nvPr/>
          </p:nvSpPr>
          <p:spPr>
            <a:xfrm>
              <a:off x="9926883" y="3992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7" name="Oval 1136">
              <a:extLst>
                <a:ext uri="{FF2B5EF4-FFF2-40B4-BE49-F238E27FC236}">
                  <a16:creationId xmlns:a16="http://schemas.microsoft.com/office/drawing/2014/main" id="{8D0D9FCA-FFBC-6DFA-491C-59A82E15D56B}"/>
                </a:ext>
              </a:extLst>
            </p:cNvPr>
            <p:cNvSpPr/>
            <p:nvPr/>
          </p:nvSpPr>
          <p:spPr>
            <a:xfrm>
              <a:off x="10079283" y="4144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8" name="Oval 1137">
              <a:extLst>
                <a:ext uri="{FF2B5EF4-FFF2-40B4-BE49-F238E27FC236}">
                  <a16:creationId xmlns:a16="http://schemas.microsoft.com/office/drawing/2014/main" id="{74B76081-6050-A8D4-959A-5E89DF2EAEC6}"/>
                </a:ext>
              </a:extLst>
            </p:cNvPr>
            <p:cNvSpPr/>
            <p:nvPr/>
          </p:nvSpPr>
          <p:spPr>
            <a:xfrm>
              <a:off x="9571311" y="42505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9" name="Oval 1138">
              <a:extLst>
                <a:ext uri="{FF2B5EF4-FFF2-40B4-BE49-F238E27FC236}">
                  <a16:creationId xmlns:a16="http://schemas.microsoft.com/office/drawing/2014/main" id="{93112A6E-A9F7-7FD0-45DD-546973F2CDBF}"/>
                </a:ext>
              </a:extLst>
            </p:cNvPr>
            <p:cNvSpPr/>
            <p:nvPr/>
          </p:nvSpPr>
          <p:spPr>
            <a:xfrm>
              <a:off x="9734486" y="44070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0" name="Oval 1139">
              <a:extLst>
                <a:ext uri="{FF2B5EF4-FFF2-40B4-BE49-F238E27FC236}">
                  <a16:creationId xmlns:a16="http://schemas.microsoft.com/office/drawing/2014/main" id="{EAC4C7B2-C044-A75B-2F25-3DB9C48CEAA3}"/>
                </a:ext>
              </a:extLst>
            </p:cNvPr>
            <p:cNvSpPr/>
            <p:nvPr/>
          </p:nvSpPr>
          <p:spPr>
            <a:xfrm>
              <a:off x="9438221" y="42610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1" name="Oval 1140">
              <a:extLst>
                <a:ext uri="{FF2B5EF4-FFF2-40B4-BE49-F238E27FC236}">
                  <a16:creationId xmlns:a16="http://schemas.microsoft.com/office/drawing/2014/main" id="{14D6FD11-BC42-500A-346B-B605B74950AE}"/>
                </a:ext>
              </a:extLst>
            </p:cNvPr>
            <p:cNvSpPr/>
            <p:nvPr/>
          </p:nvSpPr>
          <p:spPr>
            <a:xfrm>
              <a:off x="9590621" y="44134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2" name="Oval 1141">
              <a:extLst>
                <a:ext uri="{FF2B5EF4-FFF2-40B4-BE49-F238E27FC236}">
                  <a16:creationId xmlns:a16="http://schemas.microsoft.com/office/drawing/2014/main" id="{F318866C-B60F-BDDF-30D8-1C1B7F71EE20}"/>
                </a:ext>
              </a:extLst>
            </p:cNvPr>
            <p:cNvSpPr/>
            <p:nvPr/>
          </p:nvSpPr>
          <p:spPr>
            <a:xfrm>
              <a:off x="9950255" y="404421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3" name="Oval 1142">
              <a:extLst>
                <a:ext uri="{FF2B5EF4-FFF2-40B4-BE49-F238E27FC236}">
                  <a16:creationId xmlns:a16="http://schemas.microsoft.com/office/drawing/2014/main" id="{E1312B3D-8D69-EA76-9F7C-4DB9FEB57C6F}"/>
                </a:ext>
              </a:extLst>
            </p:cNvPr>
            <p:cNvSpPr/>
            <p:nvPr/>
          </p:nvSpPr>
          <p:spPr>
            <a:xfrm>
              <a:off x="10200801"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4" name="Oval 1143">
              <a:extLst>
                <a:ext uri="{FF2B5EF4-FFF2-40B4-BE49-F238E27FC236}">
                  <a16:creationId xmlns:a16="http://schemas.microsoft.com/office/drawing/2014/main" id="{499B677D-AAE5-2FCB-7D89-4795996E4CFB}"/>
                </a:ext>
              </a:extLst>
            </p:cNvPr>
            <p:cNvSpPr/>
            <p:nvPr/>
          </p:nvSpPr>
          <p:spPr>
            <a:xfrm>
              <a:off x="9904536" y="40611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5" name="Oval 1144">
              <a:extLst>
                <a:ext uri="{FF2B5EF4-FFF2-40B4-BE49-F238E27FC236}">
                  <a16:creationId xmlns:a16="http://schemas.microsoft.com/office/drawing/2014/main" id="{59B79508-05B3-A181-FC82-1740C39CF162}"/>
                </a:ext>
              </a:extLst>
            </p:cNvPr>
            <p:cNvSpPr/>
            <p:nvPr/>
          </p:nvSpPr>
          <p:spPr>
            <a:xfrm>
              <a:off x="10056936" y="42135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6" name="Oval 1145">
              <a:extLst>
                <a:ext uri="{FF2B5EF4-FFF2-40B4-BE49-F238E27FC236}">
                  <a16:creationId xmlns:a16="http://schemas.microsoft.com/office/drawing/2014/main" id="{D34D4546-957D-07FD-DAFB-5A72637C1001}"/>
                </a:ext>
              </a:extLst>
            </p:cNvPr>
            <p:cNvSpPr/>
            <p:nvPr/>
          </p:nvSpPr>
          <p:spPr>
            <a:xfrm>
              <a:off x="10113430" y="420067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7" name="Oval 1146">
              <a:extLst>
                <a:ext uri="{FF2B5EF4-FFF2-40B4-BE49-F238E27FC236}">
                  <a16:creationId xmlns:a16="http://schemas.microsoft.com/office/drawing/2014/main" id="{FD6B0E4D-B3F3-DE1C-D456-EE49ABFD906A}"/>
                </a:ext>
              </a:extLst>
            </p:cNvPr>
            <p:cNvSpPr/>
            <p:nvPr/>
          </p:nvSpPr>
          <p:spPr>
            <a:xfrm>
              <a:off x="9817165" y="40547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8" name="Oval 1147">
              <a:extLst>
                <a:ext uri="{FF2B5EF4-FFF2-40B4-BE49-F238E27FC236}">
                  <a16:creationId xmlns:a16="http://schemas.microsoft.com/office/drawing/2014/main" id="{9A591097-2F29-42DE-48B4-92DC35E6D795}"/>
                </a:ext>
              </a:extLst>
            </p:cNvPr>
            <p:cNvSpPr/>
            <p:nvPr/>
          </p:nvSpPr>
          <p:spPr>
            <a:xfrm>
              <a:off x="9969565"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9" name="Oval 1148">
              <a:extLst>
                <a:ext uri="{FF2B5EF4-FFF2-40B4-BE49-F238E27FC236}">
                  <a16:creationId xmlns:a16="http://schemas.microsoft.com/office/drawing/2014/main" id="{FB7F7DF0-9B86-F163-F0C8-E152C7629570}"/>
                </a:ext>
              </a:extLst>
            </p:cNvPr>
            <p:cNvSpPr/>
            <p:nvPr/>
          </p:nvSpPr>
          <p:spPr>
            <a:xfrm>
              <a:off x="9769994" y="40049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0" name="Oval 1149">
              <a:extLst>
                <a:ext uri="{FF2B5EF4-FFF2-40B4-BE49-F238E27FC236}">
                  <a16:creationId xmlns:a16="http://schemas.microsoft.com/office/drawing/2014/main" id="{E95DACE9-4A3D-6070-2077-4BA9B0CBAF20}"/>
                </a:ext>
              </a:extLst>
            </p:cNvPr>
            <p:cNvSpPr/>
            <p:nvPr/>
          </p:nvSpPr>
          <p:spPr>
            <a:xfrm>
              <a:off x="9933169" y="41614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1" name="Oval 1150">
              <a:extLst>
                <a:ext uri="{FF2B5EF4-FFF2-40B4-BE49-F238E27FC236}">
                  <a16:creationId xmlns:a16="http://schemas.microsoft.com/office/drawing/2014/main" id="{C54AF68C-66EB-0113-86BE-07C07F1690E8}"/>
                </a:ext>
              </a:extLst>
            </p:cNvPr>
            <p:cNvSpPr/>
            <p:nvPr/>
          </p:nvSpPr>
          <p:spPr>
            <a:xfrm>
              <a:off x="9636904" y="40154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2" name="Oval 1151">
              <a:extLst>
                <a:ext uri="{FF2B5EF4-FFF2-40B4-BE49-F238E27FC236}">
                  <a16:creationId xmlns:a16="http://schemas.microsoft.com/office/drawing/2014/main" id="{DEAA3F4D-53CD-8D14-AA79-B03A6615EEF5}"/>
                </a:ext>
              </a:extLst>
            </p:cNvPr>
            <p:cNvSpPr/>
            <p:nvPr/>
          </p:nvSpPr>
          <p:spPr>
            <a:xfrm>
              <a:off x="9789304" y="41678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3" name="Oval 1152">
              <a:extLst>
                <a:ext uri="{FF2B5EF4-FFF2-40B4-BE49-F238E27FC236}">
                  <a16:creationId xmlns:a16="http://schemas.microsoft.com/office/drawing/2014/main" id="{A8924F7F-29D7-75FD-CFBA-7CD176348993}"/>
                </a:ext>
              </a:extLst>
            </p:cNvPr>
            <p:cNvSpPr/>
            <p:nvPr/>
          </p:nvSpPr>
          <p:spPr>
            <a:xfrm>
              <a:off x="9564203" y="40575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4" name="Oval 1153">
              <a:extLst>
                <a:ext uri="{FF2B5EF4-FFF2-40B4-BE49-F238E27FC236}">
                  <a16:creationId xmlns:a16="http://schemas.microsoft.com/office/drawing/2014/main" id="{42D68257-936C-4675-3AF7-E02FBEFF159C}"/>
                </a:ext>
              </a:extLst>
            </p:cNvPr>
            <p:cNvSpPr/>
            <p:nvPr/>
          </p:nvSpPr>
          <p:spPr>
            <a:xfrm>
              <a:off x="9727378" y="42139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5" name="Oval 1154">
              <a:extLst>
                <a:ext uri="{FF2B5EF4-FFF2-40B4-BE49-F238E27FC236}">
                  <a16:creationId xmlns:a16="http://schemas.microsoft.com/office/drawing/2014/main" id="{2613D539-B792-D8E0-8C1B-E2CB71AA0445}"/>
                </a:ext>
              </a:extLst>
            </p:cNvPr>
            <p:cNvSpPr/>
            <p:nvPr/>
          </p:nvSpPr>
          <p:spPr>
            <a:xfrm>
              <a:off x="9431113" y="40680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6" name="Oval 1155">
              <a:extLst>
                <a:ext uri="{FF2B5EF4-FFF2-40B4-BE49-F238E27FC236}">
                  <a16:creationId xmlns:a16="http://schemas.microsoft.com/office/drawing/2014/main" id="{82031CE1-EEA4-6A1C-3166-B0C20C693318}"/>
                </a:ext>
              </a:extLst>
            </p:cNvPr>
            <p:cNvSpPr/>
            <p:nvPr/>
          </p:nvSpPr>
          <p:spPr>
            <a:xfrm>
              <a:off x="9583513" y="4220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7" name="Oval 1156">
              <a:extLst>
                <a:ext uri="{FF2B5EF4-FFF2-40B4-BE49-F238E27FC236}">
                  <a16:creationId xmlns:a16="http://schemas.microsoft.com/office/drawing/2014/main" id="{49DEF279-794F-BA0B-DF36-E9F33EE85238}"/>
                </a:ext>
              </a:extLst>
            </p:cNvPr>
            <p:cNvSpPr/>
            <p:nvPr/>
          </p:nvSpPr>
          <p:spPr>
            <a:xfrm>
              <a:off x="10057913" y="39455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8" name="Oval 1157">
              <a:extLst>
                <a:ext uri="{FF2B5EF4-FFF2-40B4-BE49-F238E27FC236}">
                  <a16:creationId xmlns:a16="http://schemas.microsoft.com/office/drawing/2014/main" id="{74A34949-D70A-7709-507A-5E10AF70C1A6}"/>
                </a:ext>
              </a:extLst>
            </p:cNvPr>
            <p:cNvSpPr/>
            <p:nvPr/>
          </p:nvSpPr>
          <p:spPr>
            <a:xfrm>
              <a:off x="10221088" y="410204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9" name="Oval 1158">
              <a:extLst>
                <a:ext uri="{FF2B5EF4-FFF2-40B4-BE49-F238E27FC236}">
                  <a16:creationId xmlns:a16="http://schemas.microsoft.com/office/drawing/2014/main" id="{BFAEC027-5430-46E8-4DD1-E50B50AADBB9}"/>
                </a:ext>
              </a:extLst>
            </p:cNvPr>
            <p:cNvSpPr/>
            <p:nvPr/>
          </p:nvSpPr>
          <p:spPr>
            <a:xfrm>
              <a:off x="9924823" y="39560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0" name="Oval 1159">
              <a:extLst>
                <a:ext uri="{FF2B5EF4-FFF2-40B4-BE49-F238E27FC236}">
                  <a16:creationId xmlns:a16="http://schemas.microsoft.com/office/drawing/2014/main" id="{C67F6E0F-02C4-8ED5-8F33-9B7C360A2E53}"/>
                </a:ext>
              </a:extLst>
            </p:cNvPr>
            <p:cNvSpPr/>
            <p:nvPr/>
          </p:nvSpPr>
          <p:spPr>
            <a:xfrm>
              <a:off x="10077223" y="41084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1" name="Oval 1160">
              <a:extLst>
                <a:ext uri="{FF2B5EF4-FFF2-40B4-BE49-F238E27FC236}">
                  <a16:creationId xmlns:a16="http://schemas.microsoft.com/office/drawing/2014/main" id="{4D371899-874C-1743-E0E2-35673A5339D9}"/>
                </a:ext>
              </a:extLst>
            </p:cNvPr>
            <p:cNvSpPr/>
            <p:nvPr/>
          </p:nvSpPr>
          <p:spPr>
            <a:xfrm>
              <a:off x="9420338" y="4202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2" name="Oval 1161">
              <a:extLst>
                <a:ext uri="{FF2B5EF4-FFF2-40B4-BE49-F238E27FC236}">
                  <a16:creationId xmlns:a16="http://schemas.microsoft.com/office/drawing/2014/main" id="{FB9B990D-152A-FBD2-6D56-6557B4FAF930}"/>
                </a:ext>
              </a:extLst>
            </p:cNvPr>
            <p:cNvSpPr/>
            <p:nvPr/>
          </p:nvSpPr>
          <p:spPr>
            <a:xfrm>
              <a:off x="9583513" y="4359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3" name="Oval 1162">
              <a:extLst>
                <a:ext uri="{FF2B5EF4-FFF2-40B4-BE49-F238E27FC236}">
                  <a16:creationId xmlns:a16="http://schemas.microsoft.com/office/drawing/2014/main" id="{82FFD577-1E15-0F99-0B6C-F603647082DB}"/>
                </a:ext>
              </a:extLst>
            </p:cNvPr>
            <p:cNvSpPr/>
            <p:nvPr/>
          </p:nvSpPr>
          <p:spPr>
            <a:xfrm>
              <a:off x="9287248" y="4213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4" name="Oval 1163">
              <a:extLst>
                <a:ext uri="{FF2B5EF4-FFF2-40B4-BE49-F238E27FC236}">
                  <a16:creationId xmlns:a16="http://schemas.microsoft.com/office/drawing/2014/main" id="{197EC190-0F1B-7B4F-E0D1-B6FE9C4EC76B}"/>
                </a:ext>
              </a:extLst>
            </p:cNvPr>
            <p:cNvSpPr/>
            <p:nvPr/>
          </p:nvSpPr>
          <p:spPr>
            <a:xfrm>
              <a:off x="9439648" y="4365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5" name="Oval 1164">
              <a:extLst>
                <a:ext uri="{FF2B5EF4-FFF2-40B4-BE49-F238E27FC236}">
                  <a16:creationId xmlns:a16="http://schemas.microsoft.com/office/drawing/2014/main" id="{28F2C579-758A-BAC3-034D-06183BFE82B0}"/>
                </a:ext>
              </a:extLst>
            </p:cNvPr>
            <p:cNvSpPr/>
            <p:nvPr/>
          </p:nvSpPr>
          <p:spPr>
            <a:xfrm>
              <a:off x="9099554" y="42757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6" name="Oval 1165">
              <a:extLst>
                <a:ext uri="{FF2B5EF4-FFF2-40B4-BE49-F238E27FC236}">
                  <a16:creationId xmlns:a16="http://schemas.microsoft.com/office/drawing/2014/main" id="{B70BF46D-E7B5-652B-8669-87A152237E9B}"/>
                </a:ext>
              </a:extLst>
            </p:cNvPr>
            <p:cNvSpPr/>
            <p:nvPr/>
          </p:nvSpPr>
          <p:spPr>
            <a:xfrm>
              <a:off x="9262729" y="44321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7" name="Oval 1166">
              <a:extLst>
                <a:ext uri="{FF2B5EF4-FFF2-40B4-BE49-F238E27FC236}">
                  <a16:creationId xmlns:a16="http://schemas.microsoft.com/office/drawing/2014/main" id="{7F323C73-EA60-145E-239A-D3EA9A6D3DFD}"/>
                </a:ext>
              </a:extLst>
            </p:cNvPr>
            <p:cNvSpPr/>
            <p:nvPr/>
          </p:nvSpPr>
          <p:spPr>
            <a:xfrm>
              <a:off x="8966464" y="42862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8" name="Oval 1167">
              <a:extLst>
                <a:ext uri="{FF2B5EF4-FFF2-40B4-BE49-F238E27FC236}">
                  <a16:creationId xmlns:a16="http://schemas.microsoft.com/office/drawing/2014/main" id="{283D2332-4384-5733-95BD-05D8F0D53E4C}"/>
                </a:ext>
              </a:extLst>
            </p:cNvPr>
            <p:cNvSpPr/>
            <p:nvPr/>
          </p:nvSpPr>
          <p:spPr>
            <a:xfrm>
              <a:off x="9118864" y="44386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9" name="Oval 1168">
              <a:extLst>
                <a:ext uri="{FF2B5EF4-FFF2-40B4-BE49-F238E27FC236}">
                  <a16:creationId xmlns:a16="http://schemas.microsoft.com/office/drawing/2014/main" id="{20876591-7D87-94D0-AE96-BA22C98CDF2A}"/>
                </a:ext>
              </a:extLst>
            </p:cNvPr>
            <p:cNvSpPr/>
            <p:nvPr/>
          </p:nvSpPr>
          <p:spPr>
            <a:xfrm>
              <a:off x="9438202" y="438938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0" name="Oval 1169">
              <a:extLst>
                <a:ext uri="{FF2B5EF4-FFF2-40B4-BE49-F238E27FC236}">
                  <a16:creationId xmlns:a16="http://schemas.microsoft.com/office/drawing/2014/main" id="{8BFE357C-2AA7-242D-9FBE-720586321B3D}"/>
                </a:ext>
              </a:extLst>
            </p:cNvPr>
            <p:cNvSpPr/>
            <p:nvPr/>
          </p:nvSpPr>
          <p:spPr>
            <a:xfrm>
              <a:off x="9601377" y="45458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1" name="Oval 1170">
              <a:extLst>
                <a:ext uri="{FF2B5EF4-FFF2-40B4-BE49-F238E27FC236}">
                  <a16:creationId xmlns:a16="http://schemas.microsoft.com/office/drawing/2014/main" id="{2F4092E2-A180-5850-30A8-F05ABF28DC8F}"/>
                </a:ext>
              </a:extLst>
            </p:cNvPr>
            <p:cNvSpPr/>
            <p:nvPr/>
          </p:nvSpPr>
          <p:spPr>
            <a:xfrm>
              <a:off x="9305112" y="43998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2" name="Oval 1171">
              <a:extLst>
                <a:ext uri="{FF2B5EF4-FFF2-40B4-BE49-F238E27FC236}">
                  <a16:creationId xmlns:a16="http://schemas.microsoft.com/office/drawing/2014/main" id="{1EC97DDE-4D4A-7DBA-5768-DF9EDF095B73}"/>
                </a:ext>
              </a:extLst>
            </p:cNvPr>
            <p:cNvSpPr/>
            <p:nvPr/>
          </p:nvSpPr>
          <p:spPr>
            <a:xfrm>
              <a:off x="9457512" y="45522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3" name="Oval 1172">
              <a:extLst>
                <a:ext uri="{FF2B5EF4-FFF2-40B4-BE49-F238E27FC236}">
                  <a16:creationId xmlns:a16="http://schemas.microsoft.com/office/drawing/2014/main" id="{0F56EA8E-FD2B-AD87-F6D0-DBED4B9913A5}"/>
                </a:ext>
              </a:extLst>
            </p:cNvPr>
            <p:cNvSpPr/>
            <p:nvPr/>
          </p:nvSpPr>
          <p:spPr>
            <a:xfrm>
              <a:off x="9748062" y="4243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4" name="Oval 1173">
              <a:extLst>
                <a:ext uri="{FF2B5EF4-FFF2-40B4-BE49-F238E27FC236}">
                  <a16:creationId xmlns:a16="http://schemas.microsoft.com/office/drawing/2014/main" id="{C8E5EB0B-7125-DAC8-CC16-29CCC36910A6}"/>
                </a:ext>
              </a:extLst>
            </p:cNvPr>
            <p:cNvSpPr/>
            <p:nvPr/>
          </p:nvSpPr>
          <p:spPr>
            <a:xfrm>
              <a:off x="9911237" y="4399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5" name="Oval 1174">
              <a:extLst>
                <a:ext uri="{FF2B5EF4-FFF2-40B4-BE49-F238E27FC236}">
                  <a16:creationId xmlns:a16="http://schemas.microsoft.com/office/drawing/2014/main" id="{7F8BBD13-3316-62A9-5F93-B42DEC9D8D53}"/>
                </a:ext>
              </a:extLst>
            </p:cNvPr>
            <p:cNvSpPr/>
            <p:nvPr/>
          </p:nvSpPr>
          <p:spPr>
            <a:xfrm>
              <a:off x="9614972" y="4253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6" name="Oval 1175">
              <a:extLst>
                <a:ext uri="{FF2B5EF4-FFF2-40B4-BE49-F238E27FC236}">
                  <a16:creationId xmlns:a16="http://schemas.microsoft.com/office/drawing/2014/main" id="{9FEBFC20-21D3-C584-3A56-6844B1F7BF27}"/>
                </a:ext>
              </a:extLst>
            </p:cNvPr>
            <p:cNvSpPr/>
            <p:nvPr/>
          </p:nvSpPr>
          <p:spPr>
            <a:xfrm>
              <a:off x="9767372" y="4406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7" name="Oval 1176">
              <a:extLst>
                <a:ext uri="{FF2B5EF4-FFF2-40B4-BE49-F238E27FC236}">
                  <a16:creationId xmlns:a16="http://schemas.microsoft.com/office/drawing/2014/main" id="{9A7C697C-A620-BA20-4DBF-02B68CC3B493}"/>
                </a:ext>
              </a:extLst>
            </p:cNvPr>
            <p:cNvSpPr/>
            <p:nvPr/>
          </p:nvSpPr>
          <p:spPr>
            <a:xfrm>
              <a:off x="9890174" y="413254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8" name="Oval 1177">
              <a:extLst>
                <a:ext uri="{FF2B5EF4-FFF2-40B4-BE49-F238E27FC236}">
                  <a16:creationId xmlns:a16="http://schemas.microsoft.com/office/drawing/2014/main" id="{DA8F0815-6E8E-9E9E-C59F-B58ABA5020B0}"/>
                </a:ext>
              </a:extLst>
            </p:cNvPr>
            <p:cNvSpPr/>
            <p:nvPr/>
          </p:nvSpPr>
          <p:spPr>
            <a:xfrm>
              <a:off x="10053349" y="428900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9" name="Oval 1178">
              <a:extLst>
                <a:ext uri="{FF2B5EF4-FFF2-40B4-BE49-F238E27FC236}">
                  <a16:creationId xmlns:a16="http://schemas.microsoft.com/office/drawing/2014/main" id="{FA7BB804-0A7A-39E8-B9B8-D1D032A374E9}"/>
                </a:ext>
              </a:extLst>
            </p:cNvPr>
            <p:cNvSpPr/>
            <p:nvPr/>
          </p:nvSpPr>
          <p:spPr>
            <a:xfrm>
              <a:off x="9757084" y="41430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0" name="Oval 1179">
              <a:extLst>
                <a:ext uri="{FF2B5EF4-FFF2-40B4-BE49-F238E27FC236}">
                  <a16:creationId xmlns:a16="http://schemas.microsoft.com/office/drawing/2014/main" id="{EDA7A318-515B-56A9-54EB-E017E9E27C68}"/>
                </a:ext>
              </a:extLst>
            </p:cNvPr>
            <p:cNvSpPr/>
            <p:nvPr/>
          </p:nvSpPr>
          <p:spPr>
            <a:xfrm>
              <a:off x="9909484" y="42954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1" name="Oval 1180">
              <a:extLst>
                <a:ext uri="{FF2B5EF4-FFF2-40B4-BE49-F238E27FC236}">
                  <a16:creationId xmlns:a16="http://schemas.microsoft.com/office/drawing/2014/main" id="{54C28C5E-F269-D49B-3695-3247C95C7395}"/>
                </a:ext>
              </a:extLst>
            </p:cNvPr>
            <p:cNvSpPr/>
            <p:nvPr/>
          </p:nvSpPr>
          <p:spPr>
            <a:xfrm>
              <a:off x="9253225" y="44098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2" name="Oval 1181">
              <a:extLst>
                <a:ext uri="{FF2B5EF4-FFF2-40B4-BE49-F238E27FC236}">
                  <a16:creationId xmlns:a16="http://schemas.microsoft.com/office/drawing/2014/main" id="{CF19FC0D-9619-18F2-3852-930DF1A74686}"/>
                </a:ext>
              </a:extLst>
            </p:cNvPr>
            <p:cNvSpPr/>
            <p:nvPr/>
          </p:nvSpPr>
          <p:spPr>
            <a:xfrm>
              <a:off x="9416400" y="45662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3" name="Oval 1182">
              <a:extLst>
                <a:ext uri="{FF2B5EF4-FFF2-40B4-BE49-F238E27FC236}">
                  <a16:creationId xmlns:a16="http://schemas.microsoft.com/office/drawing/2014/main" id="{8406318F-3E88-ECE4-8FD4-A6E60B152643}"/>
                </a:ext>
              </a:extLst>
            </p:cNvPr>
            <p:cNvSpPr/>
            <p:nvPr/>
          </p:nvSpPr>
          <p:spPr>
            <a:xfrm>
              <a:off x="9120135" y="4420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4" name="Oval 1183">
              <a:extLst>
                <a:ext uri="{FF2B5EF4-FFF2-40B4-BE49-F238E27FC236}">
                  <a16:creationId xmlns:a16="http://schemas.microsoft.com/office/drawing/2014/main" id="{A4EE18F4-36A1-F78B-726F-6E57404EEAAD}"/>
                </a:ext>
              </a:extLst>
            </p:cNvPr>
            <p:cNvSpPr/>
            <p:nvPr/>
          </p:nvSpPr>
          <p:spPr>
            <a:xfrm>
              <a:off x="9272535" y="45727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5" name="Oval 1184">
              <a:extLst>
                <a:ext uri="{FF2B5EF4-FFF2-40B4-BE49-F238E27FC236}">
                  <a16:creationId xmlns:a16="http://schemas.microsoft.com/office/drawing/2014/main" id="{14F647AA-EDC3-80E2-3276-FA114FF6EDC0}"/>
                </a:ext>
              </a:extLst>
            </p:cNvPr>
            <p:cNvSpPr/>
            <p:nvPr/>
          </p:nvSpPr>
          <p:spPr>
            <a:xfrm>
              <a:off x="9000494" y="445554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6" name="Oval 1185">
              <a:extLst>
                <a:ext uri="{FF2B5EF4-FFF2-40B4-BE49-F238E27FC236}">
                  <a16:creationId xmlns:a16="http://schemas.microsoft.com/office/drawing/2014/main" id="{005FC34A-6685-F31C-3EC5-035AC7E4048B}"/>
                </a:ext>
              </a:extLst>
            </p:cNvPr>
            <p:cNvSpPr/>
            <p:nvPr/>
          </p:nvSpPr>
          <p:spPr>
            <a:xfrm>
              <a:off x="9163669" y="46120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7" name="Oval 1186">
              <a:extLst>
                <a:ext uri="{FF2B5EF4-FFF2-40B4-BE49-F238E27FC236}">
                  <a16:creationId xmlns:a16="http://schemas.microsoft.com/office/drawing/2014/main" id="{E060DF77-D3C7-4750-5338-5390ADD9319D}"/>
                </a:ext>
              </a:extLst>
            </p:cNvPr>
            <p:cNvSpPr/>
            <p:nvPr/>
          </p:nvSpPr>
          <p:spPr>
            <a:xfrm>
              <a:off x="8867404" y="44660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8" name="Oval 1187">
              <a:extLst>
                <a:ext uri="{FF2B5EF4-FFF2-40B4-BE49-F238E27FC236}">
                  <a16:creationId xmlns:a16="http://schemas.microsoft.com/office/drawing/2014/main" id="{2BB2CA6C-87C8-0B8E-264D-8FF1E173FDD0}"/>
                </a:ext>
              </a:extLst>
            </p:cNvPr>
            <p:cNvSpPr/>
            <p:nvPr/>
          </p:nvSpPr>
          <p:spPr>
            <a:xfrm>
              <a:off x="9019804" y="46184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9" name="Oval 1188">
              <a:extLst>
                <a:ext uri="{FF2B5EF4-FFF2-40B4-BE49-F238E27FC236}">
                  <a16:creationId xmlns:a16="http://schemas.microsoft.com/office/drawing/2014/main" id="{C36D95EA-F57B-6C4E-43E0-DB66B986994B}"/>
                </a:ext>
              </a:extLst>
            </p:cNvPr>
            <p:cNvSpPr/>
            <p:nvPr/>
          </p:nvSpPr>
          <p:spPr>
            <a:xfrm>
              <a:off x="8786837" y="44371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0" name="Oval 1189">
              <a:extLst>
                <a:ext uri="{FF2B5EF4-FFF2-40B4-BE49-F238E27FC236}">
                  <a16:creationId xmlns:a16="http://schemas.microsoft.com/office/drawing/2014/main" id="{7B929741-F08B-7F22-245E-AE85FABAE85A}"/>
                </a:ext>
              </a:extLst>
            </p:cNvPr>
            <p:cNvSpPr/>
            <p:nvPr/>
          </p:nvSpPr>
          <p:spPr>
            <a:xfrm>
              <a:off x="8950012" y="45935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1" name="Oval 1190">
              <a:extLst>
                <a:ext uri="{FF2B5EF4-FFF2-40B4-BE49-F238E27FC236}">
                  <a16:creationId xmlns:a16="http://schemas.microsoft.com/office/drawing/2014/main" id="{DD071CD9-1F4D-FE60-721A-78CFF1FAC333}"/>
                </a:ext>
              </a:extLst>
            </p:cNvPr>
            <p:cNvSpPr/>
            <p:nvPr/>
          </p:nvSpPr>
          <p:spPr>
            <a:xfrm>
              <a:off x="8653747" y="4447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2" name="Oval 1191">
              <a:extLst>
                <a:ext uri="{FF2B5EF4-FFF2-40B4-BE49-F238E27FC236}">
                  <a16:creationId xmlns:a16="http://schemas.microsoft.com/office/drawing/2014/main" id="{6B27252E-7557-808F-672D-623979FBA105}"/>
                </a:ext>
              </a:extLst>
            </p:cNvPr>
            <p:cNvSpPr/>
            <p:nvPr/>
          </p:nvSpPr>
          <p:spPr>
            <a:xfrm>
              <a:off x="8806147" y="46000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3" name="Oval 1192">
              <a:extLst>
                <a:ext uri="{FF2B5EF4-FFF2-40B4-BE49-F238E27FC236}">
                  <a16:creationId xmlns:a16="http://schemas.microsoft.com/office/drawing/2014/main" id="{996B4830-43C2-19E0-F40C-3061F44123A6}"/>
                </a:ext>
              </a:extLst>
            </p:cNvPr>
            <p:cNvSpPr/>
            <p:nvPr/>
          </p:nvSpPr>
          <p:spPr>
            <a:xfrm>
              <a:off x="8864157" y="43398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4" name="Oval 1193">
              <a:extLst>
                <a:ext uri="{FF2B5EF4-FFF2-40B4-BE49-F238E27FC236}">
                  <a16:creationId xmlns:a16="http://schemas.microsoft.com/office/drawing/2014/main" id="{CBF02363-5631-E4B9-A16D-34CB59D42A45}"/>
                </a:ext>
              </a:extLst>
            </p:cNvPr>
            <p:cNvSpPr/>
            <p:nvPr/>
          </p:nvSpPr>
          <p:spPr>
            <a:xfrm>
              <a:off x="9027332" y="44963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5" name="Oval 1194">
              <a:extLst>
                <a:ext uri="{FF2B5EF4-FFF2-40B4-BE49-F238E27FC236}">
                  <a16:creationId xmlns:a16="http://schemas.microsoft.com/office/drawing/2014/main" id="{8EB99D90-374D-330E-C338-DB7CD27DE7F6}"/>
                </a:ext>
              </a:extLst>
            </p:cNvPr>
            <p:cNvSpPr/>
            <p:nvPr/>
          </p:nvSpPr>
          <p:spPr>
            <a:xfrm>
              <a:off x="8731067" y="43503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6" name="Oval 1195">
              <a:extLst>
                <a:ext uri="{FF2B5EF4-FFF2-40B4-BE49-F238E27FC236}">
                  <a16:creationId xmlns:a16="http://schemas.microsoft.com/office/drawing/2014/main" id="{AE8126DD-3277-B146-4AFC-5CA4F6240334}"/>
                </a:ext>
              </a:extLst>
            </p:cNvPr>
            <p:cNvSpPr/>
            <p:nvPr/>
          </p:nvSpPr>
          <p:spPr>
            <a:xfrm>
              <a:off x="8883467" y="45027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7" name="Oval 1196">
              <a:extLst>
                <a:ext uri="{FF2B5EF4-FFF2-40B4-BE49-F238E27FC236}">
                  <a16:creationId xmlns:a16="http://schemas.microsoft.com/office/drawing/2014/main" id="{2847B279-15F7-9FCA-6393-CF7390B94B4B}"/>
                </a:ext>
              </a:extLst>
            </p:cNvPr>
            <p:cNvSpPr/>
            <p:nvPr/>
          </p:nvSpPr>
          <p:spPr>
            <a:xfrm>
              <a:off x="9497679" y="42919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8" name="Oval 1197">
              <a:extLst>
                <a:ext uri="{FF2B5EF4-FFF2-40B4-BE49-F238E27FC236}">
                  <a16:creationId xmlns:a16="http://schemas.microsoft.com/office/drawing/2014/main" id="{B144D6CF-D163-FC0F-E7F9-3B3C757CE7DF}"/>
                </a:ext>
              </a:extLst>
            </p:cNvPr>
            <p:cNvSpPr/>
            <p:nvPr/>
          </p:nvSpPr>
          <p:spPr>
            <a:xfrm>
              <a:off x="9660854" y="44484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9" name="Oval 1198">
              <a:extLst>
                <a:ext uri="{FF2B5EF4-FFF2-40B4-BE49-F238E27FC236}">
                  <a16:creationId xmlns:a16="http://schemas.microsoft.com/office/drawing/2014/main" id="{61C71C30-C2AA-9219-6C60-7159576188EF}"/>
                </a:ext>
              </a:extLst>
            </p:cNvPr>
            <p:cNvSpPr/>
            <p:nvPr/>
          </p:nvSpPr>
          <p:spPr>
            <a:xfrm>
              <a:off x="9364589" y="43024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0" name="Oval 1199">
              <a:extLst>
                <a:ext uri="{FF2B5EF4-FFF2-40B4-BE49-F238E27FC236}">
                  <a16:creationId xmlns:a16="http://schemas.microsoft.com/office/drawing/2014/main" id="{A7794147-F949-AB26-048C-CEA7AE9E4AE9}"/>
                </a:ext>
              </a:extLst>
            </p:cNvPr>
            <p:cNvSpPr/>
            <p:nvPr/>
          </p:nvSpPr>
          <p:spPr>
            <a:xfrm>
              <a:off x="9516989" y="44548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1" name="Oval 1200">
              <a:extLst>
                <a:ext uri="{FF2B5EF4-FFF2-40B4-BE49-F238E27FC236}">
                  <a16:creationId xmlns:a16="http://schemas.microsoft.com/office/drawing/2014/main" id="{43F3E7B1-6186-290C-601A-6704A6957526}"/>
                </a:ext>
              </a:extLst>
            </p:cNvPr>
            <p:cNvSpPr/>
            <p:nvPr/>
          </p:nvSpPr>
          <p:spPr>
            <a:xfrm>
              <a:off x="9170367" y="416932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2" name="Oval 1201">
              <a:extLst>
                <a:ext uri="{FF2B5EF4-FFF2-40B4-BE49-F238E27FC236}">
                  <a16:creationId xmlns:a16="http://schemas.microsoft.com/office/drawing/2014/main" id="{51D7CE3B-FFEA-1A43-3079-C513B09A9303}"/>
                </a:ext>
              </a:extLst>
            </p:cNvPr>
            <p:cNvSpPr/>
            <p:nvPr/>
          </p:nvSpPr>
          <p:spPr>
            <a:xfrm>
              <a:off x="9333542" y="43257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3" name="Oval 1202">
              <a:extLst>
                <a:ext uri="{FF2B5EF4-FFF2-40B4-BE49-F238E27FC236}">
                  <a16:creationId xmlns:a16="http://schemas.microsoft.com/office/drawing/2014/main" id="{67A47EA7-FAE3-EB36-E92F-366B01D5884B}"/>
                </a:ext>
              </a:extLst>
            </p:cNvPr>
            <p:cNvSpPr/>
            <p:nvPr/>
          </p:nvSpPr>
          <p:spPr>
            <a:xfrm>
              <a:off x="9037277" y="41798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4" name="Oval 1203">
              <a:extLst>
                <a:ext uri="{FF2B5EF4-FFF2-40B4-BE49-F238E27FC236}">
                  <a16:creationId xmlns:a16="http://schemas.microsoft.com/office/drawing/2014/main" id="{DB3C7B80-AF76-7CE5-D8F9-3A2855EB22E5}"/>
                </a:ext>
              </a:extLst>
            </p:cNvPr>
            <p:cNvSpPr/>
            <p:nvPr/>
          </p:nvSpPr>
          <p:spPr>
            <a:xfrm>
              <a:off x="9189677" y="43322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5" name="Oval 1204">
              <a:extLst>
                <a:ext uri="{FF2B5EF4-FFF2-40B4-BE49-F238E27FC236}">
                  <a16:creationId xmlns:a16="http://schemas.microsoft.com/office/drawing/2014/main" id="{B1A33D97-4ED7-76C4-504B-222DD5008A76}"/>
                </a:ext>
              </a:extLst>
            </p:cNvPr>
            <p:cNvSpPr/>
            <p:nvPr/>
          </p:nvSpPr>
          <p:spPr>
            <a:xfrm>
              <a:off x="9369196" y="4097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6" name="Oval 1205">
              <a:extLst>
                <a:ext uri="{FF2B5EF4-FFF2-40B4-BE49-F238E27FC236}">
                  <a16:creationId xmlns:a16="http://schemas.microsoft.com/office/drawing/2014/main" id="{A6D37216-B6FB-4A2D-AE27-11E982A269C1}"/>
                </a:ext>
              </a:extLst>
            </p:cNvPr>
            <p:cNvSpPr/>
            <p:nvPr/>
          </p:nvSpPr>
          <p:spPr>
            <a:xfrm>
              <a:off x="9532371" y="4253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7" name="Oval 1206">
              <a:extLst>
                <a:ext uri="{FF2B5EF4-FFF2-40B4-BE49-F238E27FC236}">
                  <a16:creationId xmlns:a16="http://schemas.microsoft.com/office/drawing/2014/main" id="{66FEA02D-2B82-C046-8B33-C3C18995760B}"/>
                </a:ext>
              </a:extLst>
            </p:cNvPr>
            <p:cNvSpPr/>
            <p:nvPr/>
          </p:nvSpPr>
          <p:spPr>
            <a:xfrm>
              <a:off x="9236106" y="4107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8" name="Oval 1207">
              <a:extLst>
                <a:ext uri="{FF2B5EF4-FFF2-40B4-BE49-F238E27FC236}">
                  <a16:creationId xmlns:a16="http://schemas.microsoft.com/office/drawing/2014/main" id="{42D78AE8-389B-C1DD-71BF-7F7BE6FD19DA}"/>
                </a:ext>
              </a:extLst>
            </p:cNvPr>
            <p:cNvSpPr/>
            <p:nvPr/>
          </p:nvSpPr>
          <p:spPr>
            <a:xfrm>
              <a:off x="9388506" y="4260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9" name="Oval 1208">
              <a:extLst>
                <a:ext uri="{FF2B5EF4-FFF2-40B4-BE49-F238E27FC236}">
                  <a16:creationId xmlns:a16="http://schemas.microsoft.com/office/drawing/2014/main" id="{355E8EC5-374A-F67E-934E-A7B610D9B65C}"/>
                </a:ext>
              </a:extLst>
            </p:cNvPr>
            <p:cNvSpPr/>
            <p:nvPr/>
          </p:nvSpPr>
          <p:spPr>
            <a:xfrm>
              <a:off x="9588280" y="41442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0" name="Oval 1209">
              <a:extLst>
                <a:ext uri="{FF2B5EF4-FFF2-40B4-BE49-F238E27FC236}">
                  <a16:creationId xmlns:a16="http://schemas.microsoft.com/office/drawing/2014/main" id="{FC756D4D-2283-DE46-3006-20013DE2941E}"/>
                </a:ext>
              </a:extLst>
            </p:cNvPr>
            <p:cNvSpPr/>
            <p:nvPr/>
          </p:nvSpPr>
          <p:spPr>
            <a:xfrm>
              <a:off x="9751455" y="430067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1" name="Oval 1210">
              <a:extLst>
                <a:ext uri="{FF2B5EF4-FFF2-40B4-BE49-F238E27FC236}">
                  <a16:creationId xmlns:a16="http://schemas.microsoft.com/office/drawing/2014/main" id="{3267FB7A-54EF-1036-542D-04ED610E4912}"/>
                </a:ext>
              </a:extLst>
            </p:cNvPr>
            <p:cNvSpPr/>
            <p:nvPr/>
          </p:nvSpPr>
          <p:spPr>
            <a:xfrm>
              <a:off x="9455190" y="4154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2" name="Oval 1211">
              <a:extLst>
                <a:ext uri="{FF2B5EF4-FFF2-40B4-BE49-F238E27FC236}">
                  <a16:creationId xmlns:a16="http://schemas.microsoft.com/office/drawing/2014/main" id="{6B3E1B76-00A7-AE34-48A0-FE15FDAA9C1A}"/>
                </a:ext>
              </a:extLst>
            </p:cNvPr>
            <p:cNvSpPr/>
            <p:nvPr/>
          </p:nvSpPr>
          <p:spPr>
            <a:xfrm>
              <a:off x="9607590" y="43071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3" name="Oval 1212">
              <a:extLst>
                <a:ext uri="{FF2B5EF4-FFF2-40B4-BE49-F238E27FC236}">
                  <a16:creationId xmlns:a16="http://schemas.microsoft.com/office/drawing/2014/main" id="{33C05A9B-56C7-8CC5-984B-4EBD1A15CB0A}"/>
                </a:ext>
              </a:extLst>
            </p:cNvPr>
            <p:cNvSpPr/>
            <p:nvPr/>
          </p:nvSpPr>
          <p:spPr>
            <a:xfrm>
              <a:off x="9992125" y="3951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4" name="Oval 1213">
              <a:extLst>
                <a:ext uri="{FF2B5EF4-FFF2-40B4-BE49-F238E27FC236}">
                  <a16:creationId xmlns:a16="http://schemas.microsoft.com/office/drawing/2014/main" id="{4FD2B25B-1F1E-7531-B880-2CEE7160BF0C}"/>
                </a:ext>
              </a:extLst>
            </p:cNvPr>
            <p:cNvSpPr/>
            <p:nvPr/>
          </p:nvSpPr>
          <p:spPr>
            <a:xfrm>
              <a:off x="10155300" y="4108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5" name="Oval 1214">
              <a:extLst>
                <a:ext uri="{FF2B5EF4-FFF2-40B4-BE49-F238E27FC236}">
                  <a16:creationId xmlns:a16="http://schemas.microsoft.com/office/drawing/2014/main" id="{C096C036-DBF7-C3D9-515D-0970E5DF3FBD}"/>
                </a:ext>
              </a:extLst>
            </p:cNvPr>
            <p:cNvSpPr/>
            <p:nvPr/>
          </p:nvSpPr>
          <p:spPr>
            <a:xfrm>
              <a:off x="9859035" y="3962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6" name="Oval 1215">
              <a:extLst>
                <a:ext uri="{FF2B5EF4-FFF2-40B4-BE49-F238E27FC236}">
                  <a16:creationId xmlns:a16="http://schemas.microsoft.com/office/drawing/2014/main" id="{573F9AE5-8ED8-3EDC-8F69-4E77E5D169D5}"/>
                </a:ext>
              </a:extLst>
            </p:cNvPr>
            <p:cNvSpPr/>
            <p:nvPr/>
          </p:nvSpPr>
          <p:spPr>
            <a:xfrm>
              <a:off x="10011435" y="4114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7" name="Oval 1216">
              <a:extLst>
                <a:ext uri="{FF2B5EF4-FFF2-40B4-BE49-F238E27FC236}">
                  <a16:creationId xmlns:a16="http://schemas.microsoft.com/office/drawing/2014/main" id="{C68B9062-2AB8-D18A-0079-87B83A68F2CA}"/>
                </a:ext>
              </a:extLst>
            </p:cNvPr>
            <p:cNvSpPr/>
            <p:nvPr/>
          </p:nvSpPr>
          <p:spPr>
            <a:xfrm>
              <a:off x="9503463" y="42202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8" name="Oval 1217">
              <a:extLst>
                <a:ext uri="{FF2B5EF4-FFF2-40B4-BE49-F238E27FC236}">
                  <a16:creationId xmlns:a16="http://schemas.microsoft.com/office/drawing/2014/main" id="{5B32BBB9-8F88-C3C7-46FF-0B3D62461007}"/>
                </a:ext>
              </a:extLst>
            </p:cNvPr>
            <p:cNvSpPr/>
            <p:nvPr/>
          </p:nvSpPr>
          <p:spPr>
            <a:xfrm>
              <a:off x="9666638" y="437667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9" name="Oval 1218">
              <a:extLst>
                <a:ext uri="{FF2B5EF4-FFF2-40B4-BE49-F238E27FC236}">
                  <a16:creationId xmlns:a16="http://schemas.microsoft.com/office/drawing/2014/main" id="{0D4FD940-020E-52FD-6043-DF22CACC9713}"/>
                </a:ext>
              </a:extLst>
            </p:cNvPr>
            <p:cNvSpPr/>
            <p:nvPr/>
          </p:nvSpPr>
          <p:spPr>
            <a:xfrm>
              <a:off x="9370373" y="42307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0" name="Oval 1219">
              <a:extLst>
                <a:ext uri="{FF2B5EF4-FFF2-40B4-BE49-F238E27FC236}">
                  <a16:creationId xmlns:a16="http://schemas.microsoft.com/office/drawing/2014/main" id="{5D1656F8-9CEE-A964-1366-9BA4BF794DA0}"/>
                </a:ext>
              </a:extLst>
            </p:cNvPr>
            <p:cNvSpPr/>
            <p:nvPr/>
          </p:nvSpPr>
          <p:spPr>
            <a:xfrm>
              <a:off x="9522773" y="43831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1" name="Oval 1220">
              <a:extLst>
                <a:ext uri="{FF2B5EF4-FFF2-40B4-BE49-F238E27FC236}">
                  <a16:creationId xmlns:a16="http://schemas.microsoft.com/office/drawing/2014/main" id="{3D164326-A293-410A-23DF-7076E775E917}"/>
                </a:ext>
              </a:extLst>
            </p:cNvPr>
            <p:cNvSpPr/>
            <p:nvPr/>
          </p:nvSpPr>
          <p:spPr>
            <a:xfrm>
              <a:off x="10249528" y="41409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2" name="Oval 1221">
              <a:extLst>
                <a:ext uri="{FF2B5EF4-FFF2-40B4-BE49-F238E27FC236}">
                  <a16:creationId xmlns:a16="http://schemas.microsoft.com/office/drawing/2014/main" id="{F80BB62B-3237-7073-145F-1DB30ED71324}"/>
                </a:ext>
              </a:extLst>
            </p:cNvPr>
            <p:cNvSpPr/>
            <p:nvPr/>
          </p:nvSpPr>
          <p:spPr>
            <a:xfrm>
              <a:off x="10105663" y="41473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3" name="Oval 1222">
              <a:extLst>
                <a:ext uri="{FF2B5EF4-FFF2-40B4-BE49-F238E27FC236}">
                  <a16:creationId xmlns:a16="http://schemas.microsoft.com/office/drawing/2014/main" id="{9F70F547-E3F3-A5D8-65FC-A5E7CDBBA0D9}"/>
                </a:ext>
              </a:extLst>
            </p:cNvPr>
            <p:cNvSpPr/>
            <p:nvPr/>
          </p:nvSpPr>
          <p:spPr>
            <a:xfrm>
              <a:off x="10162157" y="41344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4" name="Oval 1223">
              <a:extLst>
                <a:ext uri="{FF2B5EF4-FFF2-40B4-BE49-F238E27FC236}">
                  <a16:creationId xmlns:a16="http://schemas.microsoft.com/office/drawing/2014/main" id="{91BBE6FA-483F-FE48-4542-6CB0C993958F}"/>
                </a:ext>
              </a:extLst>
            </p:cNvPr>
            <p:cNvSpPr/>
            <p:nvPr/>
          </p:nvSpPr>
          <p:spPr>
            <a:xfrm>
              <a:off x="10106640" y="387938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5" name="Oval 1224">
              <a:extLst>
                <a:ext uri="{FF2B5EF4-FFF2-40B4-BE49-F238E27FC236}">
                  <a16:creationId xmlns:a16="http://schemas.microsoft.com/office/drawing/2014/main" id="{4C135648-4BC6-25F6-3688-D3A14B5C0683}"/>
                </a:ext>
              </a:extLst>
            </p:cNvPr>
            <p:cNvSpPr/>
            <p:nvPr/>
          </p:nvSpPr>
          <p:spPr>
            <a:xfrm>
              <a:off x="10269815" y="403584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6" name="Oval 1225">
              <a:extLst>
                <a:ext uri="{FF2B5EF4-FFF2-40B4-BE49-F238E27FC236}">
                  <a16:creationId xmlns:a16="http://schemas.microsoft.com/office/drawing/2014/main" id="{10F3A4C8-A7AD-562E-9D23-B8FE8388D252}"/>
                </a:ext>
              </a:extLst>
            </p:cNvPr>
            <p:cNvSpPr/>
            <p:nvPr/>
          </p:nvSpPr>
          <p:spPr>
            <a:xfrm>
              <a:off x="10125950" y="40422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7" name="Oval 1226">
              <a:extLst>
                <a:ext uri="{FF2B5EF4-FFF2-40B4-BE49-F238E27FC236}">
                  <a16:creationId xmlns:a16="http://schemas.microsoft.com/office/drawing/2014/main" id="{67303DC8-F933-6310-552B-C607497590F0}"/>
                </a:ext>
              </a:extLst>
            </p:cNvPr>
            <p:cNvSpPr/>
            <p:nvPr/>
          </p:nvSpPr>
          <p:spPr>
            <a:xfrm>
              <a:off x="10102076" y="42227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8" name="Oval 1227">
              <a:extLst>
                <a:ext uri="{FF2B5EF4-FFF2-40B4-BE49-F238E27FC236}">
                  <a16:creationId xmlns:a16="http://schemas.microsoft.com/office/drawing/2014/main" id="{EC853D4D-3968-6762-282B-9C2C1991CA2E}"/>
                </a:ext>
              </a:extLst>
            </p:cNvPr>
            <p:cNvSpPr/>
            <p:nvPr/>
          </p:nvSpPr>
          <p:spPr>
            <a:xfrm>
              <a:off x="10040852" y="3885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9" name="Oval 1228">
              <a:extLst>
                <a:ext uri="{FF2B5EF4-FFF2-40B4-BE49-F238E27FC236}">
                  <a16:creationId xmlns:a16="http://schemas.microsoft.com/office/drawing/2014/main" id="{8CF9671A-BAF4-3A54-077B-37D0259A3D02}"/>
                </a:ext>
              </a:extLst>
            </p:cNvPr>
            <p:cNvSpPr/>
            <p:nvPr/>
          </p:nvSpPr>
          <p:spPr>
            <a:xfrm>
              <a:off x="10204027" y="40419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0" name="Oval 1229">
              <a:extLst>
                <a:ext uri="{FF2B5EF4-FFF2-40B4-BE49-F238E27FC236}">
                  <a16:creationId xmlns:a16="http://schemas.microsoft.com/office/drawing/2014/main" id="{A470C23A-F379-C070-B465-19B5B4E3949E}"/>
                </a:ext>
              </a:extLst>
            </p:cNvPr>
            <p:cNvSpPr/>
            <p:nvPr/>
          </p:nvSpPr>
          <p:spPr>
            <a:xfrm>
              <a:off x="10060162" y="40483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1" name="Oval 1230">
              <a:extLst>
                <a:ext uri="{FF2B5EF4-FFF2-40B4-BE49-F238E27FC236}">
                  <a16:creationId xmlns:a16="http://schemas.microsoft.com/office/drawing/2014/main" id="{139A6E17-FA03-28AD-344D-13C15A8CB730}"/>
                </a:ext>
              </a:extLst>
            </p:cNvPr>
            <p:cNvSpPr/>
            <p:nvPr/>
          </p:nvSpPr>
          <p:spPr>
            <a:xfrm>
              <a:off x="10181680" y="41105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2" name="Oval 1231">
              <a:extLst>
                <a:ext uri="{FF2B5EF4-FFF2-40B4-BE49-F238E27FC236}">
                  <a16:creationId xmlns:a16="http://schemas.microsoft.com/office/drawing/2014/main" id="{18D15F2C-1537-C84A-3CC1-5E4C00435CDE}"/>
                </a:ext>
              </a:extLst>
            </p:cNvPr>
            <p:cNvSpPr/>
            <p:nvPr/>
          </p:nvSpPr>
          <p:spPr>
            <a:xfrm>
              <a:off x="10094309" y="410413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3" name="Oval 1232">
              <a:extLst>
                <a:ext uri="{FF2B5EF4-FFF2-40B4-BE49-F238E27FC236}">
                  <a16:creationId xmlns:a16="http://schemas.microsoft.com/office/drawing/2014/main" id="{19089FB1-A3A0-7B5E-8976-3E3EB48170DD}"/>
                </a:ext>
              </a:extLst>
            </p:cNvPr>
            <p:cNvSpPr/>
            <p:nvPr/>
          </p:nvSpPr>
          <p:spPr>
            <a:xfrm>
              <a:off x="10201967" y="40055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4" name="Oval 1233">
              <a:extLst>
                <a:ext uri="{FF2B5EF4-FFF2-40B4-BE49-F238E27FC236}">
                  <a16:creationId xmlns:a16="http://schemas.microsoft.com/office/drawing/2014/main" id="{6AA850A6-0879-1046-882F-96DB69CFCEB0}"/>
                </a:ext>
              </a:extLst>
            </p:cNvPr>
            <p:cNvSpPr/>
            <p:nvPr/>
          </p:nvSpPr>
          <p:spPr>
            <a:xfrm>
              <a:off x="10058102" y="40119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5" name="Oval 1234">
              <a:extLst>
                <a:ext uri="{FF2B5EF4-FFF2-40B4-BE49-F238E27FC236}">
                  <a16:creationId xmlns:a16="http://schemas.microsoft.com/office/drawing/2014/main" id="{0755E680-3340-4EE0-30CD-FB319EF19007}"/>
                </a:ext>
              </a:extLst>
            </p:cNvPr>
            <p:cNvSpPr/>
            <p:nvPr/>
          </p:nvSpPr>
          <p:spPr>
            <a:xfrm>
              <a:off x="10136179" y="40115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236" name="Group 1235">
            <a:extLst>
              <a:ext uri="{FF2B5EF4-FFF2-40B4-BE49-F238E27FC236}">
                <a16:creationId xmlns:a16="http://schemas.microsoft.com/office/drawing/2014/main" id="{D7425467-C79B-C514-1B68-3F6D51E3DEDC}"/>
              </a:ext>
            </a:extLst>
          </p:cNvPr>
          <p:cNvGrpSpPr/>
          <p:nvPr/>
        </p:nvGrpSpPr>
        <p:grpSpPr>
          <a:xfrm>
            <a:off x="8509379" y="3954295"/>
            <a:ext cx="1680908" cy="815117"/>
            <a:chOff x="8653747" y="3879388"/>
            <a:chExt cx="1680908" cy="815117"/>
          </a:xfrm>
          <a:solidFill>
            <a:srgbClr val="002060"/>
          </a:solidFill>
        </p:grpSpPr>
        <p:sp>
          <p:nvSpPr>
            <p:cNvPr id="1237" name="Oval 1236">
              <a:extLst>
                <a:ext uri="{FF2B5EF4-FFF2-40B4-BE49-F238E27FC236}">
                  <a16:creationId xmlns:a16="http://schemas.microsoft.com/office/drawing/2014/main" id="{4693BBCF-A74C-26CE-B082-FBCD702C14BC}"/>
                </a:ext>
              </a:extLst>
            </p:cNvPr>
            <p:cNvSpPr/>
            <p:nvPr/>
          </p:nvSpPr>
          <p:spPr>
            <a:xfrm>
              <a:off x="10018103" y="40745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8" name="Oval 1237">
              <a:extLst>
                <a:ext uri="{FF2B5EF4-FFF2-40B4-BE49-F238E27FC236}">
                  <a16:creationId xmlns:a16="http://schemas.microsoft.com/office/drawing/2014/main" id="{6C7B7B97-3F0D-B045-671D-0012358B5048}"/>
                </a:ext>
              </a:extLst>
            </p:cNvPr>
            <p:cNvSpPr/>
            <p:nvPr/>
          </p:nvSpPr>
          <p:spPr>
            <a:xfrm>
              <a:off x="10268649"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9" name="Oval 1238">
              <a:extLst>
                <a:ext uri="{FF2B5EF4-FFF2-40B4-BE49-F238E27FC236}">
                  <a16:creationId xmlns:a16="http://schemas.microsoft.com/office/drawing/2014/main" id="{0EB8D2DB-A0DA-1496-7634-478CCE8678CB}"/>
                </a:ext>
              </a:extLst>
            </p:cNvPr>
            <p:cNvSpPr/>
            <p:nvPr/>
          </p:nvSpPr>
          <p:spPr>
            <a:xfrm>
              <a:off x="9972384" y="40915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0" name="Oval 1239">
              <a:extLst>
                <a:ext uri="{FF2B5EF4-FFF2-40B4-BE49-F238E27FC236}">
                  <a16:creationId xmlns:a16="http://schemas.microsoft.com/office/drawing/2014/main" id="{9541BEAD-C70E-065F-FD57-E3253C1029BC}"/>
                </a:ext>
              </a:extLst>
            </p:cNvPr>
            <p:cNvSpPr/>
            <p:nvPr/>
          </p:nvSpPr>
          <p:spPr>
            <a:xfrm>
              <a:off x="10124784" y="424390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1" name="Oval 1240">
              <a:extLst>
                <a:ext uri="{FF2B5EF4-FFF2-40B4-BE49-F238E27FC236}">
                  <a16:creationId xmlns:a16="http://schemas.microsoft.com/office/drawing/2014/main" id="{EAA9011C-48C8-DA38-AE06-D2DABD68B5D5}"/>
                </a:ext>
              </a:extLst>
            </p:cNvPr>
            <p:cNvSpPr/>
            <p:nvPr/>
          </p:nvSpPr>
          <p:spPr>
            <a:xfrm>
              <a:off x="10181278" y="42310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2" name="Oval 1241">
              <a:extLst>
                <a:ext uri="{FF2B5EF4-FFF2-40B4-BE49-F238E27FC236}">
                  <a16:creationId xmlns:a16="http://schemas.microsoft.com/office/drawing/2014/main" id="{EEC4EF81-3BDC-E19E-C70B-B690A3532BD5}"/>
                </a:ext>
              </a:extLst>
            </p:cNvPr>
            <p:cNvSpPr/>
            <p:nvPr/>
          </p:nvSpPr>
          <p:spPr>
            <a:xfrm>
              <a:off x="9885013" y="40850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3" name="Oval 1242">
              <a:extLst>
                <a:ext uri="{FF2B5EF4-FFF2-40B4-BE49-F238E27FC236}">
                  <a16:creationId xmlns:a16="http://schemas.microsoft.com/office/drawing/2014/main" id="{31C2D193-33E6-28D2-1823-E6E75A0B958D}"/>
                </a:ext>
              </a:extLst>
            </p:cNvPr>
            <p:cNvSpPr/>
            <p:nvPr/>
          </p:nvSpPr>
          <p:spPr>
            <a:xfrm>
              <a:off x="10037413" y="42374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4" name="Oval 1243">
              <a:extLst>
                <a:ext uri="{FF2B5EF4-FFF2-40B4-BE49-F238E27FC236}">
                  <a16:creationId xmlns:a16="http://schemas.microsoft.com/office/drawing/2014/main" id="{74A66404-A58D-C2AC-7A53-33A6DDB7A2B5}"/>
                </a:ext>
              </a:extLst>
            </p:cNvPr>
            <p:cNvSpPr/>
            <p:nvPr/>
          </p:nvSpPr>
          <p:spPr>
            <a:xfrm>
              <a:off x="9837842" y="40352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5" name="Oval 1244">
              <a:extLst>
                <a:ext uri="{FF2B5EF4-FFF2-40B4-BE49-F238E27FC236}">
                  <a16:creationId xmlns:a16="http://schemas.microsoft.com/office/drawing/2014/main" id="{63D36365-D900-A8A1-9C3D-0D56654C9701}"/>
                </a:ext>
              </a:extLst>
            </p:cNvPr>
            <p:cNvSpPr/>
            <p:nvPr/>
          </p:nvSpPr>
          <p:spPr>
            <a:xfrm>
              <a:off x="10001017" y="419173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6" name="Oval 1245">
              <a:extLst>
                <a:ext uri="{FF2B5EF4-FFF2-40B4-BE49-F238E27FC236}">
                  <a16:creationId xmlns:a16="http://schemas.microsoft.com/office/drawing/2014/main" id="{4F7C5CAF-17B6-6094-E3BC-FCDCC3C6C916}"/>
                </a:ext>
              </a:extLst>
            </p:cNvPr>
            <p:cNvSpPr/>
            <p:nvPr/>
          </p:nvSpPr>
          <p:spPr>
            <a:xfrm>
              <a:off x="9704752" y="40457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7" name="Oval 1246">
              <a:extLst>
                <a:ext uri="{FF2B5EF4-FFF2-40B4-BE49-F238E27FC236}">
                  <a16:creationId xmlns:a16="http://schemas.microsoft.com/office/drawing/2014/main" id="{78458836-CE24-6FF6-C1D5-840B13C005BC}"/>
                </a:ext>
              </a:extLst>
            </p:cNvPr>
            <p:cNvSpPr/>
            <p:nvPr/>
          </p:nvSpPr>
          <p:spPr>
            <a:xfrm>
              <a:off x="9857152" y="419818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8" name="Oval 1247">
              <a:extLst>
                <a:ext uri="{FF2B5EF4-FFF2-40B4-BE49-F238E27FC236}">
                  <a16:creationId xmlns:a16="http://schemas.microsoft.com/office/drawing/2014/main" id="{3CFE9AC3-35E1-D456-C0A1-65BA78E620D3}"/>
                </a:ext>
              </a:extLst>
            </p:cNvPr>
            <p:cNvSpPr/>
            <p:nvPr/>
          </p:nvSpPr>
          <p:spPr>
            <a:xfrm>
              <a:off x="9632051" y="40878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9" name="Oval 1248">
              <a:extLst>
                <a:ext uri="{FF2B5EF4-FFF2-40B4-BE49-F238E27FC236}">
                  <a16:creationId xmlns:a16="http://schemas.microsoft.com/office/drawing/2014/main" id="{41542A81-3039-8877-B263-3077FE6D3E27}"/>
                </a:ext>
              </a:extLst>
            </p:cNvPr>
            <p:cNvSpPr/>
            <p:nvPr/>
          </p:nvSpPr>
          <p:spPr>
            <a:xfrm>
              <a:off x="9795226" y="4244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0" name="Oval 1249">
              <a:extLst>
                <a:ext uri="{FF2B5EF4-FFF2-40B4-BE49-F238E27FC236}">
                  <a16:creationId xmlns:a16="http://schemas.microsoft.com/office/drawing/2014/main" id="{418CF22C-65D3-C926-7AAD-C017D538EB3A}"/>
                </a:ext>
              </a:extLst>
            </p:cNvPr>
            <p:cNvSpPr/>
            <p:nvPr/>
          </p:nvSpPr>
          <p:spPr>
            <a:xfrm>
              <a:off x="9498961" y="40983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1" name="Oval 1250">
              <a:extLst>
                <a:ext uri="{FF2B5EF4-FFF2-40B4-BE49-F238E27FC236}">
                  <a16:creationId xmlns:a16="http://schemas.microsoft.com/office/drawing/2014/main" id="{0E2EBB1A-E5D1-F214-8054-7896CEDF6D07}"/>
                </a:ext>
              </a:extLst>
            </p:cNvPr>
            <p:cNvSpPr/>
            <p:nvPr/>
          </p:nvSpPr>
          <p:spPr>
            <a:xfrm>
              <a:off x="9651361" y="425078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2" name="Oval 1251">
              <a:extLst>
                <a:ext uri="{FF2B5EF4-FFF2-40B4-BE49-F238E27FC236}">
                  <a16:creationId xmlns:a16="http://schemas.microsoft.com/office/drawing/2014/main" id="{56E6660B-3B72-D20A-448C-190098412EBE}"/>
                </a:ext>
              </a:extLst>
            </p:cNvPr>
            <p:cNvSpPr/>
            <p:nvPr/>
          </p:nvSpPr>
          <p:spPr>
            <a:xfrm>
              <a:off x="10125761" y="39759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3" name="Oval 1252">
              <a:extLst>
                <a:ext uri="{FF2B5EF4-FFF2-40B4-BE49-F238E27FC236}">
                  <a16:creationId xmlns:a16="http://schemas.microsoft.com/office/drawing/2014/main" id="{CD1C1382-0903-90BC-F3DE-D9FE9F17424B}"/>
                </a:ext>
              </a:extLst>
            </p:cNvPr>
            <p:cNvSpPr/>
            <p:nvPr/>
          </p:nvSpPr>
          <p:spPr>
            <a:xfrm>
              <a:off x="10288936" y="41323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4" name="Oval 1253">
              <a:extLst>
                <a:ext uri="{FF2B5EF4-FFF2-40B4-BE49-F238E27FC236}">
                  <a16:creationId xmlns:a16="http://schemas.microsoft.com/office/drawing/2014/main" id="{4044EF35-1179-B831-01B1-09F2612C1D8A}"/>
                </a:ext>
              </a:extLst>
            </p:cNvPr>
            <p:cNvSpPr/>
            <p:nvPr/>
          </p:nvSpPr>
          <p:spPr>
            <a:xfrm>
              <a:off x="9992671" y="39864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5" name="Oval 1254">
              <a:extLst>
                <a:ext uri="{FF2B5EF4-FFF2-40B4-BE49-F238E27FC236}">
                  <a16:creationId xmlns:a16="http://schemas.microsoft.com/office/drawing/2014/main" id="{B6D387FD-554B-8DE8-B3CC-C98DE0FE5293}"/>
                </a:ext>
              </a:extLst>
            </p:cNvPr>
            <p:cNvSpPr/>
            <p:nvPr/>
          </p:nvSpPr>
          <p:spPr>
            <a:xfrm>
              <a:off x="10145071" y="41388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6" name="Oval 1255">
              <a:extLst>
                <a:ext uri="{FF2B5EF4-FFF2-40B4-BE49-F238E27FC236}">
                  <a16:creationId xmlns:a16="http://schemas.microsoft.com/office/drawing/2014/main" id="{9939D366-2559-244D-4BC4-A72FE116F051}"/>
                </a:ext>
              </a:extLst>
            </p:cNvPr>
            <p:cNvSpPr/>
            <p:nvPr/>
          </p:nvSpPr>
          <p:spPr>
            <a:xfrm>
              <a:off x="9488186" y="4232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7" name="Oval 1256">
              <a:extLst>
                <a:ext uri="{FF2B5EF4-FFF2-40B4-BE49-F238E27FC236}">
                  <a16:creationId xmlns:a16="http://schemas.microsoft.com/office/drawing/2014/main" id="{58A1B0EA-209B-E662-3077-6F0F1F6258F2}"/>
                </a:ext>
              </a:extLst>
            </p:cNvPr>
            <p:cNvSpPr/>
            <p:nvPr/>
          </p:nvSpPr>
          <p:spPr>
            <a:xfrm>
              <a:off x="9651361" y="4389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8" name="Oval 1257">
              <a:extLst>
                <a:ext uri="{FF2B5EF4-FFF2-40B4-BE49-F238E27FC236}">
                  <a16:creationId xmlns:a16="http://schemas.microsoft.com/office/drawing/2014/main" id="{4E66D060-3D5F-0951-31A5-19C408035103}"/>
                </a:ext>
              </a:extLst>
            </p:cNvPr>
            <p:cNvSpPr/>
            <p:nvPr/>
          </p:nvSpPr>
          <p:spPr>
            <a:xfrm>
              <a:off x="9355096" y="4243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9" name="Oval 1258">
              <a:extLst>
                <a:ext uri="{FF2B5EF4-FFF2-40B4-BE49-F238E27FC236}">
                  <a16:creationId xmlns:a16="http://schemas.microsoft.com/office/drawing/2014/main" id="{1C13EA78-4B6E-F3EA-AE53-11B6B1100DAE}"/>
                </a:ext>
              </a:extLst>
            </p:cNvPr>
            <p:cNvSpPr/>
            <p:nvPr/>
          </p:nvSpPr>
          <p:spPr>
            <a:xfrm>
              <a:off x="9507496" y="4395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0" name="Oval 1259">
              <a:extLst>
                <a:ext uri="{FF2B5EF4-FFF2-40B4-BE49-F238E27FC236}">
                  <a16:creationId xmlns:a16="http://schemas.microsoft.com/office/drawing/2014/main" id="{8849EB89-09F3-B285-3577-FCA3698AD51B}"/>
                </a:ext>
              </a:extLst>
            </p:cNvPr>
            <p:cNvSpPr/>
            <p:nvPr/>
          </p:nvSpPr>
          <p:spPr>
            <a:xfrm>
              <a:off x="9167402" y="43060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1" name="Oval 1260">
              <a:extLst>
                <a:ext uri="{FF2B5EF4-FFF2-40B4-BE49-F238E27FC236}">
                  <a16:creationId xmlns:a16="http://schemas.microsoft.com/office/drawing/2014/main" id="{1E2D3874-E41B-CF78-AA71-343610703C96}"/>
                </a:ext>
              </a:extLst>
            </p:cNvPr>
            <p:cNvSpPr/>
            <p:nvPr/>
          </p:nvSpPr>
          <p:spPr>
            <a:xfrm>
              <a:off x="9330577" y="44624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2" name="Oval 1261">
              <a:extLst>
                <a:ext uri="{FF2B5EF4-FFF2-40B4-BE49-F238E27FC236}">
                  <a16:creationId xmlns:a16="http://schemas.microsoft.com/office/drawing/2014/main" id="{4F71A49E-7B64-8066-B5F0-AF41B8F29E09}"/>
                </a:ext>
              </a:extLst>
            </p:cNvPr>
            <p:cNvSpPr/>
            <p:nvPr/>
          </p:nvSpPr>
          <p:spPr>
            <a:xfrm>
              <a:off x="9034312" y="43165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3" name="Oval 1262">
              <a:extLst>
                <a:ext uri="{FF2B5EF4-FFF2-40B4-BE49-F238E27FC236}">
                  <a16:creationId xmlns:a16="http://schemas.microsoft.com/office/drawing/2014/main" id="{ADC27585-3DB3-AB40-7C71-561822C81441}"/>
                </a:ext>
              </a:extLst>
            </p:cNvPr>
            <p:cNvSpPr/>
            <p:nvPr/>
          </p:nvSpPr>
          <p:spPr>
            <a:xfrm>
              <a:off x="9186712" y="44689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4" name="Oval 1263">
              <a:extLst>
                <a:ext uri="{FF2B5EF4-FFF2-40B4-BE49-F238E27FC236}">
                  <a16:creationId xmlns:a16="http://schemas.microsoft.com/office/drawing/2014/main" id="{88AB89D0-70A3-5A74-49AD-400859290747}"/>
                </a:ext>
              </a:extLst>
            </p:cNvPr>
            <p:cNvSpPr/>
            <p:nvPr/>
          </p:nvSpPr>
          <p:spPr>
            <a:xfrm>
              <a:off x="9506050" y="4419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5" name="Oval 1264">
              <a:extLst>
                <a:ext uri="{FF2B5EF4-FFF2-40B4-BE49-F238E27FC236}">
                  <a16:creationId xmlns:a16="http://schemas.microsoft.com/office/drawing/2014/main" id="{407C08B0-CB47-19CF-8021-FDF58B216EF4}"/>
                </a:ext>
              </a:extLst>
            </p:cNvPr>
            <p:cNvSpPr/>
            <p:nvPr/>
          </p:nvSpPr>
          <p:spPr>
            <a:xfrm>
              <a:off x="9669225" y="457617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6" name="Oval 1265">
              <a:extLst>
                <a:ext uri="{FF2B5EF4-FFF2-40B4-BE49-F238E27FC236}">
                  <a16:creationId xmlns:a16="http://schemas.microsoft.com/office/drawing/2014/main" id="{E6B91651-BEA2-25DE-3CD0-CA2630B90C5E}"/>
                </a:ext>
              </a:extLst>
            </p:cNvPr>
            <p:cNvSpPr/>
            <p:nvPr/>
          </p:nvSpPr>
          <p:spPr>
            <a:xfrm>
              <a:off x="9372960" y="44302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7" name="Oval 1266">
              <a:extLst>
                <a:ext uri="{FF2B5EF4-FFF2-40B4-BE49-F238E27FC236}">
                  <a16:creationId xmlns:a16="http://schemas.microsoft.com/office/drawing/2014/main" id="{19874EA8-CE93-F2B8-E416-953740741EAF}"/>
                </a:ext>
              </a:extLst>
            </p:cNvPr>
            <p:cNvSpPr/>
            <p:nvPr/>
          </p:nvSpPr>
          <p:spPr>
            <a:xfrm>
              <a:off x="9525360" y="458262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8" name="Oval 1267">
              <a:extLst>
                <a:ext uri="{FF2B5EF4-FFF2-40B4-BE49-F238E27FC236}">
                  <a16:creationId xmlns:a16="http://schemas.microsoft.com/office/drawing/2014/main" id="{70731ADA-7E06-3404-FC84-E253865C8248}"/>
                </a:ext>
              </a:extLst>
            </p:cNvPr>
            <p:cNvSpPr/>
            <p:nvPr/>
          </p:nvSpPr>
          <p:spPr>
            <a:xfrm>
              <a:off x="9815910" y="4273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9" name="Oval 1268">
              <a:extLst>
                <a:ext uri="{FF2B5EF4-FFF2-40B4-BE49-F238E27FC236}">
                  <a16:creationId xmlns:a16="http://schemas.microsoft.com/office/drawing/2014/main" id="{AFAD9BB4-705F-A10E-8B3D-08276FE15541}"/>
                </a:ext>
              </a:extLst>
            </p:cNvPr>
            <p:cNvSpPr/>
            <p:nvPr/>
          </p:nvSpPr>
          <p:spPr>
            <a:xfrm>
              <a:off x="9979085" y="4430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0" name="Oval 1269">
              <a:extLst>
                <a:ext uri="{FF2B5EF4-FFF2-40B4-BE49-F238E27FC236}">
                  <a16:creationId xmlns:a16="http://schemas.microsoft.com/office/drawing/2014/main" id="{F2FBD08F-5DB8-AAAE-7EAA-138021BF15B7}"/>
                </a:ext>
              </a:extLst>
            </p:cNvPr>
            <p:cNvSpPr/>
            <p:nvPr/>
          </p:nvSpPr>
          <p:spPr>
            <a:xfrm>
              <a:off x="9682820" y="4284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1" name="Oval 1270">
              <a:extLst>
                <a:ext uri="{FF2B5EF4-FFF2-40B4-BE49-F238E27FC236}">
                  <a16:creationId xmlns:a16="http://schemas.microsoft.com/office/drawing/2014/main" id="{80E08371-180A-7901-EBE9-3ACE995994D5}"/>
                </a:ext>
              </a:extLst>
            </p:cNvPr>
            <p:cNvSpPr/>
            <p:nvPr/>
          </p:nvSpPr>
          <p:spPr>
            <a:xfrm>
              <a:off x="9835220" y="4436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2" name="Oval 1271">
              <a:extLst>
                <a:ext uri="{FF2B5EF4-FFF2-40B4-BE49-F238E27FC236}">
                  <a16:creationId xmlns:a16="http://schemas.microsoft.com/office/drawing/2014/main" id="{F1C258AC-5CC5-DE6A-51A9-9B75425AFB36}"/>
                </a:ext>
              </a:extLst>
            </p:cNvPr>
            <p:cNvSpPr/>
            <p:nvPr/>
          </p:nvSpPr>
          <p:spPr>
            <a:xfrm>
              <a:off x="9958022" y="41628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3" name="Oval 1272">
              <a:extLst>
                <a:ext uri="{FF2B5EF4-FFF2-40B4-BE49-F238E27FC236}">
                  <a16:creationId xmlns:a16="http://schemas.microsoft.com/office/drawing/2014/main" id="{1E08F09A-97A2-07AA-4B9F-CE7452C407C5}"/>
                </a:ext>
              </a:extLst>
            </p:cNvPr>
            <p:cNvSpPr/>
            <p:nvPr/>
          </p:nvSpPr>
          <p:spPr>
            <a:xfrm>
              <a:off x="10121197" y="431933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4" name="Oval 1273">
              <a:extLst>
                <a:ext uri="{FF2B5EF4-FFF2-40B4-BE49-F238E27FC236}">
                  <a16:creationId xmlns:a16="http://schemas.microsoft.com/office/drawing/2014/main" id="{87749E89-B19D-CF51-69AC-018EB2D99804}"/>
                </a:ext>
              </a:extLst>
            </p:cNvPr>
            <p:cNvSpPr/>
            <p:nvPr/>
          </p:nvSpPr>
          <p:spPr>
            <a:xfrm>
              <a:off x="9824932" y="41733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5" name="Oval 1274">
              <a:extLst>
                <a:ext uri="{FF2B5EF4-FFF2-40B4-BE49-F238E27FC236}">
                  <a16:creationId xmlns:a16="http://schemas.microsoft.com/office/drawing/2014/main" id="{3A3D8606-D40A-2875-3BD5-68A23321A5EC}"/>
                </a:ext>
              </a:extLst>
            </p:cNvPr>
            <p:cNvSpPr/>
            <p:nvPr/>
          </p:nvSpPr>
          <p:spPr>
            <a:xfrm>
              <a:off x="9977332" y="432578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6" name="Oval 1275">
              <a:extLst>
                <a:ext uri="{FF2B5EF4-FFF2-40B4-BE49-F238E27FC236}">
                  <a16:creationId xmlns:a16="http://schemas.microsoft.com/office/drawing/2014/main" id="{42D123CD-4E97-8BB1-CE42-1B967661CE7C}"/>
                </a:ext>
              </a:extLst>
            </p:cNvPr>
            <p:cNvSpPr/>
            <p:nvPr/>
          </p:nvSpPr>
          <p:spPr>
            <a:xfrm>
              <a:off x="9321073" y="444016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7" name="Oval 1276">
              <a:extLst>
                <a:ext uri="{FF2B5EF4-FFF2-40B4-BE49-F238E27FC236}">
                  <a16:creationId xmlns:a16="http://schemas.microsoft.com/office/drawing/2014/main" id="{709CF54C-1D90-D111-9639-973B7DEA643D}"/>
                </a:ext>
              </a:extLst>
            </p:cNvPr>
            <p:cNvSpPr/>
            <p:nvPr/>
          </p:nvSpPr>
          <p:spPr>
            <a:xfrm>
              <a:off x="9484248" y="45966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8" name="Oval 1277">
              <a:extLst>
                <a:ext uri="{FF2B5EF4-FFF2-40B4-BE49-F238E27FC236}">
                  <a16:creationId xmlns:a16="http://schemas.microsoft.com/office/drawing/2014/main" id="{028B62F0-7422-0CA9-1CC2-59A0C34373BB}"/>
                </a:ext>
              </a:extLst>
            </p:cNvPr>
            <p:cNvSpPr/>
            <p:nvPr/>
          </p:nvSpPr>
          <p:spPr>
            <a:xfrm>
              <a:off x="9187983" y="44506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9" name="Oval 1278">
              <a:extLst>
                <a:ext uri="{FF2B5EF4-FFF2-40B4-BE49-F238E27FC236}">
                  <a16:creationId xmlns:a16="http://schemas.microsoft.com/office/drawing/2014/main" id="{76B60F31-7C39-EC15-F122-007714B67191}"/>
                </a:ext>
              </a:extLst>
            </p:cNvPr>
            <p:cNvSpPr/>
            <p:nvPr/>
          </p:nvSpPr>
          <p:spPr>
            <a:xfrm>
              <a:off x="9340383" y="460306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0" name="Oval 1279">
              <a:extLst>
                <a:ext uri="{FF2B5EF4-FFF2-40B4-BE49-F238E27FC236}">
                  <a16:creationId xmlns:a16="http://schemas.microsoft.com/office/drawing/2014/main" id="{8448A6EA-4377-9648-0F69-18D1FC8E7D57}"/>
                </a:ext>
              </a:extLst>
            </p:cNvPr>
            <p:cNvSpPr/>
            <p:nvPr/>
          </p:nvSpPr>
          <p:spPr>
            <a:xfrm>
              <a:off x="9068342" y="448588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1" name="Oval 1280">
              <a:extLst>
                <a:ext uri="{FF2B5EF4-FFF2-40B4-BE49-F238E27FC236}">
                  <a16:creationId xmlns:a16="http://schemas.microsoft.com/office/drawing/2014/main" id="{5D90DD6D-B7CF-8206-6817-0C58808E24BA}"/>
                </a:ext>
              </a:extLst>
            </p:cNvPr>
            <p:cNvSpPr/>
            <p:nvPr/>
          </p:nvSpPr>
          <p:spPr>
            <a:xfrm>
              <a:off x="9231517" y="464233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2" name="Oval 1281">
              <a:extLst>
                <a:ext uri="{FF2B5EF4-FFF2-40B4-BE49-F238E27FC236}">
                  <a16:creationId xmlns:a16="http://schemas.microsoft.com/office/drawing/2014/main" id="{63A762BA-9C21-AB72-CEB0-DC2F68F3F7DC}"/>
                </a:ext>
              </a:extLst>
            </p:cNvPr>
            <p:cNvSpPr/>
            <p:nvPr/>
          </p:nvSpPr>
          <p:spPr>
            <a:xfrm>
              <a:off x="8935252" y="44963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3" name="Oval 1282">
              <a:extLst>
                <a:ext uri="{FF2B5EF4-FFF2-40B4-BE49-F238E27FC236}">
                  <a16:creationId xmlns:a16="http://schemas.microsoft.com/office/drawing/2014/main" id="{BF44FEE7-56A0-8219-DE96-59F0A97389B5}"/>
                </a:ext>
              </a:extLst>
            </p:cNvPr>
            <p:cNvSpPr/>
            <p:nvPr/>
          </p:nvSpPr>
          <p:spPr>
            <a:xfrm>
              <a:off x="9087652" y="46487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4" name="Oval 1283">
              <a:extLst>
                <a:ext uri="{FF2B5EF4-FFF2-40B4-BE49-F238E27FC236}">
                  <a16:creationId xmlns:a16="http://schemas.microsoft.com/office/drawing/2014/main" id="{B39DA210-D18A-D62B-BCE5-AA8BC6AED63E}"/>
                </a:ext>
              </a:extLst>
            </p:cNvPr>
            <p:cNvSpPr/>
            <p:nvPr/>
          </p:nvSpPr>
          <p:spPr>
            <a:xfrm>
              <a:off x="8854685" y="446747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5" name="Oval 1284">
              <a:extLst>
                <a:ext uri="{FF2B5EF4-FFF2-40B4-BE49-F238E27FC236}">
                  <a16:creationId xmlns:a16="http://schemas.microsoft.com/office/drawing/2014/main" id="{E4778152-FF27-30B3-F536-DA01AB2A61D4}"/>
                </a:ext>
              </a:extLst>
            </p:cNvPr>
            <p:cNvSpPr/>
            <p:nvPr/>
          </p:nvSpPr>
          <p:spPr>
            <a:xfrm>
              <a:off x="9017860" y="462393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6" name="Oval 1285">
              <a:extLst>
                <a:ext uri="{FF2B5EF4-FFF2-40B4-BE49-F238E27FC236}">
                  <a16:creationId xmlns:a16="http://schemas.microsoft.com/office/drawing/2014/main" id="{8F7C46E7-C3B2-D1C0-FBD6-C5B34FD45A3B}"/>
                </a:ext>
              </a:extLst>
            </p:cNvPr>
            <p:cNvSpPr/>
            <p:nvPr/>
          </p:nvSpPr>
          <p:spPr>
            <a:xfrm>
              <a:off x="8721595" y="44779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7" name="Oval 1286">
              <a:extLst>
                <a:ext uri="{FF2B5EF4-FFF2-40B4-BE49-F238E27FC236}">
                  <a16:creationId xmlns:a16="http://schemas.microsoft.com/office/drawing/2014/main" id="{A30DAA42-3F49-2D41-AC74-D876DBE2DCE3}"/>
                </a:ext>
              </a:extLst>
            </p:cNvPr>
            <p:cNvSpPr/>
            <p:nvPr/>
          </p:nvSpPr>
          <p:spPr>
            <a:xfrm>
              <a:off x="8873995" y="463037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8" name="Oval 1287">
              <a:extLst>
                <a:ext uri="{FF2B5EF4-FFF2-40B4-BE49-F238E27FC236}">
                  <a16:creationId xmlns:a16="http://schemas.microsoft.com/office/drawing/2014/main" id="{EF6F30F7-1C1E-48F3-5D63-A72099A86E2B}"/>
                </a:ext>
              </a:extLst>
            </p:cNvPr>
            <p:cNvSpPr/>
            <p:nvPr/>
          </p:nvSpPr>
          <p:spPr>
            <a:xfrm>
              <a:off x="8932005" y="437018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89" name="Oval 1288">
              <a:extLst>
                <a:ext uri="{FF2B5EF4-FFF2-40B4-BE49-F238E27FC236}">
                  <a16:creationId xmlns:a16="http://schemas.microsoft.com/office/drawing/2014/main" id="{408429EA-8205-7B4A-7590-F8F375375F58}"/>
                </a:ext>
              </a:extLst>
            </p:cNvPr>
            <p:cNvSpPr/>
            <p:nvPr/>
          </p:nvSpPr>
          <p:spPr>
            <a:xfrm>
              <a:off x="9095180" y="4526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0" name="Oval 1289">
              <a:extLst>
                <a:ext uri="{FF2B5EF4-FFF2-40B4-BE49-F238E27FC236}">
                  <a16:creationId xmlns:a16="http://schemas.microsoft.com/office/drawing/2014/main" id="{FE0A8DEC-2378-461E-F88F-49E990BB2CD4}"/>
                </a:ext>
              </a:extLst>
            </p:cNvPr>
            <p:cNvSpPr/>
            <p:nvPr/>
          </p:nvSpPr>
          <p:spPr>
            <a:xfrm>
              <a:off x="8798915" y="43806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1" name="Oval 1290">
              <a:extLst>
                <a:ext uri="{FF2B5EF4-FFF2-40B4-BE49-F238E27FC236}">
                  <a16:creationId xmlns:a16="http://schemas.microsoft.com/office/drawing/2014/main" id="{DC57951F-54F3-D3B0-DA56-DEFC61CCB5F5}"/>
                </a:ext>
              </a:extLst>
            </p:cNvPr>
            <p:cNvSpPr/>
            <p:nvPr/>
          </p:nvSpPr>
          <p:spPr>
            <a:xfrm>
              <a:off x="8951315" y="45330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2" name="Oval 1291">
              <a:extLst>
                <a:ext uri="{FF2B5EF4-FFF2-40B4-BE49-F238E27FC236}">
                  <a16:creationId xmlns:a16="http://schemas.microsoft.com/office/drawing/2014/main" id="{D30649BC-18E6-9AE4-46FA-7D05D85050C2}"/>
                </a:ext>
              </a:extLst>
            </p:cNvPr>
            <p:cNvSpPr/>
            <p:nvPr/>
          </p:nvSpPr>
          <p:spPr>
            <a:xfrm>
              <a:off x="9565527" y="432229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3" name="Oval 1292">
              <a:extLst>
                <a:ext uri="{FF2B5EF4-FFF2-40B4-BE49-F238E27FC236}">
                  <a16:creationId xmlns:a16="http://schemas.microsoft.com/office/drawing/2014/main" id="{CF36B662-47F1-F471-6E49-3260E5CE2150}"/>
                </a:ext>
              </a:extLst>
            </p:cNvPr>
            <p:cNvSpPr/>
            <p:nvPr/>
          </p:nvSpPr>
          <p:spPr>
            <a:xfrm>
              <a:off x="9728702" y="44787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4" name="Oval 1293">
              <a:extLst>
                <a:ext uri="{FF2B5EF4-FFF2-40B4-BE49-F238E27FC236}">
                  <a16:creationId xmlns:a16="http://schemas.microsoft.com/office/drawing/2014/main" id="{1F549C5F-CF92-249B-69BC-D685CCE9B1F8}"/>
                </a:ext>
              </a:extLst>
            </p:cNvPr>
            <p:cNvSpPr/>
            <p:nvPr/>
          </p:nvSpPr>
          <p:spPr>
            <a:xfrm>
              <a:off x="9432437" y="43328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5" name="Oval 1294">
              <a:extLst>
                <a:ext uri="{FF2B5EF4-FFF2-40B4-BE49-F238E27FC236}">
                  <a16:creationId xmlns:a16="http://schemas.microsoft.com/office/drawing/2014/main" id="{A92BDD5B-3263-4AF7-EF34-6A30AC995847}"/>
                </a:ext>
              </a:extLst>
            </p:cNvPr>
            <p:cNvSpPr/>
            <p:nvPr/>
          </p:nvSpPr>
          <p:spPr>
            <a:xfrm>
              <a:off x="9584837" y="448520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6" name="Oval 1295">
              <a:extLst>
                <a:ext uri="{FF2B5EF4-FFF2-40B4-BE49-F238E27FC236}">
                  <a16:creationId xmlns:a16="http://schemas.microsoft.com/office/drawing/2014/main" id="{2364065C-0599-6A4A-76E1-57C9E7031A25}"/>
                </a:ext>
              </a:extLst>
            </p:cNvPr>
            <p:cNvSpPr/>
            <p:nvPr/>
          </p:nvSpPr>
          <p:spPr>
            <a:xfrm>
              <a:off x="9238215" y="41996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7" name="Oval 1296">
              <a:extLst>
                <a:ext uri="{FF2B5EF4-FFF2-40B4-BE49-F238E27FC236}">
                  <a16:creationId xmlns:a16="http://schemas.microsoft.com/office/drawing/2014/main" id="{F9E4536E-A4D5-8E7F-FC2A-7625F4441927}"/>
                </a:ext>
              </a:extLst>
            </p:cNvPr>
            <p:cNvSpPr/>
            <p:nvPr/>
          </p:nvSpPr>
          <p:spPr>
            <a:xfrm>
              <a:off x="9401390" y="43561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8" name="Oval 1297">
              <a:extLst>
                <a:ext uri="{FF2B5EF4-FFF2-40B4-BE49-F238E27FC236}">
                  <a16:creationId xmlns:a16="http://schemas.microsoft.com/office/drawing/2014/main" id="{D89FD84D-5DA9-24BB-7329-B321CA43AAC5}"/>
                </a:ext>
              </a:extLst>
            </p:cNvPr>
            <p:cNvSpPr/>
            <p:nvPr/>
          </p:nvSpPr>
          <p:spPr>
            <a:xfrm>
              <a:off x="9105125" y="42101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99" name="Oval 1298">
              <a:extLst>
                <a:ext uri="{FF2B5EF4-FFF2-40B4-BE49-F238E27FC236}">
                  <a16:creationId xmlns:a16="http://schemas.microsoft.com/office/drawing/2014/main" id="{8D9D32E8-B760-3649-D8DE-B5A4C71BF56C}"/>
                </a:ext>
              </a:extLst>
            </p:cNvPr>
            <p:cNvSpPr/>
            <p:nvPr/>
          </p:nvSpPr>
          <p:spPr>
            <a:xfrm>
              <a:off x="9257525" y="43625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0" name="Oval 1299">
              <a:extLst>
                <a:ext uri="{FF2B5EF4-FFF2-40B4-BE49-F238E27FC236}">
                  <a16:creationId xmlns:a16="http://schemas.microsoft.com/office/drawing/2014/main" id="{DF7EA66D-34FD-F791-6C7B-69F9EDD756D1}"/>
                </a:ext>
              </a:extLst>
            </p:cNvPr>
            <p:cNvSpPr/>
            <p:nvPr/>
          </p:nvSpPr>
          <p:spPr>
            <a:xfrm>
              <a:off x="9437044" y="41276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1" name="Oval 1300">
              <a:extLst>
                <a:ext uri="{FF2B5EF4-FFF2-40B4-BE49-F238E27FC236}">
                  <a16:creationId xmlns:a16="http://schemas.microsoft.com/office/drawing/2014/main" id="{2CC69289-BBD5-119B-281B-0B61623D8F8C}"/>
                </a:ext>
              </a:extLst>
            </p:cNvPr>
            <p:cNvSpPr/>
            <p:nvPr/>
          </p:nvSpPr>
          <p:spPr>
            <a:xfrm>
              <a:off x="9600219" y="42840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2" name="Oval 1301">
              <a:extLst>
                <a:ext uri="{FF2B5EF4-FFF2-40B4-BE49-F238E27FC236}">
                  <a16:creationId xmlns:a16="http://schemas.microsoft.com/office/drawing/2014/main" id="{6D83E19A-B5B7-4436-9732-AA3CF1A3D774}"/>
                </a:ext>
              </a:extLst>
            </p:cNvPr>
            <p:cNvSpPr/>
            <p:nvPr/>
          </p:nvSpPr>
          <p:spPr>
            <a:xfrm>
              <a:off x="9303954" y="41381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3" name="Oval 1302">
              <a:extLst>
                <a:ext uri="{FF2B5EF4-FFF2-40B4-BE49-F238E27FC236}">
                  <a16:creationId xmlns:a16="http://schemas.microsoft.com/office/drawing/2014/main" id="{EED02673-1F24-61F1-5C60-B7DCE2DE8258}"/>
                </a:ext>
              </a:extLst>
            </p:cNvPr>
            <p:cNvSpPr/>
            <p:nvPr/>
          </p:nvSpPr>
          <p:spPr>
            <a:xfrm>
              <a:off x="9456354" y="42905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4" name="Oval 1303">
              <a:extLst>
                <a:ext uri="{FF2B5EF4-FFF2-40B4-BE49-F238E27FC236}">
                  <a16:creationId xmlns:a16="http://schemas.microsoft.com/office/drawing/2014/main" id="{9FC20752-1A72-2173-A1B5-1026597E5EDC}"/>
                </a:ext>
              </a:extLst>
            </p:cNvPr>
            <p:cNvSpPr/>
            <p:nvPr/>
          </p:nvSpPr>
          <p:spPr>
            <a:xfrm>
              <a:off x="9656128" y="417455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5" name="Oval 1304">
              <a:extLst>
                <a:ext uri="{FF2B5EF4-FFF2-40B4-BE49-F238E27FC236}">
                  <a16:creationId xmlns:a16="http://schemas.microsoft.com/office/drawing/2014/main" id="{AB750378-2810-9F0F-0F7F-BDCC74422336}"/>
                </a:ext>
              </a:extLst>
            </p:cNvPr>
            <p:cNvSpPr/>
            <p:nvPr/>
          </p:nvSpPr>
          <p:spPr>
            <a:xfrm>
              <a:off x="9819303" y="43310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6" name="Oval 1305">
              <a:extLst>
                <a:ext uri="{FF2B5EF4-FFF2-40B4-BE49-F238E27FC236}">
                  <a16:creationId xmlns:a16="http://schemas.microsoft.com/office/drawing/2014/main" id="{17EFDBFE-BBE9-7E58-1463-CD755BCDD653}"/>
                </a:ext>
              </a:extLst>
            </p:cNvPr>
            <p:cNvSpPr/>
            <p:nvPr/>
          </p:nvSpPr>
          <p:spPr>
            <a:xfrm>
              <a:off x="9523038" y="41850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7" name="Oval 1306">
              <a:extLst>
                <a:ext uri="{FF2B5EF4-FFF2-40B4-BE49-F238E27FC236}">
                  <a16:creationId xmlns:a16="http://schemas.microsoft.com/office/drawing/2014/main" id="{CEF31F15-6C24-0094-C6A1-DD3B185F4B95}"/>
                </a:ext>
              </a:extLst>
            </p:cNvPr>
            <p:cNvSpPr/>
            <p:nvPr/>
          </p:nvSpPr>
          <p:spPr>
            <a:xfrm>
              <a:off x="9675438" y="43374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8" name="Oval 1307">
              <a:extLst>
                <a:ext uri="{FF2B5EF4-FFF2-40B4-BE49-F238E27FC236}">
                  <a16:creationId xmlns:a16="http://schemas.microsoft.com/office/drawing/2014/main" id="{DE755262-6B55-36F7-22A0-A0C9AAAD6287}"/>
                </a:ext>
              </a:extLst>
            </p:cNvPr>
            <p:cNvSpPr/>
            <p:nvPr/>
          </p:nvSpPr>
          <p:spPr>
            <a:xfrm>
              <a:off x="10059973" y="398198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09" name="Oval 1308">
              <a:extLst>
                <a:ext uri="{FF2B5EF4-FFF2-40B4-BE49-F238E27FC236}">
                  <a16:creationId xmlns:a16="http://schemas.microsoft.com/office/drawing/2014/main" id="{73C3F051-DCBD-9ACF-0B7B-3D32C779D1B6}"/>
                </a:ext>
              </a:extLst>
            </p:cNvPr>
            <p:cNvSpPr/>
            <p:nvPr/>
          </p:nvSpPr>
          <p:spPr>
            <a:xfrm>
              <a:off x="10223148" y="413844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0" name="Oval 1309">
              <a:extLst>
                <a:ext uri="{FF2B5EF4-FFF2-40B4-BE49-F238E27FC236}">
                  <a16:creationId xmlns:a16="http://schemas.microsoft.com/office/drawing/2014/main" id="{F270810F-FAB8-C645-11E8-0CBF3C70803B}"/>
                </a:ext>
              </a:extLst>
            </p:cNvPr>
            <p:cNvSpPr/>
            <p:nvPr/>
          </p:nvSpPr>
          <p:spPr>
            <a:xfrm>
              <a:off x="9926883" y="39924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1" name="Oval 1310">
              <a:extLst>
                <a:ext uri="{FF2B5EF4-FFF2-40B4-BE49-F238E27FC236}">
                  <a16:creationId xmlns:a16="http://schemas.microsoft.com/office/drawing/2014/main" id="{156AA4C1-C546-474B-A777-AFDC3C585DDA}"/>
                </a:ext>
              </a:extLst>
            </p:cNvPr>
            <p:cNvSpPr/>
            <p:nvPr/>
          </p:nvSpPr>
          <p:spPr>
            <a:xfrm>
              <a:off x="10079283" y="414489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2" name="Oval 1311">
              <a:extLst>
                <a:ext uri="{FF2B5EF4-FFF2-40B4-BE49-F238E27FC236}">
                  <a16:creationId xmlns:a16="http://schemas.microsoft.com/office/drawing/2014/main" id="{7A90F316-0C95-179B-3281-087ADA821DF6}"/>
                </a:ext>
              </a:extLst>
            </p:cNvPr>
            <p:cNvSpPr/>
            <p:nvPr/>
          </p:nvSpPr>
          <p:spPr>
            <a:xfrm>
              <a:off x="9571311" y="42505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3" name="Oval 1312">
              <a:extLst>
                <a:ext uri="{FF2B5EF4-FFF2-40B4-BE49-F238E27FC236}">
                  <a16:creationId xmlns:a16="http://schemas.microsoft.com/office/drawing/2014/main" id="{4A8AECC4-EB3B-C60D-30D2-2F8F2B71A22D}"/>
                </a:ext>
              </a:extLst>
            </p:cNvPr>
            <p:cNvSpPr/>
            <p:nvPr/>
          </p:nvSpPr>
          <p:spPr>
            <a:xfrm>
              <a:off x="9734486" y="44070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4" name="Oval 1313">
              <a:extLst>
                <a:ext uri="{FF2B5EF4-FFF2-40B4-BE49-F238E27FC236}">
                  <a16:creationId xmlns:a16="http://schemas.microsoft.com/office/drawing/2014/main" id="{7BC1F9A4-BFF9-5CB6-7E74-BF68960CC7D5}"/>
                </a:ext>
              </a:extLst>
            </p:cNvPr>
            <p:cNvSpPr/>
            <p:nvPr/>
          </p:nvSpPr>
          <p:spPr>
            <a:xfrm>
              <a:off x="9438221" y="42610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5" name="Oval 1314">
              <a:extLst>
                <a:ext uri="{FF2B5EF4-FFF2-40B4-BE49-F238E27FC236}">
                  <a16:creationId xmlns:a16="http://schemas.microsoft.com/office/drawing/2014/main" id="{8788DA1A-2C05-6076-38D4-51FD4773AD49}"/>
                </a:ext>
              </a:extLst>
            </p:cNvPr>
            <p:cNvSpPr/>
            <p:nvPr/>
          </p:nvSpPr>
          <p:spPr>
            <a:xfrm>
              <a:off x="9590621" y="44134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6" name="Oval 1315">
              <a:extLst>
                <a:ext uri="{FF2B5EF4-FFF2-40B4-BE49-F238E27FC236}">
                  <a16:creationId xmlns:a16="http://schemas.microsoft.com/office/drawing/2014/main" id="{E2711F6C-4186-9B13-7DED-3F3DCDD0E3C1}"/>
                </a:ext>
              </a:extLst>
            </p:cNvPr>
            <p:cNvSpPr/>
            <p:nvPr/>
          </p:nvSpPr>
          <p:spPr>
            <a:xfrm>
              <a:off x="9950255" y="404421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7" name="Oval 1316">
              <a:extLst>
                <a:ext uri="{FF2B5EF4-FFF2-40B4-BE49-F238E27FC236}">
                  <a16:creationId xmlns:a16="http://schemas.microsoft.com/office/drawing/2014/main" id="{D8692027-6225-8743-7C6F-976657B824A5}"/>
                </a:ext>
              </a:extLst>
            </p:cNvPr>
            <p:cNvSpPr/>
            <p:nvPr/>
          </p:nvSpPr>
          <p:spPr>
            <a:xfrm>
              <a:off x="10200801"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8" name="Oval 1317">
              <a:extLst>
                <a:ext uri="{FF2B5EF4-FFF2-40B4-BE49-F238E27FC236}">
                  <a16:creationId xmlns:a16="http://schemas.microsoft.com/office/drawing/2014/main" id="{C660271E-4257-2230-82B1-C36E55E91CC2}"/>
                </a:ext>
              </a:extLst>
            </p:cNvPr>
            <p:cNvSpPr/>
            <p:nvPr/>
          </p:nvSpPr>
          <p:spPr>
            <a:xfrm>
              <a:off x="9904536" y="40611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19" name="Oval 1318">
              <a:extLst>
                <a:ext uri="{FF2B5EF4-FFF2-40B4-BE49-F238E27FC236}">
                  <a16:creationId xmlns:a16="http://schemas.microsoft.com/office/drawing/2014/main" id="{179CF8E9-661E-CDB6-7FC8-62883B1A05C9}"/>
                </a:ext>
              </a:extLst>
            </p:cNvPr>
            <p:cNvSpPr/>
            <p:nvPr/>
          </p:nvSpPr>
          <p:spPr>
            <a:xfrm>
              <a:off x="10056936" y="421356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0" name="Oval 1319">
              <a:extLst>
                <a:ext uri="{FF2B5EF4-FFF2-40B4-BE49-F238E27FC236}">
                  <a16:creationId xmlns:a16="http://schemas.microsoft.com/office/drawing/2014/main" id="{E54D6F8E-AFCC-41FE-73B8-7F29AB005093}"/>
                </a:ext>
              </a:extLst>
            </p:cNvPr>
            <p:cNvSpPr/>
            <p:nvPr/>
          </p:nvSpPr>
          <p:spPr>
            <a:xfrm>
              <a:off x="10113430" y="420067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1" name="Oval 1320">
              <a:extLst>
                <a:ext uri="{FF2B5EF4-FFF2-40B4-BE49-F238E27FC236}">
                  <a16:creationId xmlns:a16="http://schemas.microsoft.com/office/drawing/2014/main" id="{D8E03C8C-6AF0-C807-614B-818191C1056C}"/>
                </a:ext>
              </a:extLst>
            </p:cNvPr>
            <p:cNvSpPr/>
            <p:nvPr/>
          </p:nvSpPr>
          <p:spPr>
            <a:xfrm>
              <a:off x="9817165" y="40547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2" name="Oval 1321">
              <a:extLst>
                <a:ext uri="{FF2B5EF4-FFF2-40B4-BE49-F238E27FC236}">
                  <a16:creationId xmlns:a16="http://schemas.microsoft.com/office/drawing/2014/main" id="{64ACB80D-BF9D-86B2-255E-B13ACD7908EA}"/>
                </a:ext>
              </a:extLst>
            </p:cNvPr>
            <p:cNvSpPr/>
            <p:nvPr/>
          </p:nvSpPr>
          <p:spPr>
            <a:xfrm>
              <a:off x="9969565" y="420712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3" name="Oval 1322">
              <a:extLst>
                <a:ext uri="{FF2B5EF4-FFF2-40B4-BE49-F238E27FC236}">
                  <a16:creationId xmlns:a16="http://schemas.microsoft.com/office/drawing/2014/main" id="{CDFC2747-1FAB-7E5E-447F-42D59986C6A5}"/>
                </a:ext>
              </a:extLst>
            </p:cNvPr>
            <p:cNvSpPr/>
            <p:nvPr/>
          </p:nvSpPr>
          <p:spPr>
            <a:xfrm>
              <a:off x="9769994" y="40049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4" name="Oval 1323">
              <a:extLst>
                <a:ext uri="{FF2B5EF4-FFF2-40B4-BE49-F238E27FC236}">
                  <a16:creationId xmlns:a16="http://schemas.microsoft.com/office/drawing/2014/main" id="{503FA572-07DD-F331-57F2-1201AB4D4D95}"/>
                </a:ext>
              </a:extLst>
            </p:cNvPr>
            <p:cNvSpPr/>
            <p:nvPr/>
          </p:nvSpPr>
          <p:spPr>
            <a:xfrm>
              <a:off x="9933169" y="41614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5" name="Oval 1324">
              <a:extLst>
                <a:ext uri="{FF2B5EF4-FFF2-40B4-BE49-F238E27FC236}">
                  <a16:creationId xmlns:a16="http://schemas.microsoft.com/office/drawing/2014/main" id="{DBE92091-B9B5-070D-29AA-8332EBCB4276}"/>
                </a:ext>
              </a:extLst>
            </p:cNvPr>
            <p:cNvSpPr/>
            <p:nvPr/>
          </p:nvSpPr>
          <p:spPr>
            <a:xfrm>
              <a:off x="9636904" y="40154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6" name="Oval 1325">
              <a:extLst>
                <a:ext uri="{FF2B5EF4-FFF2-40B4-BE49-F238E27FC236}">
                  <a16:creationId xmlns:a16="http://schemas.microsoft.com/office/drawing/2014/main" id="{1D02694F-CD0E-E365-ECB1-1B38BF4CAC8D}"/>
                </a:ext>
              </a:extLst>
            </p:cNvPr>
            <p:cNvSpPr/>
            <p:nvPr/>
          </p:nvSpPr>
          <p:spPr>
            <a:xfrm>
              <a:off x="9789304" y="41678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7" name="Oval 1326">
              <a:extLst>
                <a:ext uri="{FF2B5EF4-FFF2-40B4-BE49-F238E27FC236}">
                  <a16:creationId xmlns:a16="http://schemas.microsoft.com/office/drawing/2014/main" id="{C42CBFB7-8BEF-CB59-9CA6-5B6BA3E995F2}"/>
                </a:ext>
              </a:extLst>
            </p:cNvPr>
            <p:cNvSpPr/>
            <p:nvPr/>
          </p:nvSpPr>
          <p:spPr>
            <a:xfrm>
              <a:off x="9564203" y="40575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8" name="Oval 1327">
              <a:extLst>
                <a:ext uri="{FF2B5EF4-FFF2-40B4-BE49-F238E27FC236}">
                  <a16:creationId xmlns:a16="http://schemas.microsoft.com/office/drawing/2014/main" id="{43B36C69-FC3A-79D6-D877-CAF40A5E8078}"/>
                </a:ext>
              </a:extLst>
            </p:cNvPr>
            <p:cNvSpPr/>
            <p:nvPr/>
          </p:nvSpPr>
          <p:spPr>
            <a:xfrm>
              <a:off x="9727378" y="42139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9" name="Oval 1328">
              <a:extLst>
                <a:ext uri="{FF2B5EF4-FFF2-40B4-BE49-F238E27FC236}">
                  <a16:creationId xmlns:a16="http://schemas.microsoft.com/office/drawing/2014/main" id="{276320F7-0C4D-5591-A0A3-DF8058DA859B}"/>
                </a:ext>
              </a:extLst>
            </p:cNvPr>
            <p:cNvSpPr/>
            <p:nvPr/>
          </p:nvSpPr>
          <p:spPr>
            <a:xfrm>
              <a:off x="9431113" y="40680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0" name="Oval 1329">
              <a:extLst>
                <a:ext uri="{FF2B5EF4-FFF2-40B4-BE49-F238E27FC236}">
                  <a16:creationId xmlns:a16="http://schemas.microsoft.com/office/drawing/2014/main" id="{6ED9FFC4-6D6E-CDA9-0370-AFD0F15EA800}"/>
                </a:ext>
              </a:extLst>
            </p:cNvPr>
            <p:cNvSpPr/>
            <p:nvPr/>
          </p:nvSpPr>
          <p:spPr>
            <a:xfrm>
              <a:off x="9583513" y="4220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1" name="Oval 1330">
              <a:extLst>
                <a:ext uri="{FF2B5EF4-FFF2-40B4-BE49-F238E27FC236}">
                  <a16:creationId xmlns:a16="http://schemas.microsoft.com/office/drawing/2014/main" id="{D93F8FE4-34E5-4A45-1D78-87C0939D510D}"/>
                </a:ext>
              </a:extLst>
            </p:cNvPr>
            <p:cNvSpPr/>
            <p:nvPr/>
          </p:nvSpPr>
          <p:spPr>
            <a:xfrm>
              <a:off x="10057913" y="394559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2" name="Oval 1331">
              <a:extLst>
                <a:ext uri="{FF2B5EF4-FFF2-40B4-BE49-F238E27FC236}">
                  <a16:creationId xmlns:a16="http://schemas.microsoft.com/office/drawing/2014/main" id="{CCEACA6A-16CB-4919-8000-99640E8817BC}"/>
                </a:ext>
              </a:extLst>
            </p:cNvPr>
            <p:cNvSpPr/>
            <p:nvPr/>
          </p:nvSpPr>
          <p:spPr>
            <a:xfrm>
              <a:off x="10221088" y="410204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3" name="Oval 1332">
              <a:extLst>
                <a:ext uri="{FF2B5EF4-FFF2-40B4-BE49-F238E27FC236}">
                  <a16:creationId xmlns:a16="http://schemas.microsoft.com/office/drawing/2014/main" id="{2EEC94BA-9147-4405-D578-C6161A6CD437}"/>
                </a:ext>
              </a:extLst>
            </p:cNvPr>
            <p:cNvSpPr/>
            <p:nvPr/>
          </p:nvSpPr>
          <p:spPr>
            <a:xfrm>
              <a:off x="9924823" y="39560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4" name="Oval 1333">
              <a:extLst>
                <a:ext uri="{FF2B5EF4-FFF2-40B4-BE49-F238E27FC236}">
                  <a16:creationId xmlns:a16="http://schemas.microsoft.com/office/drawing/2014/main" id="{E56CF78A-A999-364D-3AE2-F242914637E9}"/>
                </a:ext>
              </a:extLst>
            </p:cNvPr>
            <p:cNvSpPr/>
            <p:nvPr/>
          </p:nvSpPr>
          <p:spPr>
            <a:xfrm>
              <a:off x="10077223" y="410849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5" name="Oval 1334">
              <a:extLst>
                <a:ext uri="{FF2B5EF4-FFF2-40B4-BE49-F238E27FC236}">
                  <a16:creationId xmlns:a16="http://schemas.microsoft.com/office/drawing/2014/main" id="{2C7AF8C9-A5F0-5650-27EB-65F261EF9C23}"/>
                </a:ext>
              </a:extLst>
            </p:cNvPr>
            <p:cNvSpPr/>
            <p:nvPr/>
          </p:nvSpPr>
          <p:spPr>
            <a:xfrm>
              <a:off x="9420338" y="4202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6" name="Oval 1335">
              <a:extLst>
                <a:ext uri="{FF2B5EF4-FFF2-40B4-BE49-F238E27FC236}">
                  <a16:creationId xmlns:a16="http://schemas.microsoft.com/office/drawing/2014/main" id="{82818127-E8A6-EFAA-AA12-4E775FB6389A}"/>
                </a:ext>
              </a:extLst>
            </p:cNvPr>
            <p:cNvSpPr/>
            <p:nvPr/>
          </p:nvSpPr>
          <p:spPr>
            <a:xfrm>
              <a:off x="9583513" y="4359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7" name="Oval 1336">
              <a:extLst>
                <a:ext uri="{FF2B5EF4-FFF2-40B4-BE49-F238E27FC236}">
                  <a16:creationId xmlns:a16="http://schemas.microsoft.com/office/drawing/2014/main" id="{9C9721A3-0098-0FC9-62B8-EC9270F0A05A}"/>
                </a:ext>
              </a:extLst>
            </p:cNvPr>
            <p:cNvSpPr/>
            <p:nvPr/>
          </p:nvSpPr>
          <p:spPr>
            <a:xfrm>
              <a:off x="9287248" y="4213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8" name="Oval 1337">
              <a:extLst>
                <a:ext uri="{FF2B5EF4-FFF2-40B4-BE49-F238E27FC236}">
                  <a16:creationId xmlns:a16="http://schemas.microsoft.com/office/drawing/2014/main" id="{37458511-1EF5-49CC-5FA6-EF7733911331}"/>
                </a:ext>
              </a:extLst>
            </p:cNvPr>
            <p:cNvSpPr/>
            <p:nvPr/>
          </p:nvSpPr>
          <p:spPr>
            <a:xfrm>
              <a:off x="9439648" y="4365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9" name="Oval 1338">
              <a:extLst>
                <a:ext uri="{FF2B5EF4-FFF2-40B4-BE49-F238E27FC236}">
                  <a16:creationId xmlns:a16="http://schemas.microsoft.com/office/drawing/2014/main" id="{6046AD43-91F2-5A22-3B34-A03223E24509}"/>
                </a:ext>
              </a:extLst>
            </p:cNvPr>
            <p:cNvSpPr/>
            <p:nvPr/>
          </p:nvSpPr>
          <p:spPr>
            <a:xfrm>
              <a:off x="9099554" y="42757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0" name="Oval 1339">
              <a:extLst>
                <a:ext uri="{FF2B5EF4-FFF2-40B4-BE49-F238E27FC236}">
                  <a16:creationId xmlns:a16="http://schemas.microsoft.com/office/drawing/2014/main" id="{BADDC8A7-54EC-000E-6902-693A13673301}"/>
                </a:ext>
              </a:extLst>
            </p:cNvPr>
            <p:cNvSpPr/>
            <p:nvPr/>
          </p:nvSpPr>
          <p:spPr>
            <a:xfrm>
              <a:off x="9262729" y="44321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1" name="Oval 1340">
              <a:extLst>
                <a:ext uri="{FF2B5EF4-FFF2-40B4-BE49-F238E27FC236}">
                  <a16:creationId xmlns:a16="http://schemas.microsoft.com/office/drawing/2014/main" id="{54C9DCD8-C2B8-3B82-F6FB-F5C34F1BA302}"/>
                </a:ext>
              </a:extLst>
            </p:cNvPr>
            <p:cNvSpPr/>
            <p:nvPr/>
          </p:nvSpPr>
          <p:spPr>
            <a:xfrm>
              <a:off x="8966464" y="42862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2" name="Oval 1341">
              <a:extLst>
                <a:ext uri="{FF2B5EF4-FFF2-40B4-BE49-F238E27FC236}">
                  <a16:creationId xmlns:a16="http://schemas.microsoft.com/office/drawing/2014/main" id="{AF57EEE4-885E-DF47-B6CE-DB1C7291F16F}"/>
                </a:ext>
              </a:extLst>
            </p:cNvPr>
            <p:cNvSpPr/>
            <p:nvPr/>
          </p:nvSpPr>
          <p:spPr>
            <a:xfrm>
              <a:off x="9118864" y="44386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3" name="Oval 1342">
              <a:extLst>
                <a:ext uri="{FF2B5EF4-FFF2-40B4-BE49-F238E27FC236}">
                  <a16:creationId xmlns:a16="http://schemas.microsoft.com/office/drawing/2014/main" id="{D533613F-1D46-D13F-10A4-ABF0A6597F7B}"/>
                </a:ext>
              </a:extLst>
            </p:cNvPr>
            <p:cNvSpPr/>
            <p:nvPr/>
          </p:nvSpPr>
          <p:spPr>
            <a:xfrm>
              <a:off x="9438202" y="438938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4" name="Oval 1343">
              <a:extLst>
                <a:ext uri="{FF2B5EF4-FFF2-40B4-BE49-F238E27FC236}">
                  <a16:creationId xmlns:a16="http://schemas.microsoft.com/office/drawing/2014/main" id="{58EC2DB2-B997-9113-156E-75BB306E1791}"/>
                </a:ext>
              </a:extLst>
            </p:cNvPr>
            <p:cNvSpPr/>
            <p:nvPr/>
          </p:nvSpPr>
          <p:spPr>
            <a:xfrm>
              <a:off x="9601377" y="454584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5" name="Oval 1344">
              <a:extLst>
                <a:ext uri="{FF2B5EF4-FFF2-40B4-BE49-F238E27FC236}">
                  <a16:creationId xmlns:a16="http://schemas.microsoft.com/office/drawing/2014/main" id="{C7A065AE-5309-DDB0-0818-E9E761577823}"/>
                </a:ext>
              </a:extLst>
            </p:cNvPr>
            <p:cNvSpPr/>
            <p:nvPr/>
          </p:nvSpPr>
          <p:spPr>
            <a:xfrm>
              <a:off x="9305112" y="43998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6" name="Oval 1345">
              <a:extLst>
                <a:ext uri="{FF2B5EF4-FFF2-40B4-BE49-F238E27FC236}">
                  <a16:creationId xmlns:a16="http://schemas.microsoft.com/office/drawing/2014/main" id="{0824B4BD-BBD8-B480-802F-9F11DCAB45ED}"/>
                </a:ext>
              </a:extLst>
            </p:cNvPr>
            <p:cNvSpPr/>
            <p:nvPr/>
          </p:nvSpPr>
          <p:spPr>
            <a:xfrm>
              <a:off x="9457512" y="455229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7" name="Oval 1346">
              <a:extLst>
                <a:ext uri="{FF2B5EF4-FFF2-40B4-BE49-F238E27FC236}">
                  <a16:creationId xmlns:a16="http://schemas.microsoft.com/office/drawing/2014/main" id="{7EF97E8D-09E3-B73B-5867-C7A31E31D650}"/>
                </a:ext>
              </a:extLst>
            </p:cNvPr>
            <p:cNvSpPr/>
            <p:nvPr/>
          </p:nvSpPr>
          <p:spPr>
            <a:xfrm>
              <a:off x="9748062" y="4243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8" name="Oval 1347">
              <a:extLst>
                <a:ext uri="{FF2B5EF4-FFF2-40B4-BE49-F238E27FC236}">
                  <a16:creationId xmlns:a16="http://schemas.microsoft.com/office/drawing/2014/main" id="{3786FA7D-3DEF-D3EB-CCBB-68C381DC864D}"/>
                </a:ext>
              </a:extLst>
            </p:cNvPr>
            <p:cNvSpPr/>
            <p:nvPr/>
          </p:nvSpPr>
          <p:spPr>
            <a:xfrm>
              <a:off x="9911237" y="4399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49" name="Oval 1348">
              <a:extLst>
                <a:ext uri="{FF2B5EF4-FFF2-40B4-BE49-F238E27FC236}">
                  <a16:creationId xmlns:a16="http://schemas.microsoft.com/office/drawing/2014/main" id="{66BE02F6-1466-7FB1-01BE-277F6B02370D}"/>
                </a:ext>
              </a:extLst>
            </p:cNvPr>
            <p:cNvSpPr/>
            <p:nvPr/>
          </p:nvSpPr>
          <p:spPr>
            <a:xfrm>
              <a:off x="9614972" y="4253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0" name="Oval 1349">
              <a:extLst>
                <a:ext uri="{FF2B5EF4-FFF2-40B4-BE49-F238E27FC236}">
                  <a16:creationId xmlns:a16="http://schemas.microsoft.com/office/drawing/2014/main" id="{41461E69-85AF-82E7-B5F4-8C0AFD4EF5E7}"/>
                </a:ext>
              </a:extLst>
            </p:cNvPr>
            <p:cNvSpPr/>
            <p:nvPr/>
          </p:nvSpPr>
          <p:spPr>
            <a:xfrm>
              <a:off x="9767372" y="4406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1" name="Oval 1350">
              <a:extLst>
                <a:ext uri="{FF2B5EF4-FFF2-40B4-BE49-F238E27FC236}">
                  <a16:creationId xmlns:a16="http://schemas.microsoft.com/office/drawing/2014/main" id="{4772FD5B-D666-AC43-8AE0-856C659C4EFA}"/>
                </a:ext>
              </a:extLst>
            </p:cNvPr>
            <p:cNvSpPr/>
            <p:nvPr/>
          </p:nvSpPr>
          <p:spPr>
            <a:xfrm>
              <a:off x="9890174" y="413254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2" name="Oval 1351">
              <a:extLst>
                <a:ext uri="{FF2B5EF4-FFF2-40B4-BE49-F238E27FC236}">
                  <a16:creationId xmlns:a16="http://schemas.microsoft.com/office/drawing/2014/main" id="{A2F38C79-6FD8-6545-DAE5-46551A046A0E}"/>
                </a:ext>
              </a:extLst>
            </p:cNvPr>
            <p:cNvSpPr/>
            <p:nvPr/>
          </p:nvSpPr>
          <p:spPr>
            <a:xfrm>
              <a:off x="10053349" y="428900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3" name="Oval 1352">
              <a:extLst>
                <a:ext uri="{FF2B5EF4-FFF2-40B4-BE49-F238E27FC236}">
                  <a16:creationId xmlns:a16="http://schemas.microsoft.com/office/drawing/2014/main" id="{8E4ABA72-39CE-8652-4F41-3CA55476B03F}"/>
                </a:ext>
              </a:extLst>
            </p:cNvPr>
            <p:cNvSpPr/>
            <p:nvPr/>
          </p:nvSpPr>
          <p:spPr>
            <a:xfrm>
              <a:off x="9757084" y="41430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4" name="Oval 1353">
              <a:extLst>
                <a:ext uri="{FF2B5EF4-FFF2-40B4-BE49-F238E27FC236}">
                  <a16:creationId xmlns:a16="http://schemas.microsoft.com/office/drawing/2014/main" id="{87A8EACB-7145-7B97-B2A2-A01952F5B73A}"/>
                </a:ext>
              </a:extLst>
            </p:cNvPr>
            <p:cNvSpPr/>
            <p:nvPr/>
          </p:nvSpPr>
          <p:spPr>
            <a:xfrm>
              <a:off x="9909484" y="429544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5" name="Oval 1354">
              <a:extLst>
                <a:ext uri="{FF2B5EF4-FFF2-40B4-BE49-F238E27FC236}">
                  <a16:creationId xmlns:a16="http://schemas.microsoft.com/office/drawing/2014/main" id="{5CBCBE42-7A84-9042-E131-A545D8AFD799}"/>
                </a:ext>
              </a:extLst>
            </p:cNvPr>
            <p:cNvSpPr/>
            <p:nvPr/>
          </p:nvSpPr>
          <p:spPr>
            <a:xfrm>
              <a:off x="9253225" y="440982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6" name="Oval 1355">
              <a:extLst>
                <a:ext uri="{FF2B5EF4-FFF2-40B4-BE49-F238E27FC236}">
                  <a16:creationId xmlns:a16="http://schemas.microsoft.com/office/drawing/2014/main" id="{C30D8FAB-14FA-8156-33B0-04A23D9AE282}"/>
                </a:ext>
              </a:extLst>
            </p:cNvPr>
            <p:cNvSpPr/>
            <p:nvPr/>
          </p:nvSpPr>
          <p:spPr>
            <a:xfrm>
              <a:off x="9416400" y="456628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7" name="Oval 1356">
              <a:extLst>
                <a:ext uri="{FF2B5EF4-FFF2-40B4-BE49-F238E27FC236}">
                  <a16:creationId xmlns:a16="http://schemas.microsoft.com/office/drawing/2014/main" id="{79DA7B4A-866E-9F57-26DB-030F3F6D341C}"/>
                </a:ext>
              </a:extLst>
            </p:cNvPr>
            <p:cNvSpPr/>
            <p:nvPr/>
          </p:nvSpPr>
          <p:spPr>
            <a:xfrm>
              <a:off x="9120135" y="44203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8" name="Oval 1357">
              <a:extLst>
                <a:ext uri="{FF2B5EF4-FFF2-40B4-BE49-F238E27FC236}">
                  <a16:creationId xmlns:a16="http://schemas.microsoft.com/office/drawing/2014/main" id="{8A16CD0F-79CA-D5B2-DD34-EF0021AF1C05}"/>
                </a:ext>
              </a:extLst>
            </p:cNvPr>
            <p:cNvSpPr/>
            <p:nvPr/>
          </p:nvSpPr>
          <p:spPr>
            <a:xfrm>
              <a:off x="9272535" y="457273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59" name="Oval 1358">
              <a:extLst>
                <a:ext uri="{FF2B5EF4-FFF2-40B4-BE49-F238E27FC236}">
                  <a16:creationId xmlns:a16="http://schemas.microsoft.com/office/drawing/2014/main" id="{B115BD11-0030-D76A-7B96-816DB7FC1A75}"/>
                </a:ext>
              </a:extLst>
            </p:cNvPr>
            <p:cNvSpPr/>
            <p:nvPr/>
          </p:nvSpPr>
          <p:spPr>
            <a:xfrm>
              <a:off x="9000494" y="445554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0" name="Oval 1359">
              <a:extLst>
                <a:ext uri="{FF2B5EF4-FFF2-40B4-BE49-F238E27FC236}">
                  <a16:creationId xmlns:a16="http://schemas.microsoft.com/office/drawing/2014/main" id="{DA5BDC73-5C0D-3A12-F409-776D17BD1241}"/>
                </a:ext>
              </a:extLst>
            </p:cNvPr>
            <p:cNvSpPr/>
            <p:nvPr/>
          </p:nvSpPr>
          <p:spPr>
            <a:xfrm>
              <a:off x="9163669" y="461200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1" name="Oval 1360">
              <a:extLst>
                <a:ext uri="{FF2B5EF4-FFF2-40B4-BE49-F238E27FC236}">
                  <a16:creationId xmlns:a16="http://schemas.microsoft.com/office/drawing/2014/main" id="{1DF636F8-1AA0-BD1F-8EEF-96AB0612437A}"/>
                </a:ext>
              </a:extLst>
            </p:cNvPr>
            <p:cNvSpPr/>
            <p:nvPr/>
          </p:nvSpPr>
          <p:spPr>
            <a:xfrm>
              <a:off x="8867404" y="44660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2" name="Oval 1361">
              <a:extLst>
                <a:ext uri="{FF2B5EF4-FFF2-40B4-BE49-F238E27FC236}">
                  <a16:creationId xmlns:a16="http://schemas.microsoft.com/office/drawing/2014/main" id="{9F277F29-D1C2-6CFF-4039-DC30957534FE}"/>
                </a:ext>
              </a:extLst>
            </p:cNvPr>
            <p:cNvSpPr/>
            <p:nvPr/>
          </p:nvSpPr>
          <p:spPr>
            <a:xfrm>
              <a:off x="9019804" y="46184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3" name="Oval 1362">
              <a:extLst>
                <a:ext uri="{FF2B5EF4-FFF2-40B4-BE49-F238E27FC236}">
                  <a16:creationId xmlns:a16="http://schemas.microsoft.com/office/drawing/2014/main" id="{A5BFD16D-EA1A-2D32-BDF4-0F457DA8BE68}"/>
                </a:ext>
              </a:extLst>
            </p:cNvPr>
            <p:cNvSpPr/>
            <p:nvPr/>
          </p:nvSpPr>
          <p:spPr>
            <a:xfrm>
              <a:off x="8786837" y="443714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4" name="Oval 1363">
              <a:extLst>
                <a:ext uri="{FF2B5EF4-FFF2-40B4-BE49-F238E27FC236}">
                  <a16:creationId xmlns:a16="http://schemas.microsoft.com/office/drawing/2014/main" id="{1FE4E70E-2861-158F-585A-EF4760A4EBB0}"/>
                </a:ext>
              </a:extLst>
            </p:cNvPr>
            <p:cNvSpPr/>
            <p:nvPr/>
          </p:nvSpPr>
          <p:spPr>
            <a:xfrm>
              <a:off x="8950012" y="45935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5" name="Oval 1364">
              <a:extLst>
                <a:ext uri="{FF2B5EF4-FFF2-40B4-BE49-F238E27FC236}">
                  <a16:creationId xmlns:a16="http://schemas.microsoft.com/office/drawing/2014/main" id="{1600B6F4-BEB5-F83A-B9C9-7C11E07EE15A}"/>
                </a:ext>
              </a:extLst>
            </p:cNvPr>
            <p:cNvSpPr/>
            <p:nvPr/>
          </p:nvSpPr>
          <p:spPr>
            <a:xfrm>
              <a:off x="8653747" y="44476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6" name="Oval 1365">
              <a:extLst>
                <a:ext uri="{FF2B5EF4-FFF2-40B4-BE49-F238E27FC236}">
                  <a16:creationId xmlns:a16="http://schemas.microsoft.com/office/drawing/2014/main" id="{09D35401-929A-D39F-4060-BABF12B27443}"/>
                </a:ext>
              </a:extLst>
            </p:cNvPr>
            <p:cNvSpPr/>
            <p:nvPr/>
          </p:nvSpPr>
          <p:spPr>
            <a:xfrm>
              <a:off x="8806147" y="460004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7" name="Oval 1366">
              <a:extLst>
                <a:ext uri="{FF2B5EF4-FFF2-40B4-BE49-F238E27FC236}">
                  <a16:creationId xmlns:a16="http://schemas.microsoft.com/office/drawing/2014/main" id="{45C549C0-9F31-04B5-04A9-0682B0AB9727}"/>
                </a:ext>
              </a:extLst>
            </p:cNvPr>
            <p:cNvSpPr/>
            <p:nvPr/>
          </p:nvSpPr>
          <p:spPr>
            <a:xfrm>
              <a:off x="8864157" y="433985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8" name="Oval 1367">
              <a:extLst>
                <a:ext uri="{FF2B5EF4-FFF2-40B4-BE49-F238E27FC236}">
                  <a16:creationId xmlns:a16="http://schemas.microsoft.com/office/drawing/2014/main" id="{CD841BCD-2507-6DDA-433A-4C7BE7E9E831}"/>
                </a:ext>
              </a:extLst>
            </p:cNvPr>
            <p:cNvSpPr/>
            <p:nvPr/>
          </p:nvSpPr>
          <p:spPr>
            <a:xfrm>
              <a:off x="9027332" y="44963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9" name="Oval 1368">
              <a:extLst>
                <a:ext uri="{FF2B5EF4-FFF2-40B4-BE49-F238E27FC236}">
                  <a16:creationId xmlns:a16="http://schemas.microsoft.com/office/drawing/2014/main" id="{BD795988-3138-486F-38D6-8F3E15FCE237}"/>
                </a:ext>
              </a:extLst>
            </p:cNvPr>
            <p:cNvSpPr/>
            <p:nvPr/>
          </p:nvSpPr>
          <p:spPr>
            <a:xfrm>
              <a:off x="8731067" y="43503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0" name="Oval 1369">
              <a:extLst>
                <a:ext uri="{FF2B5EF4-FFF2-40B4-BE49-F238E27FC236}">
                  <a16:creationId xmlns:a16="http://schemas.microsoft.com/office/drawing/2014/main" id="{79F8174C-8351-81DB-C700-57CE175762E6}"/>
                </a:ext>
              </a:extLst>
            </p:cNvPr>
            <p:cNvSpPr/>
            <p:nvPr/>
          </p:nvSpPr>
          <p:spPr>
            <a:xfrm>
              <a:off x="8883467" y="450275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1" name="Oval 1370">
              <a:extLst>
                <a:ext uri="{FF2B5EF4-FFF2-40B4-BE49-F238E27FC236}">
                  <a16:creationId xmlns:a16="http://schemas.microsoft.com/office/drawing/2014/main" id="{DABCD15B-018F-5AD2-348B-F20D0C309564}"/>
                </a:ext>
              </a:extLst>
            </p:cNvPr>
            <p:cNvSpPr/>
            <p:nvPr/>
          </p:nvSpPr>
          <p:spPr>
            <a:xfrm>
              <a:off x="9497679" y="42919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2" name="Oval 1371">
              <a:extLst>
                <a:ext uri="{FF2B5EF4-FFF2-40B4-BE49-F238E27FC236}">
                  <a16:creationId xmlns:a16="http://schemas.microsoft.com/office/drawing/2014/main" id="{F4FE5078-ABD4-74B8-CF77-66C59387FB7E}"/>
                </a:ext>
              </a:extLst>
            </p:cNvPr>
            <p:cNvSpPr/>
            <p:nvPr/>
          </p:nvSpPr>
          <p:spPr>
            <a:xfrm>
              <a:off x="9660854" y="44484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3" name="Oval 1372">
              <a:extLst>
                <a:ext uri="{FF2B5EF4-FFF2-40B4-BE49-F238E27FC236}">
                  <a16:creationId xmlns:a16="http://schemas.microsoft.com/office/drawing/2014/main" id="{FEE7A2B8-ED30-1DF8-B4A2-7C6B1EE9DAD5}"/>
                </a:ext>
              </a:extLst>
            </p:cNvPr>
            <p:cNvSpPr/>
            <p:nvPr/>
          </p:nvSpPr>
          <p:spPr>
            <a:xfrm>
              <a:off x="9364589" y="43024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4" name="Oval 1373">
              <a:extLst>
                <a:ext uri="{FF2B5EF4-FFF2-40B4-BE49-F238E27FC236}">
                  <a16:creationId xmlns:a16="http://schemas.microsoft.com/office/drawing/2014/main" id="{9F02EBE3-C4EA-4480-0ECA-7D33345E28DC}"/>
                </a:ext>
              </a:extLst>
            </p:cNvPr>
            <p:cNvSpPr/>
            <p:nvPr/>
          </p:nvSpPr>
          <p:spPr>
            <a:xfrm>
              <a:off x="9516989" y="445486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5" name="Oval 1374">
              <a:extLst>
                <a:ext uri="{FF2B5EF4-FFF2-40B4-BE49-F238E27FC236}">
                  <a16:creationId xmlns:a16="http://schemas.microsoft.com/office/drawing/2014/main" id="{9101B437-1B4A-7474-9000-896FEAE8CFBB}"/>
                </a:ext>
              </a:extLst>
            </p:cNvPr>
            <p:cNvSpPr/>
            <p:nvPr/>
          </p:nvSpPr>
          <p:spPr>
            <a:xfrm>
              <a:off x="9170367" y="416932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6" name="Oval 1375">
              <a:extLst>
                <a:ext uri="{FF2B5EF4-FFF2-40B4-BE49-F238E27FC236}">
                  <a16:creationId xmlns:a16="http://schemas.microsoft.com/office/drawing/2014/main" id="{8AFD22CB-A401-B783-1266-5DC96BC771C6}"/>
                </a:ext>
              </a:extLst>
            </p:cNvPr>
            <p:cNvSpPr/>
            <p:nvPr/>
          </p:nvSpPr>
          <p:spPr>
            <a:xfrm>
              <a:off x="9333542" y="43257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7" name="Oval 1376">
              <a:extLst>
                <a:ext uri="{FF2B5EF4-FFF2-40B4-BE49-F238E27FC236}">
                  <a16:creationId xmlns:a16="http://schemas.microsoft.com/office/drawing/2014/main" id="{129347BD-C843-9C78-3A49-26B7E380C092}"/>
                </a:ext>
              </a:extLst>
            </p:cNvPr>
            <p:cNvSpPr/>
            <p:nvPr/>
          </p:nvSpPr>
          <p:spPr>
            <a:xfrm>
              <a:off x="9037277" y="41798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8" name="Oval 1377">
              <a:extLst>
                <a:ext uri="{FF2B5EF4-FFF2-40B4-BE49-F238E27FC236}">
                  <a16:creationId xmlns:a16="http://schemas.microsoft.com/office/drawing/2014/main" id="{46E1AF47-79A3-1B25-FE60-C8492E487B00}"/>
                </a:ext>
              </a:extLst>
            </p:cNvPr>
            <p:cNvSpPr/>
            <p:nvPr/>
          </p:nvSpPr>
          <p:spPr>
            <a:xfrm>
              <a:off x="9189677" y="433222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9" name="Oval 1378">
              <a:extLst>
                <a:ext uri="{FF2B5EF4-FFF2-40B4-BE49-F238E27FC236}">
                  <a16:creationId xmlns:a16="http://schemas.microsoft.com/office/drawing/2014/main" id="{DF9FC106-4497-A43F-8A0E-BEEBCCF3EE30}"/>
                </a:ext>
              </a:extLst>
            </p:cNvPr>
            <p:cNvSpPr/>
            <p:nvPr/>
          </p:nvSpPr>
          <p:spPr>
            <a:xfrm>
              <a:off x="9369196" y="409730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0" name="Oval 1379">
              <a:extLst>
                <a:ext uri="{FF2B5EF4-FFF2-40B4-BE49-F238E27FC236}">
                  <a16:creationId xmlns:a16="http://schemas.microsoft.com/office/drawing/2014/main" id="{33B86DE0-990F-1200-0881-65CBB533D723}"/>
                </a:ext>
              </a:extLst>
            </p:cNvPr>
            <p:cNvSpPr/>
            <p:nvPr/>
          </p:nvSpPr>
          <p:spPr>
            <a:xfrm>
              <a:off x="9532371" y="425376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1" name="Oval 1380">
              <a:extLst>
                <a:ext uri="{FF2B5EF4-FFF2-40B4-BE49-F238E27FC236}">
                  <a16:creationId xmlns:a16="http://schemas.microsoft.com/office/drawing/2014/main" id="{D4435DAC-C399-F331-BD12-4ED57873747F}"/>
                </a:ext>
              </a:extLst>
            </p:cNvPr>
            <p:cNvSpPr/>
            <p:nvPr/>
          </p:nvSpPr>
          <p:spPr>
            <a:xfrm>
              <a:off x="9236106" y="41078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2" name="Oval 1381">
              <a:extLst>
                <a:ext uri="{FF2B5EF4-FFF2-40B4-BE49-F238E27FC236}">
                  <a16:creationId xmlns:a16="http://schemas.microsoft.com/office/drawing/2014/main" id="{0ADC1630-A212-2AF5-E62F-A28D611808ED}"/>
                </a:ext>
              </a:extLst>
            </p:cNvPr>
            <p:cNvSpPr/>
            <p:nvPr/>
          </p:nvSpPr>
          <p:spPr>
            <a:xfrm>
              <a:off x="9388506" y="426020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3" name="Oval 1382">
              <a:extLst>
                <a:ext uri="{FF2B5EF4-FFF2-40B4-BE49-F238E27FC236}">
                  <a16:creationId xmlns:a16="http://schemas.microsoft.com/office/drawing/2014/main" id="{6726758D-F793-8AC1-E10E-612E66258F59}"/>
                </a:ext>
              </a:extLst>
            </p:cNvPr>
            <p:cNvSpPr/>
            <p:nvPr/>
          </p:nvSpPr>
          <p:spPr>
            <a:xfrm>
              <a:off x="9588280" y="414421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4" name="Oval 1383">
              <a:extLst>
                <a:ext uri="{FF2B5EF4-FFF2-40B4-BE49-F238E27FC236}">
                  <a16:creationId xmlns:a16="http://schemas.microsoft.com/office/drawing/2014/main" id="{1E4A0867-F6F3-90E0-2817-0E0DF80541FA}"/>
                </a:ext>
              </a:extLst>
            </p:cNvPr>
            <p:cNvSpPr/>
            <p:nvPr/>
          </p:nvSpPr>
          <p:spPr>
            <a:xfrm>
              <a:off x="9751455" y="430067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5" name="Oval 1384">
              <a:extLst>
                <a:ext uri="{FF2B5EF4-FFF2-40B4-BE49-F238E27FC236}">
                  <a16:creationId xmlns:a16="http://schemas.microsoft.com/office/drawing/2014/main" id="{BB75AC14-F660-F002-A227-ED607657F589}"/>
                </a:ext>
              </a:extLst>
            </p:cNvPr>
            <p:cNvSpPr/>
            <p:nvPr/>
          </p:nvSpPr>
          <p:spPr>
            <a:xfrm>
              <a:off x="9455190" y="41547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6" name="Oval 1385">
              <a:extLst>
                <a:ext uri="{FF2B5EF4-FFF2-40B4-BE49-F238E27FC236}">
                  <a16:creationId xmlns:a16="http://schemas.microsoft.com/office/drawing/2014/main" id="{A4737FE8-D55D-AE2F-B2F2-DB01B2559649}"/>
                </a:ext>
              </a:extLst>
            </p:cNvPr>
            <p:cNvSpPr/>
            <p:nvPr/>
          </p:nvSpPr>
          <p:spPr>
            <a:xfrm>
              <a:off x="9607590" y="430712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7" name="Oval 1386">
              <a:extLst>
                <a:ext uri="{FF2B5EF4-FFF2-40B4-BE49-F238E27FC236}">
                  <a16:creationId xmlns:a16="http://schemas.microsoft.com/office/drawing/2014/main" id="{70F847EF-17B6-064C-2001-A0631CABA9DC}"/>
                </a:ext>
              </a:extLst>
            </p:cNvPr>
            <p:cNvSpPr/>
            <p:nvPr/>
          </p:nvSpPr>
          <p:spPr>
            <a:xfrm>
              <a:off x="9992125" y="395165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8" name="Oval 1387">
              <a:extLst>
                <a:ext uri="{FF2B5EF4-FFF2-40B4-BE49-F238E27FC236}">
                  <a16:creationId xmlns:a16="http://schemas.microsoft.com/office/drawing/2014/main" id="{0035D7D6-4DC8-4181-62AD-104769C1804B}"/>
                </a:ext>
              </a:extLst>
            </p:cNvPr>
            <p:cNvSpPr/>
            <p:nvPr/>
          </p:nvSpPr>
          <p:spPr>
            <a:xfrm>
              <a:off x="10155300" y="410810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9" name="Oval 1388">
              <a:extLst>
                <a:ext uri="{FF2B5EF4-FFF2-40B4-BE49-F238E27FC236}">
                  <a16:creationId xmlns:a16="http://schemas.microsoft.com/office/drawing/2014/main" id="{297D1B67-EF58-D4C2-9486-B0757F649CD7}"/>
                </a:ext>
              </a:extLst>
            </p:cNvPr>
            <p:cNvSpPr/>
            <p:nvPr/>
          </p:nvSpPr>
          <p:spPr>
            <a:xfrm>
              <a:off x="9859035" y="39621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0" name="Oval 1389">
              <a:extLst>
                <a:ext uri="{FF2B5EF4-FFF2-40B4-BE49-F238E27FC236}">
                  <a16:creationId xmlns:a16="http://schemas.microsoft.com/office/drawing/2014/main" id="{EF9A53DA-1585-EF77-E43C-E41818A8F6E1}"/>
                </a:ext>
              </a:extLst>
            </p:cNvPr>
            <p:cNvSpPr/>
            <p:nvPr/>
          </p:nvSpPr>
          <p:spPr>
            <a:xfrm>
              <a:off x="10011435" y="411455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1" name="Oval 1390">
              <a:extLst>
                <a:ext uri="{FF2B5EF4-FFF2-40B4-BE49-F238E27FC236}">
                  <a16:creationId xmlns:a16="http://schemas.microsoft.com/office/drawing/2014/main" id="{41057117-A331-4977-47EA-6FAC9ABE8E85}"/>
                </a:ext>
              </a:extLst>
            </p:cNvPr>
            <p:cNvSpPr/>
            <p:nvPr/>
          </p:nvSpPr>
          <p:spPr>
            <a:xfrm>
              <a:off x="9503463" y="4220219"/>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2" name="Oval 1391">
              <a:extLst>
                <a:ext uri="{FF2B5EF4-FFF2-40B4-BE49-F238E27FC236}">
                  <a16:creationId xmlns:a16="http://schemas.microsoft.com/office/drawing/2014/main" id="{C33D2FAD-1BB3-37D3-4224-33FD381A1A75}"/>
                </a:ext>
              </a:extLst>
            </p:cNvPr>
            <p:cNvSpPr/>
            <p:nvPr/>
          </p:nvSpPr>
          <p:spPr>
            <a:xfrm>
              <a:off x="9666638" y="437667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3" name="Oval 1392">
              <a:extLst>
                <a:ext uri="{FF2B5EF4-FFF2-40B4-BE49-F238E27FC236}">
                  <a16:creationId xmlns:a16="http://schemas.microsoft.com/office/drawing/2014/main" id="{843E9549-ED38-E80A-13B6-CD9382E6454F}"/>
                </a:ext>
              </a:extLst>
            </p:cNvPr>
            <p:cNvSpPr/>
            <p:nvPr/>
          </p:nvSpPr>
          <p:spPr>
            <a:xfrm>
              <a:off x="9370373" y="42307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4" name="Oval 1393">
              <a:extLst>
                <a:ext uri="{FF2B5EF4-FFF2-40B4-BE49-F238E27FC236}">
                  <a16:creationId xmlns:a16="http://schemas.microsoft.com/office/drawing/2014/main" id="{F42584D4-E229-ED5C-66AE-707F802F3071}"/>
                </a:ext>
              </a:extLst>
            </p:cNvPr>
            <p:cNvSpPr/>
            <p:nvPr/>
          </p:nvSpPr>
          <p:spPr>
            <a:xfrm>
              <a:off x="9522773" y="438312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5" name="Oval 1394">
              <a:extLst>
                <a:ext uri="{FF2B5EF4-FFF2-40B4-BE49-F238E27FC236}">
                  <a16:creationId xmlns:a16="http://schemas.microsoft.com/office/drawing/2014/main" id="{AEAB29A2-95BA-4D86-8933-A09E030CB3C4}"/>
                </a:ext>
              </a:extLst>
            </p:cNvPr>
            <p:cNvSpPr/>
            <p:nvPr/>
          </p:nvSpPr>
          <p:spPr>
            <a:xfrm>
              <a:off x="10249528" y="414091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6" name="Oval 1395">
              <a:extLst>
                <a:ext uri="{FF2B5EF4-FFF2-40B4-BE49-F238E27FC236}">
                  <a16:creationId xmlns:a16="http://schemas.microsoft.com/office/drawing/2014/main" id="{9015BE24-69B0-5287-4EA1-2E04D69866FD}"/>
                </a:ext>
              </a:extLst>
            </p:cNvPr>
            <p:cNvSpPr/>
            <p:nvPr/>
          </p:nvSpPr>
          <p:spPr>
            <a:xfrm>
              <a:off x="10105663" y="4147364"/>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7" name="Oval 1396">
              <a:extLst>
                <a:ext uri="{FF2B5EF4-FFF2-40B4-BE49-F238E27FC236}">
                  <a16:creationId xmlns:a16="http://schemas.microsoft.com/office/drawing/2014/main" id="{03FA0267-AA11-5826-ADE4-47DB4AC8B9D1}"/>
                </a:ext>
              </a:extLst>
            </p:cNvPr>
            <p:cNvSpPr/>
            <p:nvPr/>
          </p:nvSpPr>
          <p:spPr>
            <a:xfrm>
              <a:off x="10162157" y="41344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8" name="Oval 1397">
              <a:extLst>
                <a:ext uri="{FF2B5EF4-FFF2-40B4-BE49-F238E27FC236}">
                  <a16:creationId xmlns:a16="http://schemas.microsoft.com/office/drawing/2014/main" id="{80743DB2-3458-70D3-3B06-7DBC47C684A5}"/>
                </a:ext>
              </a:extLst>
            </p:cNvPr>
            <p:cNvSpPr/>
            <p:nvPr/>
          </p:nvSpPr>
          <p:spPr>
            <a:xfrm>
              <a:off x="10106640" y="387938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9" name="Oval 1398">
              <a:extLst>
                <a:ext uri="{FF2B5EF4-FFF2-40B4-BE49-F238E27FC236}">
                  <a16:creationId xmlns:a16="http://schemas.microsoft.com/office/drawing/2014/main" id="{8EF295C4-4931-09FC-388E-050BC5D7FBE2}"/>
                </a:ext>
              </a:extLst>
            </p:cNvPr>
            <p:cNvSpPr/>
            <p:nvPr/>
          </p:nvSpPr>
          <p:spPr>
            <a:xfrm>
              <a:off x="10269815" y="4035843"/>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0" name="Oval 1399">
              <a:extLst>
                <a:ext uri="{FF2B5EF4-FFF2-40B4-BE49-F238E27FC236}">
                  <a16:creationId xmlns:a16="http://schemas.microsoft.com/office/drawing/2014/main" id="{21F0FED9-E80B-F749-415E-8475DD6E3738}"/>
                </a:ext>
              </a:extLst>
            </p:cNvPr>
            <p:cNvSpPr/>
            <p:nvPr/>
          </p:nvSpPr>
          <p:spPr>
            <a:xfrm>
              <a:off x="10125950" y="4042292"/>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1" name="Oval 1400">
              <a:extLst>
                <a:ext uri="{FF2B5EF4-FFF2-40B4-BE49-F238E27FC236}">
                  <a16:creationId xmlns:a16="http://schemas.microsoft.com/office/drawing/2014/main" id="{FBA8675F-5F02-52D0-BFE4-6666D1941700}"/>
                </a:ext>
              </a:extLst>
            </p:cNvPr>
            <p:cNvSpPr/>
            <p:nvPr/>
          </p:nvSpPr>
          <p:spPr>
            <a:xfrm>
              <a:off x="10102076" y="4222795"/>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2" name="Oval 1401">
              <a:extLst>
                <a:ext uri="{FF2B5EF4-FFF2-40B4-BE49-F238E27FC236}">
                  <a16:creationId xmlns:a16="http://schemas.microsoft.com/office/drawing/2014/main" id="{294E9D47-DE78-0ABD-D141-A71ABF8C701E}"/>
                </a:ext>
              </a:extLst>
            </p:cNvPr>
            <p:cNvSpPr/>
            <p:nvPr/>
          </p:nvSpPr>
          <p:spPr>
            <a:xfrm>
              <a:off x="10040852" y="388544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3" name="Oval 1402">
              <a:extLst>
                <a:ext uri="{FF2B5EF4-FFF2-40B4-BE49-F238E27FC236}">
                  <a16:creationId xmlns:a16="http://schemas.microsoft.com/office/drawing/2014/main" id="{D0552F04-5645-A83B-F0F6-316A8C617E2D}"/>
                </a:ext>
              </a:extLst>
            </p:cNvPr>
            <p:cNvSpPr/>
            <p:nvPr/>
          </p:nvSpPr>
          <p:spPr>
            <a:xfrm>
              <a:off x="10204027" y="404190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4" name="Oval 1403">
              <a:extLst>
                <a:ext uri="{FF2B5EF4-FFF2-40B4-BE49-F238E27FC236}">
                  <a16:creationId xmlns:a16="http://schemas.microsoft.com/office/drawing/2014/main" id="{06D87385-199C-1E2C-DA37-65364D5BCEF1}"/>
                </a:ext>
              </a:extLst>
            </p:cNvPr>
            <p:cNvSpPr/>
            <p:nvPr/>
          </p:nvSpPr>
          <p:spPr>
            <a:xfrm>
              <a:off x="10060162" y="404835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5" name="Oval 1404">
              <a:extLst>
                <a:ext uri="{FF2B5EF4-FFF2-40B4-BE49-F238E27FC236}">
                  <a16:creationId xmlns:a16="http://schemas.microsoft.com/office/drawing/2014/main" id="{5C36CA0A-D3FB-E7FC-42E8-9379B6322C12}"/>
                </a:ext>
              </a:extLst>
            </p:cNvPr>
            <p:cNvSpPr/>
            <p:nvPr/>
          </p:nvSpPr>
          <p:spPr>
            <a:xfrm>
              <a:off x="10181680" y="4110580"/>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6" name="Oval 1405">
              <a:extLst>
                <a:ext uri="{FF2B5EF4-FFF2-40B4-BE49-F238E27FC236}">
                  <a16:creationId xmlns:a16="http://schemas.microsoft.com/office/drawing/2014/main" id="{3F91CBDF-42EA-1031-2969-066351DF619B}"/>
                </a:ext>
              </a:extLst>
            </p:cNvPr>
            <p:cNvSpPr/>
            <p:nvPr/>
          </p:nvSpPr>
          <p:spPr>
            <a:xfrm>
              <a:off x="10094309" y="4104131"/>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7" name="Oval 1406">
              <a:extLst>
                <a:ext uri="{FF2B5EF4-FFF2-40B4-BE49-F238E27FC236}">
                  <a16:creationId xmlns:a16="http://schemas.microsoft.com/office/drawing/2014/main" id="{34D7A629-AF26-6E92-D01E-E0D74E51F663}"/>
                </a:ext>
              </a:extLst>
            </p:cNvPr>
            <p:cNvSpPr/>
            <p:nvPr/>
          </p:nvSpPr>
          <p:spPr>
            <a:xfrm>
              <a:off x="10201967" y="4005508"/>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8" name="Oval 1407">
              <a:extLst>
                <a:ext uri="{FF2B5EF4-FFF2-40B4-BE49-F238E27FC236}">
                  <a16:creationId xmlns:a16="http://schemas.microsoft.com/office/drawing/2014/main" id="{3449C0CC-8445-684E-0B29-FC7FA3F7E5CD}"/>
                </a:ext>
              </a:extLst>
            </p:cNvPr>
            <p:cNvSpPr/>
            <p:nvPr/>
          </p:nvSpPr>
          <p:spPr>
            <a:xfrm>
              <a:off x="10058102" y="4011957"/>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9" name="Oval 1408">
              <a:extLst>
                <a:ext uri="{FF2B5EF4-FFF2-40B4-BE49-F238E27FC236}">
                  <a16:creationId xmlns:a16="http://schemas.microsoft.com/office/drawing/2014/main" id="{277717E8-0CDF-14B0-216E-A0C560C017D4}"/>
                </a:ext>
              </a:extLst>
            </p:cNvPr>
            <p:cNvSpPr/>
            <p:nvPr/>
          </p:nvSpPr>
          <p:spPr>
            <a:xfrm>
              <a:off x="10136179" y="4011566"/>
              <a:ext cx="45719" cy="4571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3" name="Rectangle: Top Corners Snipped 32">
            <a:extLst>
              <a:ext uri="{FF2B5EF4-FFF2-40B4-BE49-F238E27FC236}">
                <a16:creationId xmlns:a16="http://schemas.microsoft.com/office/drawing/2014/main" id="{A62E2805-0DDA-0A96-C324-E42068928D05}"/>
              </a:ext>
            </a:extLst>
          </p:cNvPr>
          <p:cNvSpPr/>
          <p:nvPr/>
        </p:nvSpPr>
        <p:spPr>
          <a:xfrm rot="5400000">
            <a:off x="8437774" y="2755067"/>
            <a:ext cx="1502831" cy="2536691"/>
          </a:xfrm>
          <a:prstGeom prst="snip2SameRect">
            <a:avLst>
              <a:gd name="adj1" fmla="val 41549"/>
              <a:gd name="adj2" fmla="val 0"/>
            </a:avLst>
          </a:prstGeom>
          <a:solidFill>
            <a:srgbClr val="FF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Rectangle 33">
            <a:extLst>
              <a:ext uri="{FF2B5EF4-FFF2-40B4-BE49-F238E27FC236}">
                <a16:creationId xmlns:a16="http://schemas.microsoft.com/office/drawing/2014/main" id="{5FAAA1A8-5882-7885-ABE1-3330F6A15368}"/>
              </a:ext>
            </a:extLst>
          </p:cNvPr>
          <p:cNvSpPr/>
          <p:nvPr/>
        </p:nvSpPr>
        <p:spPr>
          <a:xfrm>
            <a:off x="7922688" y="2691558"/>
            <a:ext cx="1928779" cy="580439"/>
          </a:xfrm>
          <a:prstGeom prst="rect">
            <a:avLst/>
          </a:prstGeom>
          <a:solidFill>
            <a:srgbClr val="FF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10" name="Title 3">
            <a:extLst>
              <a:ext uri="{FF2B5EF4-FFF2-40B4-BE49-F238E27FC236}">
                <a16:creationId xmlns:a16="http://schemas.microsoft.com/office/drawing/2014/main" id="{10A6130D-3005-098C-CA71-BAD8F8A2E0A2}"/>
              </a:ext>
            </a:extLst>
          </p:cNvPr>
          <p:cNvSpPr>
            <a:spLocks noGrp="1"/>
          </p:cNvSpPr>
          <p:nvPr>
            <p:ph type="title"/>
          </p:nvPr>
        </p:nvSpPr>
        <p:spPr>
          <a:xfrm>
            <a:off x="248264" y="245933"/>
            <a:ext cx="11727426" cy="666879"/>
          </a:xfrm>
        </p:spPr>
        <p:txBody>
          <a:bodyPr/>
          <a:lstStyle/>
          <a:p>
            <a:r>
              <a:rPr lang="en-GB" sz="4000"/>
              <a:t>Primary Science: Analysis of Planetary Systems</a:t>
            </a:r>
          </a:p>
        </p:txBody>
      </p:sp>
    </p:spTree>
    <p:extLst>
      <p:ext uri="{BB962C8B-B14F-4D97-AF65-F5344CB8AC3E}">
        <p14:creationId xmlns:p14="http://schemas.microsoft.com/office/powerpoint/2010/main" val="36868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 grpId="0" animBg="1"/>
      <p:bldP spid="2" grpId="1" animBg="1"/>
      <p:bldP spid="37" grpId="0" animBg="1"/>
      <p:bldP spid="12" grpId="0" animBg="1"/>
      <p:bldP spid="12" grpId="1" animBg="1"/>
      <p:bldP spid="19" grpId="0" animBg="1"/>
      <p:bldP spid="19" grpId="1"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565B8-9B6F-0AA1-26B5-7F1AF56ECFCA}"/>
              </a:ext>
            </a:extLst>
          </p:cNvPr>
          <p:cNvSpPr>
            <a:spLocks noGrp="1"/>
          </p:cNvSpPr>
          <p:nvPr>
            <p:ph type="sldNum" sz="quarter" idx="12"/>
          </p:nvPr>
        </p:nvSpPr>
        <p:spPr/>
        <p:txBody>
          <a:bodyPr lIns="91440" tIns="45720" rIns="91440" bIns="45720" anchor="t"/>
          <a:lstStyle/>
          <a:p>
            <a:pPr algn="r"/>
            <a:r>
              <a:rPr lang="en-US">
                <a:latin typeface="Helvetica"/>
                <a:cs typeface="Helvetica"/>
              </a:rPr>
              <a:t>15</a:t>
            </a:r>
            <a:endParaRPr lang="en-SE"/>
          </a:p>
        </p:txBody>
      </p:sp>
      <p:sp>
        <p:nvSpPr>
          <p:cNvPr id="6" name="Oval 5">
            <a:extLst>
              <a:ext uri="{FF2B5EF4-FFF2-40B4-BE49-F238E27FC236}">
                <a16:creationId xmlns:a16="http://schemas.microsoft.com/office/drawing/2014/main" id="{DC0B4C68-8876-E45B-7600-BA73CA295977}"/>
              </a:ext>
            </a:extLst>
          </p:cNvPr>
          <p:cNvSpPr/>
          <p:nvPr/>
        </p:nvSpPr>
        <p:spPr>
          <a:xfrm>
            <a:off x="5961972" y="3170818"/>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Hydrocarbons (C_2H_4, ..)</a:t>
            </a:r>
            <a:endParaRPr lang="en-CH" sz="3200">
              <a:solidFill>
                <a:schemeClr val="tx1"/>
              </a:solidFill>
              <a:latin typeface="Helvetica"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4911354D-5D4D-D8B1-D9FD-6A33DCDF60C2}"/>
              </a:ext>
            </a:extLst>
          </p:cNvPr>
          <p:cNvSpPr/>
          <p:nvPr/>
        </p:nvSpPr>
        <p:spPr>
          <a:xfrm>
            <a:off x="5961972" y="3176693"/>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Phosphine &amp; Phyllosilicates</a:t>
            </a:r>
            <a:endParaRPr lang="en-CH" sz="3200">
              <a:solidFill>
                <a:schemeClr val="tx1"/>
              </a:solidFill>
              <a:latin typeface="Helvetica" panose="020B0604020202020204" pitchFamily="34" charset="0"/>
              <a:cs typeface="Helvetica" panose="020B0604020202020204" pitchFamily="34" charset="0"/>
            </a:endParaRPr>
          </a:p>
        </p:txBody>
      </p:sp>
      <p:sp>
        <p:nvSpPr>
          <p:cNvPr id="8" name="Oval 7">
            <a:extLst>
              <a:ext uri="{FF2B5EF4-FFF2-40B4-BE49-F238E27FC236}">
                <a16:creationId xmlns:a16="http://schemas.microsoft.com/office/drawing/2014/main" id="{65950C18-ABF7-643F-EC73-CBBA441999E4}"/>
              </a:ext>
            </a:extLst>
          </p:cNvPr>
          <p:cNvSpPr/>
          <p:nvPr/>
        </p:nvSpPr>
        <p:spPr>
          <a:xfrm>
            <a:off x="5961972" y="1579824"/>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Sulfur Compounds (SO2, H2S)</a:t>
            </a:r>
            <a:endParaRPr lang="en-CH" sz="3200">
              <a:solidFill>
                <a:schemeClr val="tx1"/>
              </a:solidFill>
              <a:latin typeface="Helvetica" panose="020B0604020202020204" pitchFamily="34" charset="0"/>
              <a:cs typeface="Helvetica" panose="020B0604020202020204" pitchFamily="34" charset="0"/>
            </a:endParaRPr>
          </a:p>
        </p:txBody>
      </p:sp>
      <p:sp>
        <p:nvSpPr>
          <p:cNvPr id="10" name="Oval 9">
            <a:extLst>
              <a:ext uri="{FF2B5EF4-FFF2-40B4-BE49-F238E27FC236}">
                <a16:creationId xmlns:a16="http://schemas.microsoft.com/office/drawing/2014/main" id="{7ED27026-03F0-3DBF-27BE-0962CCF9D68D}"/>
              </a:ext>
            </a:extLst>
          </p:cNvPr>
          <p:cNvSpPr/>
          <p:nvPr/>
        </p:nvSpPr>
        <p:spPr>
          <a:xfrm>
            <a:off x="10192530" y="3261569"/>
            <a:ext cx="1622078"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H</a:t>
            </a:r>
            <a:r>
              <a:rPr lang="en-US" sz="3200" baseline="-25000">
                <a:solidFill>
                  <a:schemeClr val="tx1"/>
                </a:solidFill>
                <a:latin typeface="Helvetica" panose="020B0604020202020204" pitchFamily="34" charset="0"/>
                <a:cs typeface="Helvetica" panose="020B0604020202020204" pitchFamily="34" charset="0"/>
              </a:rPr>
              <a:t>2</a:t>
            </a:r>
            <a:r>
              <a:rPr lang="en-US" sz="3200">
                <a:solidFill>
                  <a:schemeClr val="tx1"/>
                </a:solidFill>
                <a:latin typeface="Helvetica" panose="020B0604020202020204" pitchFamily="34" charset="0"/>
                <a:cs typeface="Helvetica" panose="020B0604020202020204" pitchFamily="34" charset="0"/>
              </a:rPr>
              <a:t>O</a:t>
            </a:r>
            <a:endParaRPr lang="en-CH" sz="3200">
              <a:solidFill>
                <a:schemeClr val="tx1"/>
              </a:solidFill>
              <a:latin typeface="Helvetica" panose="020B0604020202020204" pitchFamily="34" charset="0"/>
              <a:cs typeface="Helvetica" panose="020B0604020202020204" pitchFamily="34" charset="0"/>
            </a:endParaRPr>
          </a:p>
        </p:txBody>
      </p:sp>
      <p:sp>
        <p:nvSpPr>
          <p:cNvPr id="11" name="Oval 10">
            <a:extLst>
              <a:ext uri="{FF2B5EF4-FFF2-40B4-BE49-F238E27FC236}">
                <a16:creationId xmlns:a16="http://schemas.microsoft.com/office/drawing/2014/main" id="{1713E725-5B5C-D3DE-5E71-5B2B68E49F68}"/>
              </a:ext>
            </a:extLst>
          </p:cNvPr>
          <p:cNvSpPr/>
          <p:nvPr/>
        </p:nvSpPr>
        <p:spPr>
          <a:xfrm>
            <a:off x="5961972" y="1617485"/>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Methane (CH</a:t>
            </a:r>
            <a:r>
              <a:rPr lang="en-US" sz="3200" baseline="-25000">
                <a:solidFill>
                  <a:schemeClr val="tx1"/>
                </a:solidFill>
                <a:latin typeface="Helvetica" panose="020B0604020202020204" pitchFamily="34" charset="0"/>
                <a:cs typeface="Helvetica" panose="020B0604020202020204" pitchFamily="34" charset="0"/>
              </a:rPr>
              <a:t>4</a:t>
            </a:r>
            <a:r>
              <a:rPr lang="en-US" sz="3200">
                <a:solidFill>
                  <a:schemeClr val="tx1"/>
                </a:solidFill>
                <a:latin typeface="Helvetica" panose="020B0604020202020204" pitchFamily="34" charset="0"/>
                <a:cs typeface="Helvetica" panose="020B0604020202020204" pitchFamily="34" charset="0"/>
              </a:rPr>
              <a:t>)</a:t>
            </a:r>
            <a:endParaRPr lang="en-CH" sz="3200">
              <a:solidFill>
                <a:schemeClr val="tx1"/>
              </a:solidFill>
              <a:latin typeface="Helvetica"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4C94E3CB-CC5F-C53D-02D0-CC0FE8EA7E9D}"/>
              </a:ext>
            </a:extLst>
          </p:cNvPr>
          <p:cNvSpPr/>
          <p:nvPr/>
        </p:nvSpPr>
        <p:spPr>
          <a:xfrm>
            <a:off x="6037747" y="4737443"/>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Carbon-Dioxide (CO</a:t>
            </a:r>
            <a:r>
              <a:rPr lang="en-US" sz="3200" baseline="-25000">
                <a:solidFill>
                  <a:schemeClr val="tx1"/>
                </a:solidFill>
                <a:latin typeface="Helvetica" panose="020B0604020202020204" pitchFamily="34" charset="0"/>
                <a:cs typeface="Helvetica" panose="020B0604020202020204" pitchFamily="34" charset="0"/>
              </a:rPr>
              <a:t>2</a:t>
            </a:r>
            <a:r>
              <a:rPr lang="en-US" sz="3200">
                <a:solidFill>
                  <a:schemeClr val="tx1"/>
                </a:solidFill>
                <a:latin typeface="Helvetica" panose="020B0604020202020204" pitchFamily="34" charset="0"/>
                <a:cs typeface="Helvetica" panose="020B0604020202020204" pitchFamily="34" charset="0"/>
              </a:rPr>
              <a:t>)</a:t>
            </a:r>
            <a:endParaRPr lang="en-CH" sz="3200">
              <a:solidFill>
                <a:schemeClr val="tx1"/>
              </a:solidFill>
              <a:latin typeface="Helvetica" panose="020B0604020202020204" pitchFamily="34" charset="0"/>
              <a:cs typeface="Helvetica" panose="020B0604020202020204" pitchFamily="34" charset="0"/>
            </a:endParaRPr>
          </a:p>
        </p:txBody>
      </p:sp>
      <p:sp>
        <p:nvSpPr>
          <p:cNvPr id="3" name="Oval 2">
            <a:extLst>
              <a:ext uri="{FF2B5EF4-FFF2-40B4-BE49-F238E27FC236}">
                <a16:creationId xmlns:a16="http://schemas.microsoft.com/office/drawing/2014/main" id="{430E6D57-CEDD-4DD6-4354-3A499C3A0258}"/>
              </a:ext>
            </a:extLst>
          </p:cNvPr>
          <p:cNvSpPr/>
          <p:nvPr/>
        </p:nvSpPr>
        <p:spPr>
          <a:xfrm>
            <a:off x="5961972" y="3178235"/>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Ozone (O</a:t>
            </a:r>
            <a:r>
              <a:rPr lang="en-US" sz="3200" baseline="-25000">
                <a:solidFill>
                  <a:schemeClr val="tx1"/>
                </a:solidFill>
                <a:latin typeface="Helvetica" panose="020B0604020202020204" pitchFamily="34" charset="0"/>
                <a:cs typeface="Helvetica" panose="020B0604020202020204" pitchFamily="34" charset="0"/>
              </a:rPr>
              <a:t>3</a:t>
            </a:r>
            <a:r>
              <a:rPr lang="en-US" sz="3200">
                <a:solidFill>
                  <a:schemeClr val="tx1"/>
                </a:solidFill>
                <a:latin typeface="Helvetica" panose="020B0604020202020204" pitchFamily="34" charset="0"/>
                <a:cs typeface="Helvetica" panose="020B0604020202020204" pitchFamily="34" charset="0"/>
              </a:rPr>
              <a:t>)</a:t>
            </a:r>
            <a:endParaRPr lang="en-CH" sz="3200">
              <a:solidFill>
                <a:schemeClr val="tx1"/>
              </a:solidFill>
              <a:latin typeface="Helvetica" panose="020B0604020202020204" pitchFamily="34" charset="0"/>
              <a:cs typeface="Helvetica" panose="020B0604020202020204" pitchFamily="34" charset="0"/>
            </a:endParaRPr>
          </a:p>
        </p:txBody>
      </p:sp>
      <p:sp>
        <p:nvSpPr>
          <p:cNvPr id="5" name="Oval 4">
            <a:extLst>
              <a:ext uri="{FF2B5EF4-FFF2-40B4-BE49-F238E27FC236}">
                <a16:creationId xmlns:a16="http://schemas.microsoft.com/office/drawing/2014/main" id="{8854409C-061C-DE80-2A51-EC28E60FE700}"/>
              </a:ext>
            </a:extLst>
          </p:cNvPr>
          <p:cNvSpPr/>
          <p:nvPr/>
        </p:nvSpPr>
        <p:spPr>
          <a:xfrm>
            <a:off x="157239" y="1006732"/>
            <a:ext cx="4824088" cy="1953958"/>
          </a:xfrm>
          <a:prstGeom prst="ellipse">
            <a:avLst/>
          </a:prstGeom>
          <a:solidFill>
            <a:schemeClr val="bg1">
              <a:alpha val="28000"/>
            </a:schemeClr>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Helvetica" panose="020B0604020202020204" pitchFamily="34" charset="0"/>
                <a:cs typeface="Helvetica" panose="020B0604020202020204" pitchFamily="34" charset="0"/>
              </a:rPr>
              <a:t>Photochemistry &amp; Geo-Thermal Activities</a:t>
            </a:r>
            <a:endParaRPr lang="en-CH" sz="3200">
              <a:solidFill>
                <a:schemeClr val="bg1"/>
              </a:solidFill>
              <a:latin typeface="Helvetica" panose="020B0604020202020204" pitchFamily="34" charset="0"/>
              <a:cs typeface="Helvetica" panose="020B0604020202020204" pitchFamily="34" charset="0"/>
            </a:endParaRPr>
          </a:p>
        </p:txBody>
      </p:sp>
      <p:sp>
        <p:nvSpPr>
          <p:cNvPr id="12" name="Oval 11">
            <a:extLst>
              <a:ext uri="{FF2B5EF4-FFF2-40B4-BE49-F238E27FC236}">
                <a16:creationId xmlns:a16="http://schemas.microsoft.com/office/drawing/2014/main" id="{C8678D0A-288F-DD13-9661-223074B45C01}"/>
              </a:ext>
            </a:extLst>
          </p:cNvPr>
          <p:cNvSpPr/>
          <p:nvPr/>
        </p:nvSpPr>
        <p:spPr>
          <a:xfrm>
            <a:off x="182738" y="2847653"/>
            <a:ext cx="4787419" cy="1953958"/>
          </a:xfrm>
          <a:prstGeom prst="ellipse">
            <a:avLst/>
          </a:prstGeom>
          <a:solidFill>
            <a:schemeClr val="bg1">
              <a:alpha val="28000"/>
            </a:schemeClr>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Helvetica" panose="020B0604020202020204" pitchFamily="34" charset="0"/>
                <a:cs typeface="Helvetica" panose="020B0604020202020204" pitchFamily="34" charset="0"/>
              </a:rPr>
              <a:t>Chemical Disequilibrium</a:t>
            </a:r>
            <a:endParaRPr lang="en-CH" sz="3200">
              <a:solidFill>
                <a:schemeClr val="bg1"/>
              </a:solidFill>
              <a:latin typeface="Helvetica" panose="020B0604020202020204" pitchFamily="34" charset="0"/>
              <a:cs typeface="Helvetica" panose="020B0604020202020204" pitchFamily="34" charset="0"/>
            </a:endParaRPr>
          </a:p>
        </p:txBody>
      </p:sp>
      <p:sp>
        <p:nvSpPr>
          <p:cNvPr id="14" name="Oval 13">
            <a:extLst>
              <a:ext uri="{FF2B5EF4-FFF2-40B4-BE49-F238E27FC236}">
                <a16:creationId xmlns:a16="http://schemas.microsoft.com/office/drawing/2014/main" id="{4CB3E112-BB50-3C0F-3CC1-2A446EA642B3}"/>
              </a:ext>
            </a:extLst>
          </p:cNvPr>
          <p:cNvSpPr/>
          <p:nvPr/>
        </p:nvSpPr>
        <p:spPr>
          <a:xfrm>
            <a:off x="157239" y="4594653"/>
            <a:ext cx="4761606" cy="1953958"/>
          </a:xfrm>
          <a:prstGeom prst="ellipse">
            <a:avLst/>
          </a:prstGeom>
          <a:solidFill>
            <a:schemeClr val="bg1">
              <a:alpha val="28000"/>
            </a:schemeClr>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Helvetica" panose="020B0604020202020204" pitchFamily="34" charset="0"/>
                <a:cs typeface="Helvetica" panose="020B0604020202020204" pitchFamily="34" charset="0"/>
              </a:rPr>
              <a:t>Molecular Pre-cursors of Life</a:t>
            </a:r>
            <a:endParaRPr lang="en-CH" sz="3200">
              <a:solidFill>
                <a:schemeClr val="bg1"/>
              </a:solidFill>
              <a:latin typeface="Helvetica" panose="020B0604020202020204" pitchFamily="34" charset="0"/>
              <a:cs typeface="Helvetica" panose="020B0604020202020204" pitchFamily="34" charset="0"/>
            </a:endParaRPr>
          </a:p>
        </p:txBody>
      </p:sp>
      <p:sp>
        <p:nvSpPr>
          <p:cNvPr id="13" name="Title 3">
            <a:extLst>
              <a:ext uri="{FF2B5EF4-FFF2-40B4-BE49-F238E27FC236}">
                <a16:creationId xmlns:a16="http://schemas.microsoft.com/office/drawing/2014/main" id="{BA5AFA6B-8AC8-C6DA-5A2D-7F4B5ABE27C8}"/>
              </a:ext>
            </a:extLst>
          </p:cNvPr>
          <p:cNvSpPr txBox="1">
            <a:spLocks/>
          </p:cNvSpPr>
          <p:nvPr/>
        </p:nvSpPr>
        <p:spPr>
          <a:xfrm>
            <a:off x="248264" y="245933"/>
            <a:ext cx="11727426" cy="666879"/>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GB" sz="4000"/>
              <a:t>Primary Science: Analysis of Planetary Systems</a:t>
            </a:r>
          </a:p>
        </p:txBody>
      </p:sp>
    </p:spTree>
    <p:extLst>
      <p:ext uri="{BB962C8B-B14F-4D97-AF65-F5344CB8AC3E}">
        <p14:creationId xmlns:p14="http://schemas.microsoft.com/office/powerpoint/2010/main" val="327226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8" grpId="1" animBg="1"/>
      <p:bldP spid="8" grpId="2" animBg="1"/>
      <p:bldP spid="10" grpId="0" animBg="1"/>
      <p:bldP spid="11" grpId="0" animBg="1"/>
      <p:bldP spid="11" grpId="1" animBg="1"/>
      <p:bldP spid="9" grpId="0" animBg="1"/>
      <p:bldP spid="9" grpId="1" animBg="1"/>
      <p:bldP spid="3" grpId="0" animBg="1"/>
      <p:bldP spid="3" grpId="1" animBg="1"/>
      <p:bldP spid="5" grpId="0" animBg="1"/>
      <p:bldP spid="12"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565B8-9B6F-0AA1-26B5-7F1AF56ECFCA}"/>
              </a:ext>
            </a:extLst>
          </p:cNvPr>
          <p:cNvSpPr>
            <a:spLocks noGrp="1"/>
          </p:cNvSpPr>
          <p:nvPr>
            <p:ph type="sldNum" sz="quarter" idx="12"/>
          </p:nvPr>
        </p:nvSpPr>
        <p:spPr/>
        <p:txBody>
          <a:bodyPr lIns="91440" tIns="45720" rIns="91440" bIns="45720" anchor="t"/>
          <a:lstStyle/>
          <a:p>
            <a:pPr algn="r"/>
            <a:r>
              <a:rPr lang="en-US">
                <a:latin typeface="Helvetica"/>
                <a:cs typeface="Helvetica"/>
              </a:rPr>
              <a:t>16</a:t>
            </a:r>
            <a:endParaRPr lang="en-SE"/>
          </a:p>
        </p:txBody>
      </p:sp>
      <p:pic>
        <p:nvPicPr>
          <p:cNvPr id="13" name="Picture 12">
            <a:extLst>
              <a:ext uri="{FF2B5EF4-FFF2-40B4-BE49-F238E27FC236}">
                <a16:creationId xmlns:a16="http://schemas.microsoft.com/office/drawing/2014/main" id="{9DD4F0CC-782F-4E6C-B82C-C7BEC5CA73FD}"/>
              </a:ext>
            </a:extLst>
          </p:cNvPr>
          <p:cNvPicPr>
            <a:picLocks noChangeAspect="1"/>
          </p:cNvPicPr>
          <p:nvPr/>
        </p:nvPicPr>
        <p:blipFill>
          <a:blip r:embed="rId3"/>
          <a:stretch>
            <a:fillRect/>
          </a:stretch>
        </p:blipFill>
        <p:spPr>
          <a:xfrm>
            <a:off x="5867714" y="1634236"/>
            <a:ext cx="6187311" cy="4197711"/>
          </a:xfrm>
          <a:prstGeom prst="rect">
            <a:avLst/>
          </a:prstGeom>
        </p:spPr>
      </p:pic>
      <p:sp>
        <p:nvSpPr>
          <p:cNvPr id="10" name="Oval 9">
            <a:extLst>
              <a:ext uri="{FF2B5EF4-FFF2-40B4-BE49-F238E27FC236}">
                <a16:creationId xmlns:a16="http://schemas.microsoft.com/office/drawing/2014/main" id="{7ED27026-03F0-3DBF-27BE-0962CCF9D68D}"/>
              </a:ext>
            </a:extLst>
          </p:cNvPr>
          <p:cNvSpPr/>
          <p:nvPr/>
        </p:nvSpPr>
        <p:spPr>
          <a:xfrm>
            <a:off x="248264" y="1052915"/>
            <a:ext cx="1580467"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H</a:t>
            </a:r>
            <a:r>
              <a:rPr lang="en-US" sz="3200" baseline="-25000">
                <a:solidFill>
                  <a:schemeClr val="tx1"/>
                </a:solidFill>
                <a:latin typeface="Helvetica" panose="020B0604020202020204" pitchFamily="34" charset="0"/>
                <a:cs typeface="Helvetica" panose="020B0604020202020204" pitchFamily="34" charset="0"/>
              </a:rPr>
              <a:t>2</a:t>
            </a:r>
            <a:r>
              <a:rPr lang="en-US" sz="3200">
                <a:solidFill>
                  <a:schemeClr val="tx1"/>
                </a:solidFill>
                <a:latin typeface="Helvetica" panose="020B0604020202020204" pitchFamily="34" charset="0"/>
                <a:cs typeface="Helvetica" panose="020B0604020202020204" pitchFamily="34" charset="0"/>
              </a:rPr>
              <a:t>O</a:t>
            </a:r>
            <a:endParaRPr lang="en-CH" sz="3200">
              <a:solidFill>
                <a:schemeClr val="tx1"/>
              </a:solidFill>
              <a:latin typeface="Helvetica" panose="020B0604020202020204" pitchFamily="34" charset="0"/>
              <a:cs typeface="Helvetica" panose="020B0604020202020204" pitchFamily="34" charset="0"/>
            </a:endParaRPr>
          </a:p>
        </p:txBody>
      </p:sp>
      <p:sp>
        <p:nvSpPr>
          <p:cNvPr id="6" name="Oval 5">
            <a:extLst>
              <a:ext uri="{FF2B5EF4-FFF2-40B4-BE49-F238E27FC236}">
                <a16:creationId xmlns:a16="http://schemas.microsoft.com/office/drawing/2014/main" id="{DC0B4C68-8876-E45B-7600-BA73CA295977}"/>
              </a:ext>
            </a:extLst>
          </p:cNvPr>
          <p:cNvSpPr/>
          <p:nvPr/>
        </p:nvSpPr>
        <p:spPr>
          <a:xfrm>
            <a:off x="1677331" y="746411"/>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Hydrocarbons (C</a:t>
            </a:r>
            <a:r>
              <a:rPr lang="en-US" sz="3200" baseline="-25000">
                <a:solidFill>
                  <a:schemeClr val="tx1"/>
                </a:solidFill>
                <a:latin typeface="Helvetica" panose="020B0604020202020204" pitchFamily="34" charset="0"/>
                <a:cs typeface="Helvetica" panose="020B0604020202020204" pitchFamily="34" charset="0"/>
              </a:rPr>
              <a:t>2</a:t>
            </a:r>
            <a:r>
              <a:rPr lang="en-US" sz="3200">
                <a:solidFill>
                  <a:schemeClr val="tx1"/>
                </a:solidFill>
                <a:latin typeface="Helvetica" panose="020B0604020202020204" pitchFamily="34" charset="0"/>
                <a:cs typeface="Helvetica" panose="020B0604020202020204" pitchFamily="34" charset="0"/>
              </a:rPr>
              <a:t>H</a:t>
            </a:r>
            <a:r>
              <a:rPr lang="en-US" sz="3200" baseline="-25000">
                <a:solidFill>
                  <a:schemeClr val="tx1"/>
                </a:solidFill>
                <a:latin typeface="Helvetica" panose="020B0604020202020204" pitchFamily="34" charset="0"/>
                <a:cs typeface="Helvetica" panose="020B0604020202020204" pitchFamily="34" charset="0"/>
              </a:rPr>
              <a:t>4</a:t>
            </a:r>
            <a:r>
              <a:rPr lang="en-US" sz="3200">
                <a:solidFill>
                  <a:schemeClr val="tx1"/>
                </a:solidFill>
                <a:latin typeface="Helvetica" panose="020B0604020202020204" pitchFamily="34" charset="0"/>
                <a:cs typeface="Helvetica" panose="020B0604020202020204" pitchFamily="34" charset="0"/>
              </a:rPr>
              <a:t>, ..)</a:t>
            </a:r>
            <a:endParaRPr lang="en-CH" sz="3200">
              <a:solidFill>
                <a:schemeClr val="tx1"/>
              </a:solidFill>
              <a:latin typeface="Helvetica" panose="020B0604020202020204" pitchFamily="34" charset="0"/>
              <a:cs typeface="Helvetica" panose="020B0604020202020204" pitchFamily="34" charset="0"/>
            </a:endParaRPr>
          </a:p>
        </p:txBody>
      </p:sp>
      <p:sp>
        <p:nvSpPr>
          <p:cNvPr id="8" name="Oval 7">
            <a:extLst>
              <a:ext uri="{FF2B5EF4-FFF2-40B4-BE49-F238E27FC236}">
                <a16:creationId xmlns:a16="http://schemas.microsoft.com/office/drawing/2014/main" id="{65950C18-ABF7-643F-EC73-CBBA441999E4}"/>
              </a:ext>
            </a:extLst>
          </p:cNvPr>
          <p:cNvSpPr/>
          <p:nvPr/>
        </p:nvSpPr>
        <p:spPr>
          <a:xfrm>
            <a:off x="2598877" y="2032813"/>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Sulfur Compounds (SO</a:t>
            </a:r>
            <a:r>
              <a:rPr lang="en-US" sz="3200" baseline="-25000">
                <a:solidFill>
                  <a:schemeClr val="tx1"/>
                </a:solidFill>
                <a:latin typeface="Helvetica" panose="020B0604020202020204" pitchFamily="34" charset="0"/>
                <a:cs typeface="Helvetica" panose="020B0604020202020204" pitchFamily="34" charset="0"/>
              </a:rPr>
              <a:t>2</a:t>
            </a:r>
            <a:r>
              <a:rPr lang="en-US" sz="3200">
                <a:solidFill>
                  <a:schemeClr val="tx1"/>
                </a:solidFill>
                <a:latin typeface="Helvetica" panose="020B0604020202020204" pitchFamily="34" charset="0"/>
                <a:cs typeface="Helvetica" panose="020B0604020202020204" pitchFamily="34" charset="0"/>
              </a:rPr>
              <a:t>, H</a:t>
            </a:r>
            <a:r>
              <a:rPr lang="en-US" sz="3200" baseline="-25000">
                <a:solidFill>
                  <a:schemeClr val="tx1"/>
                </a:solidFill>
                <a:latin typeface="Helvetica" panose="020B0604020202020204" pitchFamily="34" charset="0"/>
                <a:cs typeface="Helvetica" panose="020B0604020202020204" pitchFamily="34" charset="0"/>
              </a:rPr>
              <a:t>2</a:t>
            </a:r>
            <a:r>
              <a:rPr lang="en-US" sz="3200">
                <a:solidFill>
                  <a:schemeClr val="tx1"/>
                </a:solidFill>
                <a:latin typeface="Helvetica" panose="020B0604020202020204" pitchFamily="34" charset="0"/>
                <a:cs typeface="Helvetica" panose="020B0604020202020204" pitchFamily="34" charset="0"/>
              </a:rPr>
              <a:t>S)</a:t>
            </a:r>
            <a:endParaRPr lang="en-CH" sz="3200">
              <a:solidFill>
                <a:schemeClr val="tx1"/>
              </a:solidFill>
              <a:latin typeface="Helvetica" panose="020B0604020202020204" pitchFamily="34" charset="0"/>
              <a:cs typeface="Helvetica" panose="020B0604020202020204" pitchFamily="34" charset="0"/>
            </a:endParaRPr>
          </a:p>
        </p:txBody>
      </p:sp>
      <p:sp>
        <p:nvSpPr>
          <p:cNvPr id="9" name="Oval 8">
            <a:extLst>
              <a:ext uri="{FF2B5EF4-FFF2-40B4-BE49-F238E27FC236}">
                <a16:creationId xmlns:a16="http://schemas.microsoft.com/office/drawing/2014/main" id="{4C94E3CB-CC5F-C53D-02D0-CC0FE8EA7E9D}"/>
              </a:ext>
            </a:extLst>
          </p:cNvPr>
          <p:cNvSpPr/>
          <p:nvPr/>
        </p:nvSpPr>
        <p:spPr>
          <a:xfrm>
            <a:off x="67580" y="2996878"/>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Carbon-Dioxide (CO</a:t>
            </a:r>
            <a:r>
              <a:rPr lang="en-US" sz="3200" baseline="-25000">
                <a:solidFill>
                  <a:schemeClr val="tx1"/>
                </a:solidFill>
                <a:latin typeface="Helvetica" panose="020B0604020202020204" pitchFamily="34" charset="0"/>
                <a:cs typeface="Helvetica" panose="020B0604020202020204" pitchFamily="34" charset="0"/>
              </a:rPr>
              <a:t>2</a:t>
            </a:r>
            <a:r>
              <a:rPr lang="en-US" sz="3200">
                <a:solidFill>
                  <a:schemeClr val="tx1"/>
                </a:solidFill>
                <a:latin typeface="Helvetica" panose="020B0604020202020204" pitchFamily="34" charset="0"/>
                <a:cs typeface="Helvetica" panose="020B0604020202020204" pitchFamily="34" charset="0"/>
              </a:rPr>
              <a:t>)</a:t>
            </a:r>
            <a:endParaRPr lang="en-CH" sz="3200">
              <a:solidFill>
                <a:schemeClr val="tx1"/>
              </a:solidFill>
              <a:latin typeface="Helvetica" panose="020B0604020202020204" pitchFamily="34" charset="0"/>
              <a:cs typeface="Helvetica" panose="020B0604020202020204" pitchFamily="34" charset="0"/>
            </a:endParaRPr>
          </a:p>
        </p:txBody>
      </p:sp>
      <p:sp>
        <p:nvSpPr>
          <p:cNvPr id="3" name="Oval 2">
            <a:extLst>
              <a:ext uri="{FF2B5EF4-FFF2-40B4-BE49-F238E27FC236}">
                <a16:creationId xmlns:a16="http://schemas.microsoft.com/office/drawing/2014/main" id="{430E6D57-CEDD-4DD6-4354-3A499C3A0258}"/>
              </a:ext>
            </a:extLst>
          </p:cNvPr>
          <p:cNvSpPr/>
          <p:nvPr/>
        </p:nvSpPr>
        <p:spPr>
          <a:xfrm>
            <a:off x="2106328" y="4086375"/>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Ozone (O</a:t>
            </a:r>
            <a:r>
              <a:rPr lang="en-US" sz="3200" baseline="-25000">
                <a:solidFill>
                  <a:schemeClr val="tx1"/>
                </a:solidFill>
                <a:latin typeface="Helvetica" panose="020B0604020202020204" pitchFamily="34" charset="0"/>
                <a:cs typeface="Helvetica" panose="020B0604020202020204" pitchFamily="34" charset="0"/>
              </a:rPr>
              <a:t>3</a:t>
            </a:r>
            <a:r>
              <a:rPr lang="en-US" sz="3200">
                <a:solidFill>
                  <a:schemeClr val="tx1"/>
                </a:solidFill>
                <a:latin typeface="Helvetica" panose="020B0604020202020204" pitchFamily="34" charset="0"/>
                <a:cs typeface="Helvetica" panose="020B0604020202020204" pitchFamily="34" charset="0"/>
              </a:rPr>
              <a:t>)</a:t>
            </a:r>
            <a:endParaRPr lang="en-CH" sz="3200">
              <a:solidFill>
                <a:schemeClr val="tx1"/>
              </a:solidFill>
              <a:latin typeface="Helvetica" panose="020B0604020202020204" pitchFamily="34" charset="0"/>
              <a:cs typeface="Helvetica" panose="020B0604020202020204" pitchFamily="34" charset="0"/>
            </a:endParaRPr>
          </a:p>
        </p:txBody>
      </p:sp>
      <p:sp>
        <p:nvSpPr>
          <p:cNvPr id="11" name="Oval 10">
            <a:extLst>
              <a:ext uri="{FF2B5EF4-FFF2-40B4-BE49-F238E27FC236}">
                <a16:creationId xmlns:a16="http://schemas.microsoft.com/office/drawing/2014/main" id="{1713E725-5B5C-D3DE-5E71-5B2B68E49F68}"/>
              </a:ext>
            </a:extLst>
          </p:cNvPr>
          <p:cNvSpPr/>
          <p:nvPr/>
        </p:nvSpPr>
        <p:spPr>
          <a:xfrm>
            <a:off x="57751" y="4925009"/>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Methane (CH</a:t>
            </a:r>
            <a:r>
              <a:rPr lang="en-US" sz="3200" baseline="-25000">
                <a:solidFill>
                  <a:schemeClr val="tx1"/>
                </a:solidFill>
                <a:latin typeface="Helvetica" panose="020B0604020202020204" pitchFamily="34" charset="0"/>
                <a:cs typeface="Helvetica" panose="020B0604020202020204" pitchFamily="34" charset="0"/>
              </a:rPr>
              <a:t>4</a:t>
            </a:r>
            <a:r>
              <a:rPr lang="en-US" sz="3200">
                <a:solidFill>
                  <a:schemeClr val="tx1"/>
                </a:solidFill>
                <a:latin typeface="Helvetica" panose="020B0604020202020204" pitchFamily="34" charset="0"/>
                <a:cs typeface="Helvetica" panose="020B0604020202020204" pitchFamily="34" charset="0"/>
              </a:rPr>
              <a:t>)</a:t>
            </a:r>
            <a:endParaRPr lang="en-CH" sz="3200">
              <a:solidFill>
                <a:schemeClr val="tx1"/>
              </a:solidFill>
              <a:latin typeface="Helvetica"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4911354D-5D4D-D8B1-D9FD-6A33DCDF60C2}"/>
              </a:ext>
            </a:extLst>
          </p:cNvPr>
          <p:cNvSpPr/>
          <p:nvPr/>
        </p:nvSpPr>
        <p:spPr>
          <a:xfrm>
            <a:off x="2557112" y="5135395"/>
            <a:ext cx="3898232" cy="1540042"/>
          </a:xfrm>
          <a:prstGeom prst="ellipse">
            <a:avLst/>
          </a:prstGeom>
          <a:solidFill>
            <a:srgbClr val="70AD47"/>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Helvetica" panose="020B0604020202020204" pitchFamily="34" charset="0"/>
                <a:cs typeface="Helvetica" panose="020B0604020202020204" pitchFamily="34" charset="0"/>
              </a:rPr>
              <a:t>Phosphine &amp; Phyllosilicates</a:t>
            </a:r>
            <a:endParaRPr lang="en-CH" sz="3200">
              <a:solidFill>
                <a:schemeClr val="tx1"/>
              </a:solidFill>
              <a:latin typeface="Helvetica" panose="020B0604020202020204" pitchFamily="34" charset="0"/>
              <a:cs typeface="Helvetica" panose="020B0604020202020204" pitchFamily="34" charset="0"/>
            </a:endParaRPr>
          </a:p>
        </p:txBody>
      </p:sp>
      <p:cxnSp>
        <p:nvCxnSpPr>
          <p:cNvPr id="15" name="Straight Connector 14">
            <a:extLst>
              <a:ext uri="{FF2B5EF4-FFF2-40B4-BE49-F238E27FC236}">
                <a16:creationId xmlns:a16="http://schemas.microsoft.com/office/drawing/2014/main" id="{85575400-4795-F284-046C-89C20D271228}"/>
              </a:ext>
            </a:extLst>
          </p:cNvPr>
          <p:cNvCxnSpPr/>
          <p:nvPr/>
        </p:nvCxnSpPr>
        <p:spPr>
          <a:xfrm flipV="1">
            <a:off x="8133347" y="1798962"/>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C844E0-BB1F-6D6C-9EBC-8C5B5F54B87F}"/>
              </a:ext>
            </a:extLst>
          </p:cNvPr>
          <p:cNvCxnSpPr/>
          <p:nvPr/>
        </p:nvCxnSpPr>
        <p:spPr>
          <a:xfrm flipV="1">
            <a:off x="11625713" y="1798962"/>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264AE7-CE34-F5ED-70F5-50E866289097}"/>
              </a:ext>
            </a:extLst>
          </p:cNvPr>
          <p:cNvCxnSpPr/>
          <p:nvPr/>
        </p:nvCxnSpPr>
        <p:spPr>
          <a:xfrm flipV="1">
            <a:off x="11077073"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BD18F0-A8E1-06E4-5AE7-6901654C547B}"/>
              </a:ext>
            </a:extLst>
          </p:cNvPr>
          <p:cNvCxnSpPr/>
          <p:nvPr/>
        </p:nvCxnSpPr>
        <p:spPr>
          <a:xfrm flipV="1">
            <a:off x="9242188"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CD71769-C03C-D7D9-F29C-49493F19FC9F}"/>
              </a:ext>
            </a:extLst>
          </p:cNvPr>
          <p:cNvCxnSpPr/>
          <p:nvPr/>
        </p:nvCxnSpPr>
        <p:spPr>
          <a:xfrm flipV="1">
            <a:off x="9352547"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3031C2-89E8-511A-8A0B-CE1E4CE0040E}"/>
              </a:ext>
            </a:extLst>
          </p:cNvPr>
          <p:cNvCxnSpPr/>
          <p:nvPr/>
        </p:nvCxnSpPr>
        <p:spPr>
          <a:xfrm flipV="1">
            <a:off x="8267536"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B0E0FED-7DB6-F788-671B-A8211A2B8E75}"/>
              </a:ext>
            </a:extLst>
          </p:cNvPr>
          <p:cNvCxnSpPr/>
          <p:nvPr/>
        </p:nvCxnSpPr>
        <p:spPr>
          <a:xfrm flipV="1">
            <a:off x="8717648"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C4E6DD-1754-B1B0-17CC-38533DC068E2}"/>
              </a:ext>
            </a:extLst>
          </p:cNvPr>
          <p:cNvCxnSpPr/>
          <p:nvPr/>
        </p:nvCxnSpPr>
        <p:spPr>
          <a:xfrm flipV="1">
            <a:off x="7009350"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C019E6-BD84-B70B-C746-169245BF2488}"/>
              </a:ext>
            </a:extLst>
          </p:cNvPr>
          <p:cNvCxnSpPr/>
          <p:nvPr/>
        </p:nvCxnSpPr>
        <p:spPr>
          <a:xfrm flipV="1">
            <a:off x="8717648" y="1798962"/>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806D33-2688-4156-5BEE-183C90F1E8CC}"/>
              </a:ext>
            </a:extLst>
          </p:cNvPr>
          <p:cNvCxnSpPr/>
          <p:nvPr/>
        </p:nvCxnSpPr>
        <p:spPr>
          <a:xfrm flipV="1">
            <a:off x="8901946" y="1798962"/>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76A35F-234F-19E1-45EA-2C7DBD4290BC}"/>
              </a:ext>
            </a:extLst>
          </p:cNvPr>
          <p:cNvCxnSpPr/>
          <p:nvPr/>
        </p:nvCxnSpPr>
        <p:spPr>
          <a:xfrm flipV="1">
            <a:off x="9352547" y="1798962"/>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7A1477-E8DE-CD11-71EF-5ACC59FC6908}"/>
              </a:ext>
            </a:extLst>
          </p:cNvPr>
          <p:cNvCxnSpPr/>
          <p:nvPr/>
        </p:nvCxnSpPr>
        <p:spPr>
          <a:xfrm flipV="1">
            <a:off x="9561165" y="1798962"/>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194D1F-9E05-2260-05ED-8E01053A26F0}"/>
              </a:ext>
            </a:extLst>
          </p:cNvPr>
          <p:cNvCxnSpPr/>
          <p:nvPr/>
        </p:nvCxnSpPr>
        <p:spPr>
          <a:xfrm flipV="1">
            <a:off x="9696333" y="1798962"/>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F7815ED-CCEE-A2AD-6723-C4D33977748B}"/>
              </a:ext>
            </a:extLst>
          </p:cNvPr>
          <p:cNvCxnSpPr/>
          <p:nvPr/>
        </p:nvCxnSpPr>
        <p:spPr>
          <a:xfrm flipV="1">
            <a:off x="9823924" y="1798962"/>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DAD5B6-C8C6-31C1-F30E-77CC8BBDA34B}"/>
              </a:ext>
            </a:extLst>
          </p:cNvPr>
          <p:cNvCxnSpPr/>
          <p:nvPr/>
        </p:nvCxnSpPr>
        <p:spPr>
          <a:xfrm flipV="1">
            <a:off x="9951514" y="1798962"/>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7113DF-B40F-FA6E-A4E2-B09F96E3564F}"/>
              </a:ext>
            </a:extLst>
          </p:cNvPr>
          <p:cNvCxnSpPr/>
          <p:nvPr/>
        </p:nvCxnSpPr>
        <p:spPr>
          <a:xfrm flipV="1">
            <a:off x="7187050"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F057B86-EEFC-2C33-ABC1-A1FA0495683A}"/>
              </a:ext>
            </a:extLst>
          </p:cNvPr>
          <p:cNvCxnSpPr/>
          <p:nvPr/>
        </p:nvCxnSpPr>
        <p:spPr>
          <a:xfrm flipV="1">
            <a:off x="7941961"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F4C35F-F743-63E4-64BB-0077F12AFA90}"/>
              </a:ext>
            </a:extLst>
          </p:cNvPr>
          <p:cNvCxnSpPr/>
          <p:nvPr/>
        </p:nvCxnSpPr>
        <p:spPr>
          <a:xfrm flipV="1">
            <a:off x="10982873"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C02DD-2048-6DE0-5DCB-0D4FDAEFB6AD}"/>
              </a:ext>
            </a:extLst>
          </p:cNvPr>
          <p:cNvCxnSpPr/>
          <p:nvPr/>
        </p:nvCxnSpPr>
        <p:spPr>
          <a:xfrm flipV="1">
            <a:off x="10678072" y="1793250"/>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93F705-ACC2-A3B9-34B1-B3AF01190EB2}"/>
              </a:ext>
            </a:extLst>
          </p:cNvPr>
          <p:cNvCxnSpPr/>
          <p:nvPr/>
        </p:nvCxnSpPr>
        <p:spPr>
          <a:xfrm flipV="1">
            <a:off x="9681596" y="3813048"/>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B50FC3-4359-578E-88EA-00095746100C}"/>
              </a:ext>
            </a:extLst>
          </p:cNvPr>
          <p:cNvCxnSpPr/>
          <p:nvPr/>
        </p:nvCxnSpPr>
        <p:spPr>
          <a:xfrm flipV="1">
            <a:off x="8862400" y="1793250"/>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662C3E-995E-4655-F52F-BEC63E1A9F42}"/>
              </a:ext>
            </a:extLst>
          </p:cNvPr>
          <p:cNvCxnSpPr/>
          <p:nvPr/>
        </p:nvCxnSpPr>
        <p:spPr>
          <a:xfrm flipV="1">
            <a:off x="11407125" y="1793250"/>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73314B-C478-FD23-C3DF-ADBD364992B2}"/>
              </a:ext>
            </a:extLst>
          </p:cNvPr>
          <p:cNvCxnSpPr/>
          <p:nvPr/>
        </p:nvCxnSpPr>
        <p:spPr>
          <a:xfrm flipV="1">
            <a:off x="6643739"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E891CA7-DEC6-0258-9AC7-43ED8B9E65FF}"/>
              </a:ext>
            </a:extLst>
          </p:cNvPr>
          <p:cNvCxnSpPr/>
          <p:nvPr/>
        </p:nvCxnSpPr>
        <p:spPr>
          <a:xfrm flipV="1">
            <a:off x="7366753"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128827-9D12-E5ED-DBE3-F8DAED468EB4}"/>
              </a:ext>
            </a:extLst>
          </p:cNvPr>
          <p:cNvCxnSpPr/>
          <p:nvPr/>
        </p:nvCxnSpPr>
        <p:spPr>
          <a:xfrm flipV="1">
            <a:off x="7706996"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9A14D3C-9C7E-D8A8-19C9-29A40A7D7878}"/>
              </a:ext>
            </a:extLst>
          </p:cNvPr>
          <p:cNvCxnSpPr/>
          <p:nvPr/>
        </p:nvCxnSpPr>
        <p:spPr>
          <a:xfrm flipV="1">
            <a:off x="8014778"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42F169-4228-331C-BD72-7BC0557CF550}"/>
              </a:ext>
            </a:extLst>
          </p:cNvPr>
          <p:cNvCxnSpPr/>
          <p:nvPr/>
        </p:nvCxnSpPr>
        <p:spPr>
          <a:xfrm flipV="1">
            <a:off x="9561165" y="3813048"/>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05556E7-2EF1-2DED-0A24-C9D6E258B568}"/>
              </a:ext>
            </a:extLst>
          </p:cNvPr>
          <p:cNvCxnSpPr/>
          <p:nvPr/>
        </p:nvCxnSpPr>
        <p:spPr>
          <a:xfrm flipV="1">
            <a:off x="7282743"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48199E-B455-BC2F-B0EF-E6A4CD9AC126}"/>
              </a:ext>
            </a:extLst>
          </p:cNvPr>
          <p:cNvCxnSpPr/>
          <p:nvPr/>
        </p:nvCxnSpPr>
        <p:spPr>
          <a:xfrm flipV="1">
            <a:off x="7369738"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D6B590-7E54-64CB-4E0A-772AA19DF293}"/>
              </a:ext>
            </a:extLst>
          </p:cNvPr>
          <p:cNvCxnSpPr/>
          <p:nvPr/>
        </p:nvCxnSpPr>
        <p:spPr>
          <a:xfrm flipV="1">
            <a:off x="7706996"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5F2B992-3961-79FD-E99A-95F2D08C3CAF}"/>
              </a:ext>
            </a:extLst>
          </p:cNvPr>
          <p:cNvCxnSpPr/>
          <p:nvPr/>
        </p:nvCxnSpPr>
        <p:spPr>
          <a:xfrm flipV="1">
            <a:off x="8133347"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411903-0037-5F0C-8676-A26E031E8AFE}"/>
              </a:ext>
            </a:extLst>
          </p:cNvPr>
          <p:cNvCxnSpPr/>
          <p:nvPr/>
        </p:nvCxnSpPr>
        <p:spPr>
          <a:xfrm flipV="1">
            <a:off x="8433554"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A1ABA7C-3924-0E20-DA30-541D28A85F67}"/>
              </a:ext>
            </a:extLst>
          </p:cNvPr>
          <p:cNvCxnSpPr/>
          <p:nvPr/>
        </p:nvCxnSpPr>
        <p:spPr>
          <a:xfrm flipV="1">
            <a:off x="11920589" y="3843177"/>
            <a:ext cx="0" cy="1568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38D29F-F1E3-44A5-505D-12A46FAF0014}"/>
              </a:ext>
            </a:extLst>
          </p:cNvPr>
          <p:cNvSpPr txBox="1"/>
          <p:nvPr/>
        </p:nvSpPr>
        <p:spPr>
          <a:xfrm>
            <a:off x="9335435" y="588739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err="1">
                <a:solidFill>
                  <a:schemeClr val="bg1"/>
                </a:solidFill>
                <a:latin typeface="Helvetica" panose="020B0604020202020204" pitchFamily="34" charset="0"/>
                <a:cs typeface="Helvetica" panose="020B0604020202020204" pitchFamily="34" charset="0"/>
              </a:rPr>
              <a:t>Schwietermann</a:t>
            </a:r>
            <a:r>
              <a:rPr lang="en-US" sz="1200">
                <a:solidFill>
                  <a:schemeClr val="bg1"/>
                </a:solidFill>
                <a:latin typeface="Helvetica" panose="020B0604020202020204" pitchFamily="34" charset="0"/>
                <a:cs typeface="Helvetica" panose="020B0604020202020204" pitchFamily="34" charset="0"/>
              </a:rPr>
              <a:t> et al. 2018</a:t>
            </a:r>
          </a:p>
        </p:txBody>
      </p:sp>
      <p:sp>
        <p:nvSpPr>
          <p:cNvPr id="14" name="TextBox 13">
            <a:extLst>
              <a:ext uri="{FF2B5EF4-FFF2-40B4-BE49-F238E27FC236}">
                <a16:creationId xmlns:a16="http://schemas.microsoft.com/office/drawing/2014/main" id="{60C578B7-5A48-E4E0-83DB-CFF71C4AB20D}"/>
              </a:ext>
            </a:extLst>
          </p:cNvPr>
          <p:cNvSpPr txBox="1"/>
          <p:nvPr/>
        </p:nvSpPr>
        <p:spPr>
          <a:xfrm>
            <a:off x="5867713" y="1195588"/>
            <a:ext cx="6187310"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Helvetica" panose="020B0604020202020204" pitchFamily="34" charset="0"/>
                <a:cs typeface="Helvetica" panose="020B0604020202020204" pitchFamily="34" charset="0"/>
              </a:rPr>
              <a:t>Illustration Spectrum</a:t>
            </a:r>
          </a:p>
        </p:txBody>
      </p:sp>
      <p:sp>
        <p:nvSpPr>
          <p:cNvPr id="48" name="Title 3">
            <a:extLst>
              <a:ext uri="{FF2B5EF4-FFF2-40B4-BE49-F238E27FC236}">
                <a16:creationId xmlns:a16="http://schemas.microsoft.com/office/drawing/2014/main" id="{8761AE75-52BF-FFDE-163B-0395D0C918B3}"/>
              </a:ext>
            </a:extLst>
          </p:cNvPr>
          <p:cNvSpPr txBox="1">
            <a:spLocks/>
          </p:cNvSpPr>
          <p:nvPr/>
        </p:nvSpPr>
        <p:spPr>
          <a:xfrm>
            <a:off x="248264" y="245933"/>
            <a:ext cx="11727426" cy="666879"/>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GB" sz="4000"/>
              <a:t>Primary Science: Analysis of Planetary Systems</a:t>
            </a:r>
          </a:p>
        </p:txBody>
      </p:sp>
    </p:spTree>
    <p:extLst>
      <p:ext uri="{BB962C8B-B14F-4D97-AF65-F5344CB8AC3E}">
        <p14:creationId xmlns:p14="http://schemas.microsoft.com/office/powerpoint/2010/main" val="329529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7"/>
                                        </p:tgtEl>
                                      </p:cBhvr>
                                    </p:animEffect>
                                    <p:set>
                                      <p:cBhvr>
                                        <p:cTn id="24" dur="1" fill="hold">
                                          <p:stCondLst>
                                            <p:cond delay="499"/>
                                          </p:stCondLst>
                                        </p:cTn>
                                        <p:tgtEl>
                                          <p:spTgt spid="4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2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9"/>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31"/>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32"/>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3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34"/>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1"/>
                                        </p:tgtEl>
                                        <p:attrNameLst>
                                          <p:attrName>style.visibility</p:attrName>
                                        </p:attrNameLst>
                                      </p:cBhvr>
                                      <p:to>
                                        <p:strVal val="visible"/>
                                      </p:to>
                                    </p:set>
                                  </p:childTnLst>
                                </p:cTn>
                              </p:par>
                              <p:par>
                                <p:cTn id="129" presetID="1" presetClass="exit" presetSubtype="0" fill="hold" nodeType="withEffect">
                                  <p:stCondLst>
                                    <p:cond delay="0"/>
                                  </p:stCondLst>
                                  <p:childTnLst>
                                    <p:set>
                                      <p:cBhvr>
                                        <p:cTn id="130" dur="1" fill="hold">
                                          <p:stCondLst>
                                            <p:cond delay="0"/>
                                          </p:stCondLst>
                                        </p:cTn>
                                        <p:tgtEl>
                                          <p:spTgt spid="35"/>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36"/>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3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38"/>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39"/>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40"/>
                                        </p:tgtEl>
                                        <p:attrNameLst>
                                          <p:attrName>style.visibility</p:attrName>
                                        </p:attrNameLst>
                                      </p:cBhvr>
                                      <p:to>
                                        <p:strVal val="hidden"/>
                                      </p:to>
                                    </p:set>
                                  </p:childTnLst>
                                </p:cTn>
                              </p:par>
                              <p:par>
                                <p:cTn id="141" presetID="1" presetClass="entr" presetSubtype="0" fill="hold" nodeType="withEffect">
                                  <p:stCondLst>
                                    <p:cond delay="0"/>
                                  </p:stCondLst>
                                  <p:childTnLst>
                                    <p:set>
                                      <p:cBhvr>
                                        <p:cTn id="142" dur="1" fill="hold">
                                          <p:stCondLst>
                                            <p:cond delay="0"/>
                                          </p:stCondLst>
                                        </p:cTn>
                                        <p:tgtEl>
                                          <p:spTgt spid="4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42"/>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41"/>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42"/>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43"/>
                                        </p:tgtEl>
                                        <p:attrNameLst>
                                          <p:attrName>style.visibility</p:attrName>
                                        </p:attrNameLst>
                                      </p:cBhvr>
                                      <p:to>
                                        <p:strVal val="hidden"/>
                                      </p:to>
                                    </p:set>
                                  </p:childTnLst>
                                </p:cTn>
                              </p:par>
                              <p:par>
                                <p:cTn id="155" presetID="1" presetClass="entr" presetSubtype="0" fill="hold" nodeType="withEffect">
                                  <p:stCondLst>
                                    <p:cond delay="0"/>
                                  </p:stCondLst>
                                  <p:childTnLst>
                                    <p:set>
                                      <p:cBhvr>
                                        <p:cTn id="156" dur="1" fill="hold">
                                          <p:stCondLst>
                                            <p:cond delay="0"/>
                                          </p:stCondLst>
                                        </p:cTn>
                                        <p:tgtEl>
                                          <p:spTgt spid="44"/>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4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9" grpId="0" animBg="1"/>
      <p:bldP spid="3" grpId="0" animBg="1"/>
      <p:bldP spid="11"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7BA4C3-D77E-C89C-1ACF-FF040BA168F5}"/>
              </a:ext>
            </a:extLst>
          </p:cNvPr>
          <p:cNvSpPr>
            <a:spLocks noGrp="1"/>
          </p:cNvSpPr>
          <p:nvPr>
            <p:ph type="sldNum" sz="quarter" idx="12"/>
          </p:nvPr>
        </p:nvSpPr>
        <p:spPr/>
        <p:txBody>
          <a:bodyPr lIns="91440" tIns="45720" rIns="91440" bIns="45720" anchor="t"/>
          <a:lstStyle/>
          <a:p>
            <a:pPr algn="r"/>
            <a:r>
              <a:rPr lang="en-SE">
                <a:latin typeface="Helvetica"/>
                <a:cs typeface="Helvetica"/>
              </a:rPr>
              <a:t>17</a:t>
            </a:r>
            <a:endParaRPr lang="en-SE"/>
          </a:p>
        </p:txBody>
      </p:sp>
      <p:sp>
        <p:nvSpPr>
          <p:cNvPr id="4" name="Title 3">
            <a:extLst>
              <a:ext uri="{FF2B5EF4-FFF2-40B4-BE49-F238E27FC236}">
                <a16:creationId xmlns:a16="http://schemas.microsoft.com/office/drawing/2014/main" id="{4E5DE492-953C-FF8B-E96F-AB77D73D1DC5}"/>
              </a:ext>
            </a:extLst>
          </p:cNvPr>
          <p:cNvSpPr>
            <a:spLocks noGrp="1"/>
          </p:cNvSpPr>
          <p:nvPr>
            <p:ph type="title"/>
          </p:nvPr>
        </p:nvSpPr>
        <p:spPr/>
        <p:txBody>
          <a:bodyPr/>
          <a:lstStyle/>
          <a:p>
            <a:r>
              <a:rPr lang="en-GB" sz="4000"/>
              <a:t>Primary Science: Analysis of Planetary Systems</a:t>
            </a:r>
          </a:p>
        </p:txBody>
      </p:sp>
      <p:sp>
        <p:nvSpPr>
          <p:cNvPr id="3" name="Title 28">
            <a:extLst>
              <a:ext uri="{FF2B5EF4-FFF2-40B4-BE49-F238E27FC236}">
                <a16:creationId xmlns:a16="http://schemas.microsoft.com/office/drawing/2014/main" id="{54E8946F-8277-EFE2-1CB7-3EB777ECAD4C}"/>
              </a:ext>
            </a:extLst>
          </p:cNvPr>
          <p:cNvSpPr txBox="1">
            <a:spLocks/>
          </p:cNvSpPr>
          <p:nvPr/>
        </p:nvSpPr>
        <p:spPr>
          <a:xfrm>
            <a:off x="105389" y="245933"/>
            <a:ext cx="11556964" cy="666879"/>
          </a:xfrm>
          <a:prstGeom prst="rect">
            <a:avLst/>
          </a:prstGeom>
          <a:effectLst>
            <a:outerShdw blurRad="50800" dist="38100" dir="2700000" algn="tl" rotWithShape="0">
              <a:prstClr val="black"/>
            </a:outerShdw>
          </a:effectLst>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endParaRPr lang="en-GB" sz="4000">
              <a:latin typeface="Franklin Gothic Medium" panose="020B0603020102020204" pitchFamily="34" charset="0"/>
            </a:endParaRPr>
          </a:p>
        </p:txBody>
      </p:sp>
      <p:pic>
        <p:nvPicPr>
          <p:cNvPr id="5" name="Picture 4" descr="A diagram of a sun&#10;&#10;Description automatically generated">
            <a:extLst>
              <a:ext uri="{FF2B5EF4-FFF2-40B4-BE49-F238E27FC236}">
                <a16:creationId xmlns:a16="http://schemas.microsoft.com/office/drawing/2014/main" id="{CE4F6D84-DC7A-7261-D691-40D117C89D3C}"/>
              </a:ext>
            </a:extLst>
          </p:cNvPr>
          <p:cNvPicPr>
            <a:picLocks noChangeAspect="1"/>
          </p:cNvPicPr>
          <p:nvPr/>
        </p:nvPicPr>
        <p:blipFill rotWithShape="1">
          <a:blip r:embed="rId3"/>
          <a:srcRect l="16314" r="20394"/>
          <a:stretch/>
        </p:blipFill>
        <p:spPr>
          <a:xfrm>
            <a:off x="248264" y="1613043"/>
            <a:ext cx="5218885" cy="4179600"/>
          </a:xfrm>
          <a:prstGeom prst="rect">
            <a:avLst/>
          </a:prstGeom>
        </p:spPr>
      </p:pic>
      <p:pic>
        <p:nvPicPr>
          <p:cNvPr id="7" name="Picture 6" descr="A graph of different colors and numbers&#10;&#10;Description automatically generated">
            <a:extLst>
              <a:ext uri="{FF2B5EF4-FFF2-40B4-BE49-F238E27FC236}">
                <a16:creationId xmlns:a16="http://schemas.microsoft.com/office/drawing/2014/main" id="{31E33921-4B02-D756-AF7C-02C5E0CADEAE}"/>
              </a:ext>
            </a:extLst>
          </p:cNvPr>
          <p:cNvPicPr>
            <a:picLocks noChangeAspect="1"/>
          </p:cNvPicPr>
          <p:nvPr/>
        </p:nvPicPr>
        <p:blipFill>
          <a:blip r:embed="rId4"/>
          <a:stretch>
            <a:fillRect/>
          </a:stretch>
        </p:blipFill>
        <p:spPr>
          <a:xfrm>
            <a:off x="6429080" y="1144628"/>
            <a:ext cx="5046871" cy="2558215"/>
          </a:xfrm>
          <a:prstGeom prst="rect">
            <a:avLst/>
          </a:prstGeom>
        </p:spPr>
      </p:pic>
      <p:pic>
        <p:nvPicPr>
          <p:cNvPr id="9" name="Picture 8" descr="A graph of different colored and red and green bars&#10;&#10;Description automatically generated">
            <a:extLst>
              <a:ext uri="{FF2B5EF4-FFF2-40B4-BE49-F238E27FC236}">
                <a16:creationId xmlns:a16="http://schemas.microsoft.com/office/drawing/2014/main" id="{F6E9CB4F-140F-9921-1652-2A95C2D1BA90}"/>
              </a:ext>
            </a:extLst>
          </p:cNvPr>
          <p:cNvPicPr>
            <a:picLocks noChangeAspect="1"/>
          </p:cNvPicPr>
          <p:nvPr/>
        </p:nvPicPr>
        <p:blipFill>
          <a:blip r:embed="rId5"/>
          <a:stretch>
            <a:fillRect/>
          </a:stretch>
        </p:blipFill>
        <p:spPr>
          <a:xfrm>
            <a:off x="6429080" y="3934659"/>
            <a:ext cx="5046871" cy="2558215"/>
          </a:xfrm>
          <a:prstGeom prst="rect">
            <a:avLst/>
          </a:prstGeom>
        </p:spPr>
      </p:pic>
      <p:sp>
        <p:nvSpPr>
          <p:cNvPr id="10" name="TextBox 9">
            <a:extLst>
              <a:ext uri="{FF2B5EF4-FFF2-40B4-BE49-F238E27FC236}">
                <a16:creationId xmlns:a16="http://schemas.microsoft.com/office/drawing/2014/main" id="{A4AB8792-52C6-7ED1-AC1B-DB686C70D6A9}"/>
              </a:ext>
            </a:extLst>
          </p:cNvPr>
          <p:cNvSpPr txBox="1"/>
          <p:nvPr/>
        </p:nvSpPr>
        <p:spPr>
          <a:xfrm>
            <a:off x="248264" y="5863472"/>
            <a:ext cx="3535051" cy="646331"/>
          </a:xfrm>
          <a:prstGeom prst="rect">
            <a:avLst/>
          </a:prstGeom>
          <a:noFill/>
        </p:spPr>
        <p:txBody>
          <a:bodyPr wrap="square" rtlCol="0">
            <a:spAutoFit/>
          </a:bodyPr>
          <a:lstStyle/>
          <a:p>
            <a:r>
              <a:rPr lang="en-US">
                <a:solidFill>
                  <a:schemeClr val="bg1"/>
                </a:solidFill>
                <a:latin typeface="Helvetica" panose="020B0604020202020204" pitchFamily="34" charset="0"/>
                <a:cs typeface="Helvetica" panose="020B0604020202020204" pitchFamily="34" charset="0"/>
              </a:rPr>
              <a:t>M. </a:t>
            </a:r>
            <a:r>
              <a:rPr lang="en-US" err="1">
                <a:solidFill>
                  <a:schemeClr val="bg1"/>
                </a:solidFill>
                <a:latin typeface="Helvetica" panose="020B0604020202020204" pitchFamily="34" charset="0"/>
                <a:cs typeface="Helvetica" panose="020B0604020202020204" pitchFamily="34" charset="0"/>
              </a:rPr>
              <a:t>Meixner</a:t>
            </a:r>
            <a:r>
              <a:rPr lang="en-US">
                <a:solidFill>
                  <a:schemeClr val="bg1"/>
                </a:solidFill>
                <a:latin typeface="Helvetica" panose="020B0604020202020204" pitchFamily="34" charset="0"/>
                <a:cs typeface="Helvetica" panose="020B0604020202020204" pitchFamily="34" charset="0"/>
              </a:rPr>
              <a:t> et al. 2019 (ORIGINS Concept Study)</a:t>
            </a:r>
            <a:endParaRPr lang="en-CH">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75205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C456A6E-5EF2-62C5-B5D7-FA32E328399A}"/>
              </a:ext>
            </a:extLst>
          </p:cNvPr>
          <p:cNvSpPr>
            <a:spLocks noGrp="1"/>
          </p:cNvSpPr>
          <p:nvPr>
            <p:ph type="sldNum" sz="quarter" idx="12"/>
          </p:nvPr>
        </p:nvSpPr>
        <p:spPr/>
        <p:txBody>
          <a:bodyPr lIns="91440" tIns="45720" rIns="91440" bIns="45720" anchor="t"/>
          <a:lstStyle/>
          <a:p>
            <a:pPr algn="r"/>
            <a:r>
              <a:rPr lang="en-SE">
                <a:latin typeface="Helvetica"/>
                <a:cs typeface="Helvetica"/>
              </a:rPr>
              <a:t>18</a:t>
            </a:r>
            <a:endParaRPr lang="de-DE"/>
          </a:p>
        </p:txBody>
      </p:sp>
      <p:pic>
        <p:nvPicPr>
          <p:cNvPr id="8" name="Picture 4">
            <a:extLst>
              <a:ext uri="{FF2B5EF4-FFF2-40B4-BE49-F238E27FC236}">
                <a16:creationId xmlns:a16="http://schemas.microsoft.com/office/drawing/2014/main" id="{3B92CEC2-5F30-5A72-AE92-3E595697C328}"/>
              </a:ext>
            </a:extLst>
          </p:cNvPr>
          <p:cNvPicPr>
            <a:picLocks noChangeAspect="1"/>
          </p:cNvPicPr>
          <p:nvPr/>
        </p:nvPicPr>
        <p:blipFill>
          <a:blip r:embed="rId3"/>
          <a:stretch>
            <a:fillRect/>
          </a:stretch>
        </p:blipFill>
        <p:spPr>
          <a:xfrm>
            <a:off x="1814946" y="1419098"/>
            <a:ext cx="8562108" cy="4229024"/>
          </a:xfrm>
          <a:prstGeom prst="rect">
            <a:avLst/>
          </a:prstGeom>
          <a:ln>
            <a:noFill/>
          </a:ln>
        </p:spPr>
      </p:pic>
      <p:sp>
        <p:nvSpPr>
          <p:cNvPr id="2" name="Title 28">
            <a:extLst>
              <a:ext uri="{FF2B5EF4-FFF2-40B4-BE49-F238E27FC236}">
                <a16:creationId xmlns:a16="http://schemas.microsoft.com/office/drawing/2014/main" id="{FC731608-DE28-7543-1AF0-D8B21BE40499}"/>
              </a:ext>
            </a:extLst>
          </p:cNvPr>
          <p:cNvSpPr txBox="1">
            <a:spLocks/>
          </p:cNvSpPr>
          <p:nvPr/>
        </p:nvSpPr>
        <p:spPr>
          <a:xfrm>
            <a:off x="248264" y="245933"/>
            <a:ext cx="11556964" cy="666879"/>
          </a:xfrm>
          <a:prstGeom prst="rect">
            <a:avLst/>
          </a:prstGeom>
          <a:effectLst>
            <a:outerShdw blurRad="50800" dist="38100" dir="2700000" algn="tl" rotWithShape="0">
              <a:prstClr val="black"/>
            </a:outerShdw>
          </a:effectLst>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US">
                <a:latin typeface="Franklin Gothic Medium" panose="020B0603020102020204" pitchFamily="34" charset="0"/>
                <a:cs typeface="Helvetica" panose="020B0604020202020204" pitchFamily="34" charset="0"/>
              </a:rPr>
              <a:t>Characterize Super-Earths with Eclipses</a:t>
            </a:r>
            <a:endParaRPr lang="en-GB">
              <a:latin typeface="Franklin Gothic Medium" panose="020B0603020102020204" pitchFamily="34" charset="0"/>
            </a:endParaRPr>
          </a:p>
        </p:txBody>
      </p:sp>
    </p:spTree>
    <p:extLst>
      <p:ext uri="{BB962C8B-B14F-4D97-AF65-F5344CB8AC3E}">
        <p14:creationId xmlns:p14="http://schemas.microsoft.com/office/powerpoint/2010/main" val="2727019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EBBFB-9F0D-ECEC-CED1-FEE25EF0051F}"/>
              </a:ext>
            </a:extLst>
          </p:cNvPr>
          <p:cNvSpPr>
            <a:spLocks noGrp="1"/>
          </p:cNvSpPr>
          <p:nvPr>
            <p:ph type="sldNum" sz="quarter" idx="12"/>
          </p:nvPr>
        </p:nvSpPr>
        <p:spPr/>
        <p:txBody>
          <a:bodyPr lIns="91440" tIns="45720" rIns="91440" bIns="45720" anchor="t"/>
          <a:lstStyle/>
          <a:p>
            <a:pPr algn="r"/>
            <a:r>
              <a:rPr lang="en-SE">
                <a:latin typeface="Helvetica"/>
                <a:cs typeface="Helvetica"/>
              </a:rPr>
              <a:t>19</a:t>
            </a:r>
            <a:endParaRPr lang="en-SE"/>
          </a:p>
        </p:txBody>
      </p:sp>
      <p:sp>
        <p:nvSpPr>
          <p:cNvPr id="3" name="TextBox 2">
            <a:extLst>
              <a:ext uri="{FF2B5EF4-FFF2-40B4-BE49-F238E27FC236}">
                <a16:creationId xmlns:a16="http://schemas.microsoft.com/office/drawing/2014/main" id="{633B1126-07E1-F041-7C3C-C97A43F56A35}"/>
              </a:ext>
            </a:extLst>
          </p:cNvPr>
          <p:cNvSpPr txBox="1"/>
          <p:nvPr/>
        </p:nvSpPr>
        <p:spPr>
          <a:xfrm>
            <a:off x="730578" y="1471825"/>
            <a:ext cx="15805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Photon Noise</a:t>
            </a:r>
          </a:p>
          <a:p>
            <a:pPr algn="ctr"/>
            <a:r>
              <a:rPr lang="en-US">
                <a:solidFill>
                  <a:schemeClr val="bg1"/>
                </a:solidFill>
                <a:ea typeface="Calibri"/>
                <a:cs typeface="Calibri"/>
              </a:rPr>
              <a:t>(0.8 - 6 ppm)</a:t>
            </a:r>
          </a:p>
          <a:p>
            <a:pPr algn="ctr"/>
            <a:endParaRPr lang="en-US">
              <a:solidFill>
                <a:schemeClr val="bg1"/>
              </a:solidFill>
              <a:ea typeface="Calibri"/>
              <a:cs typeface="Calibri"/>
            </a:endParaRPr>
          </a:p>
        </p:txBody>
      </p:sp>
      <p:pic>
        <p:nvPicPr>
          <p:cNvPr id="7" name="Picture 7" descr="A diagram of different sizes of yellow liquid&#10;&#10;Description automatically generated">
            <a:extLst>
              <a:ext uri="{FF2B5EF4-FFF2-40B4-BE49-F238E27FC236}">
                <a16:creationId xmlns:a16="http://schemas.microsoft.com/office/drawing/2014/main" id="{3EDBB420-34DF-16E7-0DAE-C7DA156619AD}"/>
              </a:ext>
            </a:extLst>
          </p:cNvPr>
          <p:cNvPicPr>
            <a:picLocks noChangeAspect="1"/>
          </p:cNvPicPr>
          <p:nvPr/>
        </p:nvPicPr>
        <p:blipFill>
          <a:blip r:embed="rId3"/>
          <a:stretch>
            <a:fillRect/>
          </a:stretch>
        </p:blipFill>
        <p:spPr>
          <a:xfrm>
            <a:off x="576607" y="2172438"/>
            <a:ext cx="1879077" cy="1277560"/>
          </a:xfrm>
          <a:prstGeom prst="rect">
            <a:avLst/>
          </a:prstGeom>
        </p:spPr>
      </p:pic>
      <p:pic>
        <p:nvPicPr>
          <p:cNvPr id="9" name="Picture 9" descr="A red and white satellite dish&#10;&#10;Description automatically generated">
            <a:extLst>
              <a:ext uri="{FF2B5EF4-FFF2-40B4-BE49-F238E27FC236}">
                <a16:creationId xmlns:a16="http://schemas.microsoft.com/office/drawing/2014/main" id="{91542990-4529-62E0-48A6-CF73FB13E061}"/>
              </a:ext>
            </a:extLst>
          </p:cNvPr>
          <p:cNvPicPr>
            <a:picLocks noChangeAspect="1"/>
          </p:cNvPicPr>
          <p:nvPr/>
        </p:nvPicPr>
        <p:blipFill>
          <a:blip r:embed="rId4"/>
          <a:stretch>
            <a:fillRect/>
          </a:stretch>
        </p:blipFill>
        <p:spPr>
          <a:xfrm>
            <a:off x="3506771" y="2083783"/>
            <a:ext cx="1368458" cy="1368458"/>
          </a:xfrm>
          <a:prstGeom prst="rect">
            <a:avLst/>
          </a:prstGeom>
        </p:spPr>
      </p:pic>
      <p:sp>
        <p:nvSpPr>
          <p:cNvPr id="10" name="TextBox 9">
            <a:extLst>
              <a:ext uri="{FF2B5EF4-FFF2-40B4-BE49-F238E27FC236}">
                <a16:creationId xmlns:a16="http://schemas.microsoft.com/office/drawing/2014/main" id="{73E448FF-EED6-A6E9-DA6E-62522513C062}"/>
              </a:ext>
            </a:extLst>
          </p:cNvPr>
          <p:cNvSpPr txBox="1"/>
          <p:nvPr/>
        </p:nvSpPr>
        <p:spPr>
          <a:xfrm>
            <a:off x="3032288" y="1471825"/>
            <a:ext cx="23268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Dish thermal emission</a:t>
            </a:r>
            <a:endParaRPr lang="en-US">
              <a:solidFill>
                <a:srgbClr val="000000"/>
              </a:solidFill>
              <a:ea typeface="Calibri"/>
              <a:cs typeface="Calibri"/>
            </a:endParaRPr>
          </a:p>
          <a:p>
            <a:pPr algn="ctr"/>
            <a:r>
              <a:rPr lang="en-US">
                <a:solidFill>
                  <a:schemeClr val="bg1"/>
                </a:solidFill>
                <a:ea typeface="Calibri"/>
                <a:cs typeface="Calibri"/>
              </a:rPr>
              <a:t>(0 – 3 ppm)</a:t>
            </a:r>
          </a:p>
        </p:txBody>
      </p:sp>
      <p:pic>
        <p:nvPicPr>
          <p:cNvPr id="11" name="Picture 11" descr="A yellow ring with red circles and a star in the background&#10;&#10;Description automatically generated">
            <a:extLst>
              <a:ext uri="{FF2B5EF4-FFF2-40B4-BE49-F238E27FC236}">
                <a16:creationId xmlns:a16="http://schemas.microsoft.com/office/drawing/2014/main" id="{C4C9A4B5-91B5-5B83-7F1C-CAAB77F49D67}"/>
              </a:ext>
            </a:extLst>
          </p:cNvPr>
          <p:cNvPicPr>
            <a:picLocks noChangeAspect="1"/>
          </p:cNvPicPr>
          <p:nvPr/>
        </p:nvPicPr>
        <p:blipFill rotWithShape="1">
          <a:blip r:embed="rId5"/>
          <a:srcRect t="1299" r="-287" b="20103"/>
          <a:stretch/>
        </p:blipFill>
        <p:spPr>
          <a:xfrm>
            <a:off x="5910608" y="2209473"/>
            <a:ext cx="2751059" cy="1199323"/>
          </a:xfrm>
          <a:prstGeom prst="rect">
            <a:avLst/>
          </a:prstGeom>
        </p:spPr>
      </p:pic>
      <p:pic>
        <p:nvPicPr>
          <p:cNvPr id="12" name="Picture 12" descr="A blue circle with white smoke&#10;&#10;Description automatically generated">
            <a:extLst>
              <a:ext uri="{FF2B5EF4-FFF2-40B4-BE49-F238E27FC236}">
                <a16:creationId xmlns:a16="http://schemas.microsoft.com/office/drawing/2014/main" id="{4CFA8C7B-1C08-9979-5101-051D06FAAB8F}"/>
              </a:ext>
            </a:extLst>
          </p:cNvPr>
          <p:cNvPicPr>
            <a:picLocks noChangeAspect="1"/>
          </p:cNvPicPr>
          <p:nvPr/>
        </p:nvPicPr>
        <p:blipFill rotWithShape="1">
          <a:blip r:embed="rId6"/>
          <a:srcRect l="14613" r="14613" b="-510"/>
          <a:stretch/>
        </p:blipFill>
        <p:spPr>
          <a:xfrm>
            <a:off x="9429947" y="2032412"/>
            <a:ext cx="1941467" cy="1549767"/>
          </a:xfrm>
          <a:prstGeom prst="rect">
            <a:avLst/>
          </a:prstGeom>
        </p:spPr>
      </p:pic>
      <p:sp>
        <p:nvSpPr>
          <p:cNvPr id="13" name="TextBox 12">
            <a:extLst>
              <a:ext uri="{FF2B5EF4-FFF2-40B4-BE49-F238E27FC236}">
                <a16:creationId xmlns:a16="http://schemas.microsoft.com/office/drawing/2014/main" id="{19050B81-DAA8-BC6E-469C-7F2AFC231695}"/>
              </a:ext>
            </a:extLst>
          </p:cNvPr>
          <p:cNvSpPr txBox="1"/>
          <p:nvPr/>
        </p:nvSpPr>
        <p:spPr>
          <a:xfrm>
            <a:off x="6127423" y="1503248"/>
            <a:ext cx="23268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Zodiacal background</a:t>
            </a:r>
            <a:endParaRPr lang="en-US">
              <a:solidFill>
                <a:srgbClr val="000000"/>
              </a:solidFill>
              <a:ea typeface="Calibri"/>
              <a:cs typeface="Calibri"/>
            </a:endParaRPr>
          </a:p>
          <a:p>
            <a:pPr algn="ctr"/>
            <a:r>
              <a:rPr lang="en-US">
                <a:solidFill>
                  <a:schemeClr val="bg1"/>
                </a:solidFill>
                <a:ea typeface="Calibri"/>
                <a:cs typeface="Calibri"/>
              </a:rPr>
              <a:t>(0  - 3 ppm)</a:t>
            </a:r>
          </a:p>
        </p:txBody>
      </p:sp>
      <p:sp>
        <p:nvSpPr>
          <p:cNvPr id="14" name="TextBox 13">
            <a:extLst>
              <a:ext uri="{FF2B5EF4-FFF2-40B4-BE49-F238E27FC236}">
                <a16:creationId xmlns:a16="http://schemas.microsoft.com/office/drawing/2014/main" id="{25BE52C9-4126-EB08-8C02-31C15A26DF03}"/>
              </a:ext>
            </a:extLst>
          </p:cNvPr>
          <p:cNvSpPr txBox="1"/>
          <p:nvPr/>
        </p:nvSpPr>
        <p:spPr>
          <a:xfrm>
            <a:off x="9615341" y="1503246"/>
            <a:ext cx="15805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Star instability</a:t>
            </a:r>
          </a:p>
          <a:p>
            <a:pPr algn="ctr"/>
            <a:r>
              <a:rPr lang="en-US">
                <a:solidFill>
                  <a:schemeClr val="bg1"/>
                </a:solidFill>
                <a:ea typeface="Calibri"/>
                <a:cs typeface="Calibri"/>
              </a:rPr>
              <a:t>(~2 ppm)</a:t>
            </a:r>
          </a:p>
        </p:txBody>
      </p:sp>
      <p:pic>
        <p:nvPicPr>
          <p:cNvPr id="15" name="Picture 15" descr="A white object with stripes&#10;&#10;Description automatically generated">
            <a:extLst>
              <a:ext uri="{FF2B5EF4-FFF2-40B4-BE49-F238E27FC236}">
                <a16:creationId xmlns:a16="http://schemas.microsoft.com/office/drawing/2014/main" id="{77468B17-2458-BAE2-27C6-539F78602F5C}"/>
              </a:ext>
            </a:extLst>
          </p:cNvPr>
          <p:cNvPicPr>
            <a:picLocks noChangeAspect="1"/>
          </p:cNvPicPr>
          <p:nvPr/>
        </p:nvPicPr>
        <p:blipFill>
          <a:blip r:embed="rId7"/>
          <a:stretch>
            <a:fillRect/>
          </a:stretch>
        </p:blipFill>
        <p:spPr>
          <a:xfrm>
            <a:off x="741576" y="4759750"/>
            <a:ext cx="1549139" cy="1572706"/>
          </a:xfrm>
          <a:prstGeom prst="rect">
            <a:avLst/>
          </a:prstGeom>
        </p:spPr>
      </p:pic>
      <p:sp>
        <p:nvSpPr>
          <p:cNvPr id="16" name="TextBox 15">
            <a:extLst>
              <a:ext uri="{FF2B5EF4-FFF2-40B4-BE49-F238E27FC236}">
                <a16:creationId xmlns:a16="http://schemas.microsoft.com/office/drawing/2014/main" id="{B4EBB3B5-D812-A628-8FD2-D40DFC806CC7}"/>
              </a:ext>
            </a:extLst>
          </p:cNvPr>
          <p:cNvSpPr txBox="1"/>
          <p:nvPr/>
        </p:nvSpPr>
        <p:spPr>
          <a:xfrm>
            <a:off x="730578" y="4079610"/>
            <a:ext cx="15805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Pointing jitter</a:t>
            </a:r>
          </a:p>
          <a:p>
            <a:pPr algn="ctr"/>
            <a:r>
              <a:rPr lang="en-US">
                <a:solidFill>
                  <a:schemeClr val="bg1"/>
                </a:solidFill>
                <a:ea typeface="Calibri"/>
                <a:cs typeface="Calibri"/>
              </a:rPr>
              <a:t>(~1 ppm)</a:t>
            </a:r>
          </a:p>
        </p:txBody>
      </p:sp>
      <p:sp>
        <p:nvSpPr>
          <p:cNvPr id="17" name="TextBox 16">
            <a:extLst>
              <a:ext uri="{FF2B5EF4-FFF2-40B4-BE49-F238E27FC236}">
                <a16:creationId xmlns:a16="http://schemas.microsoft.com/office/drawing/2014/main" id="{62140E43-42E5-9C9E-07A4-769A3F39B162}"/>
              </a:ext>
            </a:extLst>
          </p:cNvPr>
          <p:cNvSpPr txBox="1"/>
          <p:nvPr/>
        </p:nvSpPr>
        <p:spPr>
          <a:xfrm>
            <a:off x="3401506" y="4079611"/>
            <a:ext cx="15805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Dark current</a:t>
            </a:r>
          </a:p>
          <a:p>
            <a:pPr algn="ctr"/>
            <a:r>
              <a:rPr lang="en-US">
                <a:solidFill>
                  <a:schemeClr val="bg1"/>
                </a:solidFill>
                <a:ea typeface="Calibri"/>
                <a:cs typeface="Calibri"/>
              </a:rPr>
              <a:t>(&lt;1 ppm)</a:t>
            </a:r>
          </a:p>
        </p:txBody>
      </p:sp>
      <p:pic>
        <p:nvPicPr>
          <p:cNvPr id="19" name="Picture 19" descr="A white printer with a blue screen&#10;&#10;Description automatically generated">
            <a:extLst>
              <a:ext uri="{FF2B5EF4-FFF2-40B4-BE49-F238E27FC236}">
                <a16:creationId xmlns:a16="http://schemas.microsoft.com/office/drawing/2014/main" id="{1D0A04D8-6A20-3C4F-99DC-949C2C3E6C9E}"/>
              </a:ext>
            </a:extLst>
          </p:cNvPr>
          <p:cNvPicPr>
            <a:picLocks noChangeAspect="1"/>
          </p:cNvPicPr>
          <p:nvPr/>
        </p:nvPicPr>
        <p:blipFill>
          <a:blip r:embed="rId8"/>
          <a:stretch>
            <a:fillRect/>
          </a:stretch>
        </p:blipFill>
        <p:spPr>
          <a:xfrm>
            <a:off x="6468359" y="4675857"/>
            <a:ext cx="1627695" cy="1635551"/>
          </a:xfrm>
          <a:prstGeom prst="rect">
            <a:avLst/>
          </a:prstGeom>
        </p:spPr>
      </p:pic>
      <p:sp>
        <p:nvSpPr>
          <p:cNvPr id="20" name="TextBox 19">
            <a:extLst>
              <a:ext uri="{FF2B5EF4-FFF2-40B4-BE49-F238E27FC236}">
                <a16:creationId xmlns:a16="http://schemas.microsoft.com/office/drawing/2014/main" id="{0817F69E-2EDE-9AAA-84AA-FFD9E3584178}"/>
              </a:ext>
            </a:extLst>
          </p:cNvPr>
          <p:cNvSpPr txBox="1"/>
          <p:nvPr/>
        </p:nvSpPr>
        <p:spPr>
          <a:xfrm>
            <a:off x="6496640" y="4079611"/>
            <a:ext cx="15805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Read noise</a:t>
            </a:r>
          </a:p>
          <a:p>
            <a:pPr algn="ctr"/>
            <a:r>
              <a:rPr lang="en-US">
                <a:solidFill>
                  <a:schemeClr val="bg1"/>
                </a:solidFill>
                <a:ea typeface="Calibri"/>
                <a:cs typeface="Calibri"/>
              </a:rPr>
              <a:t>(~0ppm)</a:t>
            </a:r>
          </a:p>
        </p:txBody>
      </p:sp>
      <p:sp>
        <p:nvSpPr>
          <p:cNvPr id="21" name="TextBox 20">
            <a:extLst>
              <a:ext uri="{FF2B5EF4-FFF2-40B4-BE49-F238E27FC236}">
                <a16:creationId xmlns:a16="http://schemas.microsoft.com/office/drawing/2014/main" id="{1BB32CBB-1C1B-A6A6-A5C5-5955334335A2}"/>
              </a:ext>
            </a:extLst>
          </p:cNvPr>
          <p:cNvSpPr txBox="1"/>
          <p:nvPr/>
        </p:nvSpPr>
        <p:spPr>
          <a:xfrm>
            <a:off x="8994744" y="4022102"/>
            <a:ext cx="29238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Calibri"/>
                <a:cs typeface="Calibri"/>
              </a:rPr>
              <a:t>Calibration errors &amp; fringes</a:t>
            </a:r>
            <a:endParaRPr lang="en-US"/>
          </a:p>
          <a:p>
            <a:pPr algn="ctr"/>
            <a:r>
              <a:rPr lang="en-US">
                <a:solidFill>
                  <a:schemeClr val="bg1"/>
                </a:solidFill>
                <a:ea typeface="Calibri"/>
                <a:cs typeface="Calibri"/>
              </a:rPr>
              <a:t>(target: &lt; 5 ppm)</a:t>
            </a:r>
          </a:p>
        </p:txBody>
      </p:sp>
      <p:pic>
        <p:nvPicPr>
          <p:cNvPr id="23" name="Picture 23" descr="A group of arrows pointing to the right&#10;&#10;Description automatically generated">
            <a:extLst>
              <a:ext uri="{FF2B5EF4-FFF2-40B4-BE49-F238E27FC236}">
                <a16:creationId xmlns:a16="http://schemas.microsoft.com/office/drawing/2014/main" id="{D1198B82-7931-D254-A1C6-CED1B7A6C0DD}"/>
              </a:ext>
            </a:extLst>
          </p:cNvPr>
          <p:cNvPicPr>
            <a:picLocks noChangeAspect="1"/>
          </p:cNvPicPr>
          <p:nvPr/>
        </p:nvPicPr>
        <p:blipFill>
          <a:blip r:embed="rId9"/>
          <a:stretch>
            <a:fillRect/>
          </a:stretch>
        </p:blipFill>
        <p:spPr>
          <a:xfrm>
            <a:off x="3278957" y="5184302"/>
            <a:ext cx="1824087" cy="618662"/>
          </a:xfrm>
          <a:prstGeom prst="rect">
            <a:avLst/>
          </a:prstGeom>
        </p:spPr>
      </p:pic>
      <p:pic>
        <p:nvPicPr>
          <p:cNvPr id="24" name="Picture 24" descr="A grey and black target&#10;&#10;Description automatically generated">
            <a:extLst>
              <a:ext uri="{FF2B5EF4-FFF2-40B4-BE49-F238E27FC236}">
                <a16:creationId xmlns:a16="http://schemas.microsoft.com/office/drawing/2014/main" id="{C6999C72-F1F5-5B53-7BB5-0666BB98951C}"/>
              </a:ext>
            </a:extLst>
          </p:cNvPr>
          <p:cNvPicPr>
            <a:picLocks noChangeAspect="1"/>
          </p:cNvPicPr>
          <p:nvPr/>
        </p:nvPicPr>
        <p:blipFill>
          <a:blip r:embed="rId10"/>
          <a:stretch>
            <a:fillRect/>
          </a:stretch>
        </p:blipFill>
        <p:spPr>
          <a:xfrm>
            <a:off x="9689184" y="4730847"/>
            <a:ext cx="1525572" cy="1517716"/>
          </a:xfrm>
          <a:prstGeom prst="rect">
            <a:avLst/>
          </a:prstGeom>
        </p:spPr>
      </p:pic>
      <p:sp>
        <p:nvSpPr>
          <p:cNvPr id="26" name="TextBox 25">
            <a:extLst>
              <a:ext uri="{FF2B5EF4-FFF2-40B4-BE49-F238E27FC236}">
                <a16:creationId xmlns:a16="http://schemas.microsoft.com/office/drawing/2014/main" id="{0D3AC866-C31A-0187-1606-9218617AB405}"/>
              </a:ext>
            </a:extLst>
          </p:cNvPr>
          <p:cNvSpPr txBox="1"/>
          <p:nvPr/>
        </p:nvSpPr>
        <p:spPr>
          <a:xfrm>
            <a:off x="246001" y="407773"/>
            <a:ext cx="11393341" cy="830997"/>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r>
              <a:rPr lang="en-US" sz="4800">
                <a:solidFill>
                  <a:schemeClr val="bg1"/>
                </a:solidFill>
                <a:latin typeface="Franklin Gothic Medium" panose="020B0603020102020204" pitchFamily="34" charset="0"/>
                <a:cs typeface="Helvetica"/>
              </a:rPr>
              <a:t>ARISTOTLE Noise and Systematics</a:t>
            </a:r>
            <a:endParaRPr lang="en-US" sz="4800">
              <a:solidFill>
                <a:schemeClr val="bg1"/>
              </a:solidFill>
              <a:latin typeface="Franklin Gothic Medium" panose="020B0603020102020204" pitchFamily="34" charset="0"/>
              <a:cs typeface="Helvetica" panose="020B0604020202020204" pitchFamily="34" charset="0"/>
            </a:endParaRPr>
          </a:p>
        </p:txBody>
      </p:sp>
    </p:spTree>
    <p:extLst>
      <p:ext uri="{BB962C8B-B14F-4D97-AF65-F5344CB8AC3E}">
        <p14:creationId xmlns:p14="http://schemas.microsoft.com/office/powerpoint/2010/main" val="2080335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7C55A92-E0B6-2733-536C-2EB717C8D1D9}"/>
              </a:ext>
            </a:extLst>
          </p:cNvPr>
          <p:cNvSpPr txBox="1"/>
          <p:nvPr/>
        </p:nvSpPr>
        <p:spPr>
          <a:xfrm>
            <a:off x="5599961" y="1411545"/>
            <a:ext cx="6310314" cy="4832092"/>
          </a:xfrm>
          <a:prstGeom prst="rect">
            <a:avLst/>
          </a:prstGeom>
          <a:noFill/>
          <a:effectLst>
            <a:outerShdw blurRad="50800" dist="38100" dir="2700000" algn="tl" rotWithShape="0">
              <a:prstClr val="black"/>
            </a:outerShdw>
          </a:effectLst>
        </p:spPr>
        <p:txBody>
          <a:bodyPr wrap="square" rtlCol="0">
            <a:spAutoFit/>
          </a:bodyPr>
          <a:lstStyle/>
          <a:p>
            <a:pPr rtl="0">
              <a:spcBef>
                <a:spcPts val="0"/>
              </a:spcBef>
              <a:spcAft>
                <a:spcPts val="0"/>
              </a:spcAft>
            </a:pPr>
            <a:r>
              <a:rPr lang="en-GB" sz="6000" b="1">
                <a:solidFill>
                  <a:schemeClr val="bg1"/>
                </a:solidFill>
                <a:latin typeface="Helvetica" panose="020B0604020202020204" pitchFamily="34" charset="0"/>
                <a:ea typeface="Verdana" panose="020B0604030504040204" pitchFamily="34" charset="0"/>
                <a:cs typeface="Helvetica" panose="020B0604020202020204" pitchFamily="34" charset="0"/>
              </a:rPr>
              <a:t>ARISTOTLE</a:t>
            </a:r>
          </a:p>
          <a:p>
            <a:pPr rtl="0">
              <a:spcBef>
                <a:spcPts val="0"/>
              </a:spcBef>
              <a:spcAft>
                <a:spcPts val="0"/>
              </a:spcAft>
            </a:pPr>
            <a:r>
              <a:rPr lang="en-GB" sz="3200" b="1" i="0" u="none" strike="noStrike">
                <a:solidFill>
                  <a:schemeClr val="bg1"/>
                </a:solidFill>
                <a:latin typeface="Helvetica" panose="020B0604020202020204" pitchFamily="34" charset="0"/>
                <a:ea typeface="Verdana" panose="020B0604030504040204" pitchFamily="34" charset="0"/>
                <a:cs typeface="Helvetica" panose="020B0604020202020204" pitchFamily="34" charset="0"/>
              </a:rPr>
              <a:t>- Astrophysical Research Initiative for Space Telescopic Observations of Transiting Large Exoplanets</a:t>
            </a:r>
          </a:p>
          <a:p>
            <a:br>
              <a:rPr lang="en-GB" sz="4000">
                <a:latin typeface="Helvetica" panose="020B0604020202020204" pitchFamily="34" charset="0"/>
                <a:cs typeface="Helvetica" panose="020B0604020202020204" pitchFamily="34" charset="0"/>
              </a:rPr>
            </a:br>
            <a:br>
              <a:rPr lang="en-GB" sz="4000">
                <a:latin typeface="Helvetica" panose="020B0604020202020204" pitchFamily="34" charset="0"/>
                <a:cs typeface="Helvetica" panose="020B0604020202020204" pitchFamily="34" charset="0"/>
              </a:rPr>
            </a:br>
            <a:endParaRPr lang="en-SE" sz="4000" b="1">
              <a:solidFill>
                <a:schemeClr val="bg1"/>
              </a:solidFill>
              <a:latin typeface="Helvetica" panose="020B0604020202020204" pitchFamily="34" charset="0"/>
              <a:ea typeface="Verdana" panose="020B0604030504040204" pitchFamily="34" charset="0"/>
              <a:cs typeface="Helvetica" panose="020B0604020202020204" pitchFamily="34" charset="0"/>
            </a:endParaRPr>
          </a:p>
        </p:txBody>
      </p:sp>
      <p:pic>
        <p:nvPicPr>
          <p:cNvPr id="19" name="Graphic 5">
            <a:extLst>
              <a:ext uri="{FF2B5EF4-FFF2-40B4-BE49-F238E27FC236}">
                <a16:creationId xmlns:a16="http://schemas.microsoft.com/office/drawing/2014/main" id="{E1972025-6BD5-AC79-4F1B-97BBC22C4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7873" y="6405590"/>
            <a:ext cx="732652" cy="454324"/>
          </a:xfrm>
          <a:prstGeom prst="rect">
            <a:avLst/>
          </a:prstGeom>
        </p:spPr>
      </p:pic>
      <p:pic>
        <p:nvPicPr>
          <p:cNvPr id="21" name="Picture 6">
            <a:extLst>
              <a:ext uri="{FF2B5EF4-FFF2-40B4-BE49-F238E27FC236}">
                <a16:creationId xmlns:a16="http://schemas.microsoft.com/office/drawing/2014/main" id="{97B71112-DD7E-C45D-72B4-BCF546440F35}"/>
              </a:ext>
            </a:extLst>
          </p:cNvPr>
          <p:cNvPicPr>
            <a:picLocks noChangeAspect="1"/>
          </p:cNvPicPr>
          <p:nvPr/>
        </p:nvPicPr>
        <p:blipFill>
          <a:blip r:embed="rId5"/>
          <a:stretch>
            <a:fillRect/>
          </a:stretch>
        </p:blipFill>
        <p:spPr>
          <a:xfrm>
            <a:off x="2927230" y="6405047"/>
            <a:ext cx="744747" cy="451272"/>
          </a:xfrm>
          <a:prstGeom prst="rect">
            <a:avLst/>
          </a:prstGeom>
        </p:spPr>
      </p:pic>
      <p:pic>
        <p:nvPicPr>
          <p:cNvPr id="23" name="Picture 8">
            <a:extLst>
              <a:ext uri="{FF2B5EF4-FFF2-40B4-BE49-F238E27FC236}">
                <a16:creationId xmlns:a16="http://schemas.microsoft.com/office/drawing/2014/main" id="{9B6C8598-EA0E-1C1E-33B3-5265379E615E}"/>
              </a:ext>
            </a:extLst>
          </p:cNvPr>
          <p:cNvPicPr>
            <a:picLocks noChangeAspect="1"/>
          </p:cNvPicPr>
          <p:nvPr/>
        </p:nvPicPr>
        <p:blipFill>
          <a:blip r:embed="rId6"/>
          <a:stretch>
            <a:fillRect/>
          </a:stretch>
        </p:blipFill>
        <p:spPr>
          <a:xfrm>
            <a:off x="-5751" y="6410327"/>
            <a:ext cx="744747" cy="447223"/>
          </a:xfrm>
          <a:prstGeom prst="rect">
            <a:avLst/>
          </a:prstGeom>
        </p:spPr>
      </p:pic>
      <p:pic>
        <p:nvPicPr>
          <p:cNvPr id="25" name="Picture 9">
            <a:extLst>
              <a:ext uri="{FF2B5EF4-FFF2-40B4-BE49-F238E27FC236}">
                <a16:creationId xmlns:a16="http://schemas.microsoft.com/office/drawing/2014/main" id="{95BF5574-902C-DEB3-805B-7913498876BB}"/>
              </a:ext>
            </a:extLst>
          </p:cNvPr>
          <p:cNvPicPr>
            <a:picLocks noChangeAspect="1"/>
          </p:cNvPicPr>
          <p:nvPr/>
        </p:nvPicPr>
        <p:blipFill>
          <a:blip r:embed="rId7"/>
          <a:stretch>
            <a:fillRect/>
          </a:stretch>
        </p:blipFill>
        <p:spPr>
          <a:xfrm>
            <a:off x="5833468" y="6407157"/>
            <a:ext cx="739266" cy="446505"/>
          </a:xfrm>
          <a:prstGeom prst="rect">
            <a:avLst/>
          </a:prstGeom>
        </p:spPr>
      </p:pic>
      <p:pic>
        <p:nvPicPr>
          <p:cNvPr id="27" name="Picture 10">
            <a:extLst>
              <a:ext uri="{FF2B5EF4-FFF2-40B4-BE49-F238E27FC236}">
                <a16:creationId xmlns:a16="http://schemas.microsoft.com/office/drawing/2014/main" id="{74426149-103F-F9E8-A296-5BA8A1904C95}"/>
              </a:ext>
            </a:extLst>
          </p:cNvPr>
          <p:cNvPicPr>
            <a:picLocks noChangeAspect="1"/>
          </p:cNvPicPr>
          <p:nvPr/>
        </p:nvPicPr>
        <p:blipFill>
          <a:blip r:embed="rId8"/>
          <a:stretch>
            <a:fillRect/>
          </a:stretch>
        </p:blipFill>
        <p:spPr>
          <a:xfrm>
            <a:off x="3664442" y="6415782"/>
            <a:ext cx="739265" cy="442395"/>
          </a:xfrm>
          <a:prstGeom prst="rect">
            <a:avLst/>
          </a:prstGeom>
        </p:spPr>
      </p:pic>
      <p:pic>
        <p:nvPicPr>
          <p:cNvPr id="29" name="Picture 11">
            <a:extLst>
              <a:ext uri="{FF2B5EF4-FFF2-40B4-BE49-F238E27FC236}">
                <a16:creationId xmlns:a16="http://schemas.microsoft.com/office/drawing/2014/main" id="{A9C0E1E8-8BB8-8459-C9C4-2B4B7942B825}"/>
              </a:ext>
            </a:extLst>
          </p:cNvPr>
          <p:cNvPicPr>
            <a:picLocks noChangeAspect="1"/>
          </p:cNvPicPr>
          <p:nvPr/>
        </p:nvPicPr>
        <p:blipFill>
          <a:blip r:embed="rId9"/>
          <a:stretch>
            <a:fillRect/>
          </a:stretch>
        </p:blipFill>
        <p:spPr>
          <a:xfrm>
            <a:off x="7261757" y="6388711"/>
            <a:ext cx="744748" cy="462682"/>
          </a:xfrm>
          <a:prstGeom prst="rect">
            <a:avLst/>
          </a:prstGeom>
        </p:spPr>
      </p:pic>
      <p:pic>
        <p:nvPicPr>
          <p:cNvPr id="31" name="Picture 12">
            <a:extLst>
              <a:ext uri="{FF2B5EF4-FFF2-40B4-BE49-F238E27FC236}">
                <a16:creationId xmlns:a16="http://schemas.microsoft.com/office/drawing/2014/main" id="{A50DB3C1-41FA-8D6C-276B-AE7D6134D83F}"/>
              </a:ext>
            </a:extLst>
          </p:cNvPr>
          <p:cNvPicPr>
            <a:picLocks noChangeAspect="1"/>
          </p:cNvPicPr>
          <p:nvPr/>
        </p:nvPicPr>
        <p:blipFill>
          <a:blip r:embed="rId10"/>
          <a:stretch>
            <a:fillRect/>
          </a:stretch>
        </p:blipFill>
        <p:spPr>
          <a:xfrm>
            <a:off x="8757744" y="6398464"/>
            <a:ext cx="744748" cy="452600"/>
          </a:xfrm>
          <a:prstGeom prst="rect">
            <a:avLst/>
          </a:prstGeom>
        </p:spPr>
      </p:pic>
      <p:pic>
        <p:nvPicPr>
          <p:cNvPr id="33" name="Picture 13">
            <a:extLst>
              <a:ext uri="{FF2B5EF4-FFF2-40B4-BE49-F238E27FC236}">
                <a16:creationId xmlns:a16="http://schemas.microsoft.com/office/drawing/2014/main" id="{74676350-3179-7E55-756B-27B6E41FAF32}"/>
              </a:ext>
            </a:extLst>
          </p:cNvPr>
          <p:cNvPicPr>
            <a:picLocks noChangeAspect="1"/>
          </p:cNvPicPr>
          <p:nvPr/>
        </p:nvPicPr>
        <p:blipFill>
          <a:blip r:embed="rId11"/>
          <a:stretch>
            <a:fillRect/>
          </a:stretch>
        </p:blipFill>
        <p:spPr>
          <a:xfrm>
            <a:off x="2188039" y="6403854"/>
            <a:ext cx="746725" cy="454684"/>
          </a:xfrm>
          <a:prstGeom prst="rect">
            <a:avLst/>
          </a:prstGeom>
        </p:spPr>
      </p:pic>
      <p:pic>
        <p:nvPicPr>
          <p:cNvPr id="35" name="Picture 15">
            <a:extLst>
              <a:ext uri="{FF2B5EF4-FFF2-40B4-BE49-F238E27FC236}">
                <a16:creationId xmlns:a16="http://schemas.microsoft.com/office/drawing/2014/main" id="{8C34F265-39EB-7B54-2769-52F4459B71CF}"/>
              </a:ext>
            </a:extLst>
          </p:cNvPr>
          <p:cNvPicPr>
            <a:picLocks noChangeAspect="1"/>
          </p:cNvPicPr>
          <p:nvPr/>
        </p:nvPicPr>
        <p:blipFill>
          <a:blip r:embed="rId12"/>
          <a:stretch>
            <a:fillRect/>
          </a:stretch>
        </p:blipFill>
        <p:spPr>
          <a:xfrm>
            <a:off x="8010370" y="6398960"/>
            <a:ext cx="744748" cy="452600"/>
          </a:xfrm>
          <a:prstGeom prst="rect">
            <a:avLst/>
          </a:prstGeom>
        </p:spPr>
      </p:pic>
      <p:pic>
        <p:nvPicPr>
          <p:cNvPr id="39" name="Picture 17">
            <a:extLst>
              <a:ext uri="{FF2B5EF4-FFF2-40B4-BE49-F238E27FC236}">
                <a16:creationId xmlns:a16="http://schemas.microsoft.com/office/drawing/2014/main" id="{A64939B6-D1A6-BFDC-1D05-CE27B42CA73E}"/>
              </a:ext>
            </a:extLst>
          </p:cNvPr>
          <p:cNvPicPr>
            <a:picLocks noChangeAspect="1"/>
          </p:cNvPicPr>
          <p:nvPr/>
        </p:nvPicPr>
        <p:blipFill>
          <a:blip r:embed="rId13"/>
          <a:stretch>
            <a:fillRect/>
          </a:stretch>
        </p:blipFill>
        <p:spPr>
          <a:xfrm>
            <a:off x="726505" y="6414818"/>
            <a:ext cx="746725" cy="449202"/>
          </a:xfrm>
          <a:prstGeom prst="rect">
            <a:avLst/>
          </a:prstGeom>
        </p:spPr>
      </p:pic>
      <p:pic>
        <p:nvPicPr>
          <p:cNvPr id="41" name="Picture 18">
            <a:extLst>
              <a:ext uri="{FF2B5EF4-FFF2-40B4-BE49-F238E27FC236}">
                <a16:creationId xmlns:a16="http://schemas.microsoft.com/office/drawing/2014/main" id="{22746B46-908F-E5B8-5AB7-CB6062037923}"/>
              </a:ext>
            </a:extLst>
          </p:cNvPr>
          <p:cNvPicPr>
            <a:picLocks noChangeAspect="1"/>
          </p:cNvPicPr>
          <p:nvPr/>
        </p:nvPicPr>
        <p:blipFill>
          <a:blip r:embed="rId14"/>
          <a:stretch>
            <a:fillRect/>
          </a:stretch>
        </p:blipFill>
        <p:spPr>
          <a:xfrm>
            <a:off x="1462566" y="6411049"/>
            <a:ext cx="747486" cy="450301"/>
          </a:xfrm>
          <a:prstGeom prst="rect">
            <a:avLst/>
          </a:prstGeom>
        </p:spPr>
      </p:pic>
      <p:pic>
        <p:nvPicPr>
          <p:cNvPr id="43" name="Picture 7">
            <a:extLst>
              <a:ext uri="{FF2B5EF4-FFF2-40B4-BE49-F238E27FC236}">
                <a16:creationId xmlns:a16="http://schemas.microsoft.com/office/drawing/2014/main" id="{B7E28FE7-0F3F-FA70-9020-B168155069E6}"/>
              </a:ext>
            </a:extLst>
          </p:cNvPr>
          <p:cNvPicPr>
            <a:picLocks noChangeAspect="1"/>
          </p:cNvPicPr>
          <p:nvPr/>
        </p:nvPicPr>
        <p:blipFill>
          <a:blip r:embed="rId15"/>
          <a:stretch>
            <a:fillRect/>
          </a:stretch>
        </p:blipFill>
        <p:spPr>
          <a:xfrm>
            <a:off x="4413544" y="6396536"/>
            <a:ext cx="744747" cy="451390"/>
          </a:xfrm>
          <a:prstGeom prst="rect">
            <a:avLst/>
          </a:prstGeom>
        </p:spPr>
      </p:pic>
      <p:pic>
        <p:nvPicPr>
          <p:cNvPr id="37" name="Picture 16">
            <a:extLst>
              <a:ext uri="{FF2B5EF4-FFF2-40B4-BE49-F238E27FC236}">
                <a16:creationId xmlns:a16="http://schemas.microsoft.com/office/drawing/2014/main" id="{A643D9C7-614A-1C3A-2563-18C283B3384F}"/>
              </a:ext>
            </a:extLst>
          </p:cNvPr>
          <p:cNvPicPr>
            <a:picLocks noChangeAspect="1"/>
          </p:cNvPicPr>
          <p:nvPr/>
        </p:nvPicPr>
        <p:blipFill>
          <a:blip r:embed="rId16"/>
          <a:stretch>
            <a:fillRect/>
          </a:stretch>
        </p:blipFill>
        <p:spPr>
          <a:xfrm>
            <a:off x="5094989" y="6395105"/>
            <a:ext cx="744748" cy="463308"/>
          </a:xfrm>
          <a:prstGeom prst="rect">
            <a:avLst/>
          </a:prstGeom>
        </p:spPr>
      </p:pic>
      <p:pic>
        <p:nvPicPr>
          <p:cNvPr id="4" name="Picture 3" descr="A logo with planets and a rocket&#10;&#10;Description automatically generated">
            <a:extLst>
              <a:ext uri="{FF2B5EF4-FFF2-40B4-BE49-F238E27FC236}">
                <a16:creationId xmlns:a16="http://schemas.microsoft.com/office/drawing/2014/main" id="{F24A1AB7-6E13-8217-6E0E-0D4A2DE3F24B}"/>
              </a:ext>
            </a:extLst>
          </p:cNvPr>
          <p:cNvPicPr>
            <a:picLocks noChangeAspect="1"/>
          </p:cNvPicPr>
          <p:nvPr/>
        </p:nvPicPr>
        <p:blipFill>
          <a:blip r:embed="rId17"/>
          <a:stretch>
            <a:fillRect/>
          </a:stretch>
        </p:blipFill>
        <p:spPr>
          <a:xfrm>
            <a:off x="206177" y="525356"/>
            <a:ext cx="4952114" cy="4952114"/>
          </a:xfrm>
          <a:prstGeom prst="rect">
            <a:avLst/>
          </a:prstGeom>
        </p:spPr>
      </p:pic>
      <p:pic>
        <p:nvPicPr>
          <p:cNvPr id="5" name="Graphic 5">
            <a:extLst>
              <a:ext uri="{FF2B5EF4-FFF2-40B4-BE49-F238E27FC236}">
                <a16:creationId xmlns:a16="http://schemas.microsoft.com/office/drawing/2014/main" id="{21F63BED-C184-9F4E-3825-E006AAEDE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0206" y="6404047"/>
            <a:ext cx="760158" cy="470233"/>
          </a:xfrm>
          <a:prstGeom prst="rect">
            <a:avLst/>
          </a:prstGeom>
        </p:spPr>
      </p:pic>
      <p:pic>
        <p:nvPicPr>
          <p:cNvPr id="8" name="Picture 6">
            <a:extLst>
              <a:ext uri="{FF2B5EF4-FFF2-40B4-BE49-F238E27FC236}">
                <a16:creationId xmlns:a16="http://schemas.microsoft.com/office/drawing/2014/main" id="{DA609662-9E68-7371-F155-3F2C845A3A1C}"/>
              </a:ext>
            </a:extLst>
          </p:cNvPr>
          <p:cNvPicPr>
            <a:picLocks noChangeAspect="1"/>
          </p:cNvPicPr>
          <p:nvPr/>
        </p:nvPicPr>
        <p:blipFill>
          <a:blip r:embed="rId5"/>
          <a:stretch>
            <a:fillRect/>
          </a:stretch>
        </p:blipFill>
        <p:spPr>
          <a:xfrm>
            <a:off x="3044435" y="6409542"/>
            <a:ext cx="769591" cy="466326"/>
          </a:xfrm>
          <a:prstGeom prst="rect">
            <a:avLst/>
          </a:prstGeom>
        </p:spPr>
      </p:pic>
      <p:pic>
        <p:nvPicPr>
          <p:cNvPr id="9" name="Picture 7">
            <a:extLst>
              <a:ext uri="{FF2B5EF4-FFF2-40B4-BE49-F238E27FC236}">
                <a16:creationId xmlns:a16="http://schemas.microsoft.com/office/drawing/2014/main" id="{D3AAF862-BAD4-0E5F-7AC0-D4B2B00220D6}"/>
              </a:ext>
            </a:extLst>
          </p:cNvPr>
          <p:cNvPicPr>
            <a:picLocks noChangeAspect="1"/>
          </p:cNvPicPr>
          <p:nvPr/>
        </p:nvPicPr>
        <p:blipFill>
          <a:blip r:embed="rId15"/>
          <a:stretch>
            <a:fillRect/>
          </a:stretch>
        </p:blipFill>
        <p:spPr>
          <a:xfrm>
            <a:off x="4560689" y="6404047"/>
            <a:ext cx="760158" cy="470233"/>
          </a:xfrm>
          <a:prstGeom prst="rect">
            <a:avLst/>
          </a:prstGeom>
        </p:spPr>
      </p:pic>
      <p:pic>
        <p:nvPicPr>
          <p:cNvPr id="10" name="Picture 8">
            <a:extLst>
              <a:ext uri="{FF2B5EF4-FFF2-40B4-BE49-F238E27FC236}">
                <a16:creationId xmlns:a16="http://schemas.microsoft.com/office/drawing/2014/main" id="{80DDB617-34AC-5CC2-7F78-0FDA41889838}"/>
              </a:ext>
            </a:extLst>
          </p:cNvPr>
          <p:cNvPicPr>
            <a:picLocks noChangeAspect="1"/>
          </p:cNvPicPr>
          <p:nvPr/>
        </p:nvPicPr>
        <p:blipFill>
          <a:blip r:embed="rId6"/>
          <a:stretch>
            <a:fillRect/>
          </a:stretch>
        </p:blipFill>
        <p:spPr>
          <a:xfrm>
            <a:off x="-5751" y="6408822"/>
            <a:ext cx="744747" cy="463669"/>
          </a:xfrm>
          <a:prstGeom prst="rect">
            <a:avLst/>
          </a:prstGeom>
        </p:spPr>
      </p:pic>
      <p:pic>
        <p:nvPicPr>
          <p:cNvPr id="11" name="Picture 9">
            <a:extLst>
              <a:ext uri="{FF2B5EF4-FFF2-40B4-BE49-F238E27FC236}">
                <a16:creationId xmlns:a16="http://schemas.microsoft.com/office/drawing/2014/main" id="{5FCA392A-3A4B-70AD-2AFD-D7182DA8A293}"/>
              </a:ext>
            </a:extLst>
          </p:cNvPr>
          <p:cNvPicPr>
            <a:picLocks noChangeAspect="1"/>
          </p:cNvPicPr>
          <p:nvPr/>
        </p:nvPicPr>
        <p:blipFill>
          <a:blip r:embed="rId7"/>
          <a:stretch>
            <a:fillRect/>
          </a:stretch>
        </p:blipFill>
        <p:spPr>
          <a:xfrm>
            <a:off x="6063745" y="6404049"/>
            <a:ext cx="756461" cy="470232"/>
          </a:xfrm>
          <a:prstGeom prst="rect">
            <a:avLst/>
          </a:prstGeom>
        </p:spPr>
      </p:pic>
      <p:pic>
        <p:nvPicPr>
          <p:cNvPr id="12" name="Picture 10">
            <a:extLst>
              <a:ext uri="{FF2B5EF4-FFF2-40B4-BE49-F238E27FC236}">
                <a16:creationId xmlns:a16="http://schemas.microsoft.com/office/drawing/2014/main" id="{6E868403-228C-A253-BFC5-DE8E4B702AED}"/>
              </a:ext>
            </a:extLst>
          </p:cNvPr>
          <p:cNvPicPr>
            <a:picLocks noChangeAspect="1"/>
          </p:cNvPicPr>
          <p:nvPr/>
        </p:nvPicPr>
        <p:blipFill>
          <a:blip r:embed="rId8"/>
          <a:stretch>
            <a:fillRect/>
          </a:stretch>
        </p:blipFill>
        <p:spPr>
          <a:xfrm>
            <a:off x="3817790" y="6404047"/>
            <a:ext cx="744747" cy="470233"/>
          </a:xfrm>
          <a:prstGeom prst="rect">
            <a:avLst/>
          </a:prstGeom>
        </p:spPr>
      </p:pic>
      <p:pic>
        <p:nvPicPr>
          <p:cNvPr id="13" name="Picture 11">
            <a:extLst>
              <a:ext uri="{FF2B5EF4-FFF2-40B4-BE49-F238E27FC236}">
                <a16:creationId xmlns:a16="http://schemas.microsoft.com/office/drawing/2014/main" id="{C9BBC4E4-2025-9F25-83AC-7D182FE836A8}"/>
              </a:ext>
            </a:extLst>
          </p:cNvPr>
          <p:cNvPicPr>
            <a:picLocks noChangeAspect="1"/>
          </p:cNvPicPr>
          <p:nvPr/>
        </p:nvPicPr>
        <p:blipFill>
          <a:blip r:embed="rId9"/>
          <a:stretch>
            <a:fillRect/>
          </a:stretch>
        </p:blipFill>
        <p:spPr>
          <a:xfrm>
            <a:off x="7576666" y="6404047"/>
            <a:ext cx="775274" cy="470233"/>
          </a:xfrm>
          <a:prstGeom prst="rect">
            <a:avLst/>
          </a:prstGeom>
        </p:spPr>
      </p:pic>
      <p:pic>
        <p:nvPicPr>
          <p:cNvPr id="14" name="Picture 12">
            <a:extLst>
              <a:ext uri="{FF2B5EF4-FFF2-40B4-BE49-F238E27FC236}">
                <a16:creationId xmlns:a16="http://schemas.microsoft.com/office/drawing/2014/main" id="{365B1F43-CA2B-DC5F-E671-E011305E4155}"/>
              </a:ext>
            </a:extLst>
          </p:cNvPr>
          <p:cNvPicPr>
            <a:picLocks noChangeAspect="1"/>
          </p:cNvPicPr>
          <p:nvPr/>
        </p:nvPicPr>
        <p:blipFill>
          <a:blip r:embed="rId10"/>
          <a:stretch>
            <a:fillRect/>
          </a:stretch>
        </p:blipFill>
        <p:spPr>
          <a:xfrm>
            <a:off x="9125702" y="6404048"/>
            <a:ext cx="773762" cy="470232"/>
          </a:xfrm>
          <a:prstGeom prst="rect">
            <a:avLst/>
          </a:prstGeom>
        </p:spPr>
      </p:pic>
      <p:pic>
        <p:nvPicPr>
          <p:cNvPr id="15" name="Picture 13">
            <a:extLst>
              <a:ext uri="{FF2B5EF4-FFF2-40B4-BE49-F238E27FC236}">
                <a16:creationId xmlns:a16="http://schemas.microsoft.com/office/drawing/2014/main" id="{A366C36D-B78A-1001-4680-3E44D09A00AF}"/>
              </a:ext>
            </a:extLst>
          </p:cNvPr>
          <p:cNvPicPr>
            <a:picLocks noChangeAspect="1"/>
          </p:cNvPicPr>
          <p:nvPr/>
        </p:nvPicPr>
        <p:blipFill>
          <a:blip r:embed="rId11"/>
          <a:stretch>
            <a:fillRect/>
          </a:stretch>
        </p:blipFill>
        <p:spPr>
          <a:xfrm>
            <a:off x="2278590" y="6409542"/>
            <a:ext cx="765845" cy="466326"/>
          </a:xfrm>
          <a:prstGeom prst="rect">
            <a:avLst/>
          </a:prstGeom>
        </p:spPr>
      </p:pic>
      <p:pic>
        <p:nvPicPr>
          <p:cNvPr id="16" name="Picture 15">
            <a:extLst>
              <a:ext uri="{FF2B5EF4-FFF2-40B4-BE49-F238E27FC236}">
                <a16:creationId xmlns:a16="http://schemas.microsoft.com/office/drawing/2014/main" id="{78F1458F-96BA-6BBA-FA3C-6E1F132BF887}"/>
              </a:ext>
            </a:extLst>
          </p:cNvPr>
          <p:cNvPicPr>
            <a:picLocks noChangeAspect="1"/>
          </p:cNvPicPr>
          <p:nvPr/>
        </p:nvPicPr>
        <p:blipFill>
          <a:blip r:embed="rId12"/>
          <a:stretch>
            <a:fillRect/>
          </a:stretch>
        </p:blipFill>
        <p:spPr>
          <a:xfrm>
            <a:off x="8351939" y="6404047"/>
            <a:ext cx="773763" cy="470233"/>
          </a:xfrm>
          <a:prstGeom prst="rect">
            <a:avLst/>
          </a:prstGeom>
        </p:spPr>
      </p:pic>
      <p:pic>
        <p:nvPicPr>
          <p:cNvPr id="17" name="Picture 17">
            <a:extLst>
              <a:ext uri="{FF2B5EF4-FFF2-40B4-BE49-F238E27FC236}">
                <a16:creationId xmlns:a16="http://schemas.microsoft.com/office/drawing/2014/main" id="{370CC172-27F0-604D-518B-90DFC11195B6}"/>
              </a:ext>
            </a:extLst>
          </p:cNvPr>
          <p:cNvPicPr>
            <a:picLocks noChangeAspect="1"/>
          </p:cNvPicPr>
          <p:nvPr/>
        </p:nvPicPr>
        <p:blipFill>
          <a:blip r:embed="rId13"/>
          <a:stretch>
            <a:fillRect/>
          </a:stretch>
        </p:blipFill>
        <p:spPr>
          <a:xfrm>
            <a:off x="738996" y="6407954"/>
            <a:ext cx="775191" cy="466326"/>
          </a:xfrm>
          <a:prstGeom prst="rect">
            <a:avLst/>
          </a:prstGeom>
        </p:spPr>
      </p:pic>
      <p:pic>
        <p:nvPicPr>
          <p:cNvPr id="18" name="Picture 18">
            <a:extLst>
              <a:ext uri="{FF2B5EF4-FFF2-40B4-BE49-F238E27FC236}">
                <a16:creationId xmlns:a16="http://schemas.microsoft.com/office/drawing/2014/main" id="{6E289BFE-DCA1-4250-F20E-52F789453BAB}"/>
              </a:ext>
            </a:extLst>
          </p:cNvPr>
          <p:cNvPicPr>
            <a:picLocks noChangeAspect="1"/>
          </p:cNvPicPr>
          <p:nvPr/>
        </p:nvPicPr>
        <p:blipFill>
          <a:blip r:embed="rId14"/>
          <a:stretch>
            <a:fillRect/>
          </a:stretch>
        </p:blipFill>
        <p:spPr>
          <a:xfrm>
            <a:off x="1513082" y="6411725"/>
            <a:ext cx="769726" cy="459928"/>
          </a:xfrm>
          <a:prstGeom prst="rect">
            <a:avLst/>
          </a:prstGeom>
        </p:spPr>
      </p:pic>
      <p:pic>
        <p:nvPicPr>
          <p:cNvPr id="20" name="Picture 16">
            <a:extLst>
              <a:ext uri="{FF2B5EF4-FFF2-40B4-BE49-F238E27FC236}">
                <a16:creationId xmlns:a16="http://schemas.microsoft.com/office/drawing/2014/main" id="{9A403910-E47F-6CDC-94CB-3575A71E18B2}"/>
              </a:ext>
            </a:extLst>
          </p:cNvPr>
          <p:cNvPicPr>
            <a:picLocks noChangeAspect="1"/>
          </p:cNvPicPr>
          <p:nvPr/>
        </p:nvPicPr>
        <p:blipFill>
          <a:blip r:embed="rId16"/>
          <a:stretch>
            <a:fillRect/>
          </a:stretch>
        </p:blipFill>
        <p:spPr>
          <a:xfrm>
            <a:off x="5318998" y="6404048"/>
            <a:ext cx="744748" cy="470232"/>
          </a:xfrm>
          <a:prstGeom prst="rect">
            <a:avLst/>
          </a:prstGeom>
        </p:spPr>
      </p:pic>
    </p:spTree>
    <p:extLst>
      <p:ext uri="{BB962C8B-B14F-4D97-AF65-F5344CB8AC3E}">
        <p14:creationId xmlns:p14="http://schemas.microsoft.com/office/powerpoint/2010/main" val="612304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156978" y="2875002"/>
            <a:ext cx="7878044" cy="1107996"/>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r>
              <a:rPr lang="en-SE" sz="6600" b="1">
                <a:solidFill>
                  <a:schemeClr val="bg1"/>
                </a:solidFill>
                <a:effectLst>
                  <a:outerShdw blurRad="50800" dist="38100" dir="2700000" algn="tl" rotWithShape="0">
                    <a:prstClr val="black"/>
                  </a:outerShdw>
                </a:effectLst>
                <a:latin typeface="Helvetica" pitchFamily="2" charset="0"/>
                <a:cs typeface="Helvetica" panose="020B0604020202020204" pitchFamily="34" charset="0"/>
              </a:rPr>
              <a:t>Secondary Science</a:t>
            </a:r>
            <a:endParaRPr lang="en-US" sz="6600">
              <a:solidFill>
                <a:schemeClr val="bg1"/>
              </a:solidFill>
              <a:effectLst>
                <a:outerShdw blurRad="50800" dist="38100" dir="2700000" algn="tl" rotWithShape="0">
                  <a:prstClr val="black"/>
                </a:outerShdw>
              </a:effectLst>
              <a:latin typeface="Helvetica" pitchFamily="2" charset="0"/>
              <a:cs typeface="Helvetica" panose="020B0604020202020204" pitchFamily="34" charset="0"/>
            </a:endParaRPr>
          </a:p>
        </p:txBody>
      </p:sp>
      <p:sp>
        <p:nvSpPr>
          <p:cNvPr id="3" name="Foliennummernplatzhalter 2">
            <a:extLst>
              <a:ext uri="{FF2B5EF4-FFF2-40B4-BE49-F238E27FC236}">
                <a16:creationId xmlns:a16="http://schemas.microsoft.com/office/drawing/2014/main" id="{6674A96C-4E1E-7D0B-21A7-4D7023A528A6}"/>
              </a:ext>
            </a:extLst>
          </p:cNvPr>
          <p:cNvSpPr>
            <a:spLocks noGrp="1"/>
          </p:cNvSpPr>
          <p:nvPr>
            <p:ph type="sldNum" sz="quarter" idx="12"/>
          </p:nvPr>
        </p:nvSpPr>
        <p:spPr/>
        <p:txBody>
          <a:bodyPr lIns="91440" tIns="45720" rIns="91440" bIns="45720" anchor="t"/>
          <a:lstStyle/>
          <a:p>
            <a:pPr algn="r"/>
            <a:r>
              <a:rPr lang="en-SE">
                <a:latin typeface="Helvetica"/>
                <a:cs typeface="Helvetica"/>
              </a:rPr>
              <a:t>2</a:t>
            </a:r>
            <a:r>
              <a:rPr lang="en-US">
                <a:latin typeface="Helvetica"/>
                <a:cs typeface="Helvetica"/>
              </a:rPr>
              <a:t>0</a:t>
            </a:r>
            <a:endParaRPr lang="de-DE"/>
          </a:p>
        </p:txBody>
      </p:sp>
    </p:spTree>
    <p:extLst>
      <p:ext uri="{BB962C8B-B14F-4D97-AF65-F5344CB8AC3E}">
        <p14:creationId xmlns:p14="http://schemas.microsoft.com/office/powerpoint/2010/main" val="87835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CB65EF43-C4BE-1A34-F0CD-B6560D0B6AB1}"/>
              </a:ext>
            </a:extLst>
          </p:cNvPr>
          <p:cNvSpPr>
            <a:spLocks noGrp="1"/>
          </p:cNvSpPr>
          <p:nvPr>
            <p:ph type="sldNum" sz="quarter" idx="12"/>
          </p:nvPr>
        </p:nvSpPr>
        <p:spPr/>
        <p:txBody>
          <a:bodyPr lIns="91440" tIns="45720" rIns="91440" bIns="45720" anchor="t"/>
          <a:lstStyle/>
          <a:p>
            <a:pPr algn="r"/>
            <a:r>
              <a:rPr lang="en-SE"/>
              <a:t>2</a:t>
            </a:r>
            <a:r>
              <a:rPr lang="en-US"/>
              <a:t>1</a:t>
            </a:r>
            <a:endParaRPr lang="de-DE"/>
          </a:p>
        </p:txBody>
      </p:sp>
      <p:sp>
        <p:nvSpPr>
          <p:cNvPr id="3" name="Title 2">
            <a:extLst>
              <a:ext uri="{FF2B5EF4-FFF2-40B4-BE49-F238E27FC236}">
                <a16:creationId xmlns:a16="http://schemas.microsoft.com/office/drawing/2014/main" id="{45EB9632-BD1B-BBC5-E6FB-EDDF28742BA0}"/>
              </a:ext>
            </a:extLst>
          </p:cNvPr>
          <p:cNvSpPr>
            <a:spLocks noGrp="1"/>
          </p:cNvSpPr>
          <p:nvPr>
            <p:ph type="title"/>
          </p:nvPr>
        </p:nvSpPr>
        <p:spPr/>
        <p:txBody>
          <a:bodyPr/>
          <a:lstStyle/>
          <a:p>
            <a:r>
              <a:rPr lang="en-GB">
                <a:latin typeface="Franklin Gothic Medium" panose="020B0603020102020204" pitchFamily="34" charset="0"/>
                <a:cs typeface="Helvetica" panose="020B0604020202020204" pitchFamily="34" charset="0"/>
              </a:rPr>
              <a:t>Planetary System(s) (formation)</a:t>
            </a:r>
          </a:p>
        </p:txBody>
      </p:sp>
      <p:sp>
        <p:nvSpPr>
          <p:cNvPr id="10" name="TextBox 9">
            <a:extLst>
              <a:ext uri="{FF2B5EF4-FFF2-40B4-BE49-F238E27FC236}">
                <a16:creationId xmlns:a16="http://schemas.microsoft.com/office/drawing/2014/main" id="{7558D372-4A76-32F8-662E-F5F350D3A031}"/>
              </a:ext>
            </a:extLst>
          </p:cNvPr>
          <p:cNvSpPr txBox="1"/>
          <p:nvPr/>
        </p:nvSpPr>
        <p:spPr>
          <a:xfrm>
            <a:off x="9062028" y="56241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solidFill>
                  <a:schemeClr val="bg1"/>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Linz et. al (2020)</a:t>
            </a:r>
            <a:endParaRPr lang="en-US" sz="1200">
              <a:solidFill>
                <a:schemeClr val="bg1"/>
              </a:solidFill>
              <a:latin typeface="Helvetica" panose="020B0604020202020204" pitchFamily="34" charset="0"/>
              <a:cs typeface="Helvetica" panose="020B0604020202020204" pitchFamily="34" charset="0"/>
            </a:endParaRPr>
          </a:p>
        </p:txBody>
      </p:sp>
      <p:graphicFrame>
        <p:nvGraphicFramePr>
          <p:cNvPr id="2" name="Table 1">
            <a:extLst>
              <a:ext uri="{FF2B5EF4-FFF2-40B4-BE49-F238E27FC236}">
                <a16:creationId xmlns:a16="http://schemas.microsoft.com/office/drawing/2014/main" id="{552D4B50-C288-FA49-3D67-AAC0CA05A758}"/>
              </a:ext>
            </a:extLst>
          </p:cNvPr>
          <p:cNvGraphicFramePr>
            <a:graphicFrameLocks noGrp="1"/>
          </p:cNvGraphicFramePr>
          <p:nvPr>
            <p:extLst>
              <p:ext uri="{D42A27DB-BD31-4B8C-83A1-F6EECF244321}">
                <p14:modId xmlns:p14="http://schemas.microsoft.com/office/powerpoint/2010/main" val="1638553462"/>
              </p:ext>
            </p:extLst>
          </p:nvPr>
        </p:nvGraphicFramePr>
        <p:xfrm>
          <a:off x="386772" y="1952006"/>
          <a:ext cx="6095999" cy="3370614"/>
        </p:xfrm>
        <a:graphic>
          <a:graphicData uri="http://schemas.openxmlformats.org/drawingml/2006/table">
            <a:tbl>
              <a:tblPr firstRow="1" bandRow="1">
                <a:tableStyleId>{073A0DAA-6AF3-43AB-8588-CEC1D06C72B9}</a:tableStyleId>
              </a:tblPr>
              <a:tblGrid>
                <a:gridCol w="6095999">
                  <a:extLst>
                    <a:ext uri="{9D8B030D-6E8A-4147-A177-3AD203B41FA5}">
                      <a16:colId xmlns:a16="http://schemas.microsoft.com/office/drawing/2014/main" val="2903254667"/>
                    </a:ext>
                  </a:extLst>
                </a:gridCol>
              </a:tblGrid>
              <a:tr h="564841">
                <a:tc>
                  <a:txBody>
                    <a:bodyPr/>
                    <a:lstStyle/>
                    <a:p>
                      <a:pPr rtl="0" fontAlgn="ctr">
                        <a:spcBef>
                          <a:spcPts val="0"/>
                        </a:spcBef>
                        <a:spcAft>
                          <a:spcPts val="0"/>
                        </a:spcAft>
                      </a:pPr>
                      <a:r>
                        <a:rPr lang="en-US" sz="2200" u="none" strike="noStrike">
                          <a:solidFill>
                            <a:schemeClr val="bg1"/>
                          </a:solidFill>
                          <a:effectLst/>
                          <a:latin typeface="Helvetica"/>
                          <a:cs typeface="Helvetica"/>
                        </a:rPr>
                        <a:t>Question: Evolution Planetary Systems?</a:t>
                      </a:r>
                      <a:endParaRPr lang="en-US" sz="2200">
                        <a:solidFill>
                          <a:schemeClr val="bg1"/>
                        </a:solidFill>
                        <a:effectLst/>
                        <a:latin typeface="Helvetica"/>
                        <a:cs typeface="Helvetica"/>
                      </a:endParaRP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9950855"/>
                  </a:ext>
                </a:extLst>
              </a:tr>
              <a:tr h="559191">
                <a:tc>
                  <a:txBody>
                    <a:bodyPr/>
                    <a:lstStyle/>
                    <a:p>
                      <a:pPr lvl="0" algn="l">
                        <a:lnSpc>
                          <a:spcPct val="100000"/>
                        </a:lnSpc>
                        <a:spcBef>
                          <a:spcPts val="0"/>
                        </a:spcBef>
                        <a:spcAft>
                          <a:spcPts val="0"/>
                        </a:spcAft>
                        <a:buNone/>
                      </a:pPr>
                      <a:r>
                        <a:rPr lang="en-US" sz="2200" b="1" u="none" strike="noStrike" noProof="0">
                          <a:solidFill>
                            <a:schemeClr val="tx1"/>
                          </a:solidFill>
                          <a:effectLst/>
                          <a:latin typeface="Helvetica"/>
                          <a:cs typeface="Helvetica"/>
                        </a:rPr>
                        <a:t>Derived Objectives: </a:t>
                      </a:r>
                      <a:endParaRPr lang="en-US" sz="2200" u="none" strike="noStrike">
                        <a:effectLst/>
                        <a:latin typeface="Helvetica"/>
                        <a:cs typeface="Helvetica"/>
                      </a:endParaRPr>
                    </a:p>
                  </a:txBody>
                  <a:tcPr marL="95249" marR="95249" marT="95249" marB="9524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523421930"/>
                  </a:ext>
                </a:extLst>
              </a:tr>
              <a:tr h="2246582">
                <a:tc>
                  <a:txBody>
                    <a:bodyPr/>
                    <a:lstStyle/>
                    <a:p>
                      <a:pPr marL="342900" lvl="0" indent="-342900">
                        <a:spcBef>
                          <a:spcPts val="0"/>
                        </a:spcBef>
                        <a:spcAft>
                          <a:spcPts val="0"/>
                        </a:spcAft>
                        <a:buAutoNum type="arabicPeriod"/>
                      </a:pPr>
                      <a:r>
                        <a:rPr lang="en-US" sz="2800" b="0" i="0" u="none" strike="noStrike" noProof="0">
                          <a:effectLst/>
                          <a:latin typeface="Helvetica" panose="020B0604020202020204" pitchFamily="34" charset="0"/>
                          <a:cs typeface="Helvetica" panose="020B0604020202020204" pitchFamily="34" charset="0"/>
                        </a:rPr>
                        <a:t>Constrain the SED of close protoplanetary disks.</a:t>
                      </a:r>
                      <a:endParaRPr lang="en-US" sz="2800">
                        <a:latin typeface="Helvetica" panose="020B0604020202020204" pitchFamily="34" charset="0"/>
                        <a:cs typeface="Helvetica" panose="020B0604020202020204" pitchFamily="34" charset="0"/>
                      </a:endParaRPr>
                    </a:p>
                    <a:p>
                      <a:pPr marL="342900" lvl="0" indent="-342900">
                        <a:spcBef>
                          <a:spcPts val="0"/>
                        </a:spcBef>
                        <a:spcAft>
                          <a:spcPts val="0"/>
                        </a:spcAft>
                        <a:buAutoNum type="arabicPeriod"/>
                      </a:pPr>
                      <a:r>
                        <a:rPr lang="en-US" sz="2800" b="0" i="0" u="none" strike="noStrike" noProof="0">
                          <a:effectLst/>
                          <a:latin typeface="Helvetica" panose="020B0604020202020204" pitchFamily="34" charset="0"/>
                          <a:cs typeface="Helvetica" panose="020B0604020202020204" pitchFamily="34" charset="0"/>
                        </a:rPr>
                        <a:t>Find possible companions.</a:t>
                      </a:r>
                      <a:endParaRPr lang="en-US" sz="1200" b="0" i="0" u="none" strike="noStrike" noProof="0">
                        <a:solidFill>
                          <a:srgbClr val="000000"/>
                        </a:solidFill>
                        <a:effectLst/>
                        <a:latin typeface="Helvetica"/>
                        <a:cs typeface="Helvetica"/>
                      </a:endParaRPr>
                    </a:p>
                  </a:txBody>
                  <a:tcPr marL="95249" marR="95249" marT="95249" marB="9524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649744457"/>
                  </a:ext>
                </a:extLst>
              </a:tr>
            </a:tbl>
          </a:graphicData>
        </a:graphic>
      </p:graphicFrame>
      <p:pic>
        <p:nvPicPr>
          <p:cNvPr id="8" name="Picture 12">
            <a:extLst>
              <a:ext uri="{FF2B5EF4-FFF2-40B4-BE49-F238E27FC236}">
                <a16:creationId xmlns:a16="http://schemas.microsoft.com/office/drawing/2014/main" id="{379FDE97-49FC-FB5F-86AC-E437E9DE9B66}"/>
              </a:ext>
            </a:extLst>
          </p:cNvPr>
          <p:cNvPicPr>
            <a:picLocks noChangeAspect="1"/>
          </p:cNvPicPr>
          <p:nvPr/>
        </p:nvPicPr>
        <p:blipFill>
          <a:blip r:embed="rId4"/>
          <a:stretch>
            <a:fillRect/>
          </a:stretch>
        </p:blipFill>
        <p:spPr>
          <a:xfrm>
            <a:off x="6602931" y="1432199"/>
            <a:ext cx="5202297" cy="4154123"/>
          </a:xfrm>
          <a:prstGeom prst="rect">
            <a:avLst/>
          </a:prstGeom>
        </p:spPr>
      </p:pic>
    </p:spTree>
    <p:extLst>
      <p:ext uri="{BB962C8B-B14F-4D97-AF65-F5344CB8AC3E}">
        <p14:creationId xmlns:p14="http://schemas.microsoft.com/office/powerpoint/2010/main" val="299389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094BA9F-6A5D-F481-488C-54D404955B7D}"/>
              </a:ext>
            </a:extLst>
          </p:cNvPr>
          <p:cNvSpPr/>
          <p:nvPr/>
        </p:nvSpPr>
        <p:spPr>
          <a:xfrm>
            <a:off x="0" y="299024"/>
            <a:ext cx="12192000" cy="1277754"/>
          </a:xfrm>
          <a:prstGeom prst="rect">
            <a:avLst/>
          </a:prstGeom>
          <a:solidFill>
            <a:schemeClr val="bg1">
              <a:alpha val="729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400">
              <a:solidFill>
                <a:schemeClr val="tx1"/>
              </a:solidFill>
              <a:latin typeface="Helvetica" panose="020B0604020202020204" pitchFamily="34" charset="0"/>
              <a:ea typeface="Cambria"/>
              <a:cs typeface="Helvetica" panose="020B0604020202020204" pitchFamily="34" charset="0"/>
            </a:endParaRPr>
          </a:p>
        </p:txBody>
      </p:sp>
      <p:sp>
        <p:nvSpPr>
          <p:cNvPr id="2" name="Slide Number Placeholder 1">
            <a:extLst>
              <a:ext uri="{FF2B5EF4-FFF2-40B4-BE49-F238E27FC236}">
                <a16:creationId xmlns:a16="http://schemas.microsoft.com/office/drawing/2014/main" id="{E974BD9E-9AA3-995D-A515-80B5149F04C1}"/>
              </a:ext>
            </a:extLst>
          </p:cNvPr>
          <p:cNvSpPr>
            <a:spLocks noGrp="1"/>
          </p:cNvSpPr>
          <p:nvPr>
            <p:ph type="sldNum" sz="quarter" idx="12"/>
          </p:nvPr>
        </p:nvSpPr>
        <p:spPr>
          <a:xfrm>
            <a:off x="9448800" y="6502302"/>
            <a:ext cx="2743200" cy="365125"/>
          </a:xfrm>
        </p:spPr>
        <p:txBody>
          <a:bodyPr lIns="91440" tIns="45720" rIns="91440" bIns="45720" anchor="t"/>
          <a:lstStyle/>
          <a:p>
            <a:pPr algn="r"/>
            <a:r>
              <a:rPr lang="en-SE"/>
              <a:t>2</a:t>
            </a:r>
            <a:r>
              <a:rPr lang="en-US"/>
              <a:t>2</a:t>
            </a:r>
            <a:endParaRPr lang="en-SE"/>
          </a:p>
        </p:txBody>
      </p:sp>
      <p:sp>
        <p:nvSpPr>
          <p:cNvPr id="5" name="Oval 4">
            <a:extLst>
              <a:ext uri="{FF2B5EF4-FFF2-40B4-BE49-F238E27FC236}">
                <a16:creationId xmlns:a16="http://schemas.microsoft.com/office/drawing/2014/main" id="{8D270412-CB4C-9F8E-2756-E2A6230AB21D}"/>
              </a:ext>
            </a:extLst>
          </p:cNvPr>
          <p:cNvSpPr/>
          <p:nvPr/>
        </p:nvSpPr>
        <p:spPr>
          <a:xfrm>
            <a:off x="448181" y="5992783"/>
            <a:ext cx="682654" cy="682654"/>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6" name="Oval 5">
            <a:extLst>
              <a:ext uri="{FF2B5EF4-FFF2-40B4-BE49-F238E27FC236}">
                <a16:creationId xmlns:a16="http://schemas.microsoft.com/office/drawing/2014/main" id="{A014ECDC-220C-A901-CDCD-4D9821553546}"/>
              </a:ext>
            </a:extLst>
          </p:cNvPr>
          <p:cNvSpPr/>
          <p:nvPr/>
        </p:nvSpPr>
        <p:spPr>
          <a:xfrm>
            <a:off x="556763" y="6101660"/>
            <a:ext cx="465491" cy="465491"/>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CBB92A05-8E5E-0672-D972-62A8EF6EA857}"/>
              </a:ext>
            </a:extLst>
          </p:cNvPr>
          <p:cNvSpPr/>
          <p:nvPr/>
        </p:nvSpPr>
        <p:spPr>
          <a:xfrm>
            <a:off x="671934" y="6216535"/>
            <a:ext cx="235150" cy="235150"/>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8" name="Oval 7">
            <a:extLst>
              <a:ext uri="{FF2B5EF4-FFF2-40B4-BE49-F238E27FC236}">
                <a16:creationId xmlns:a16="http://schemas.microsoft.com/office/drawing/2014/main" id="{201EBACF-C141-6F46-7ECC-0D33A63EA568}"/>
              </a:ext>
            </a:extLst>
          </p:cNvPr>
          <p:cNvSpPr/>
          <p:nvPr/>
        </p:nvSpPr>
        <p:spPr>
          <a:xfrm>
            <a:off x="726523" y="6271124"/>
            <a:ext cx="125973" cy="125973"/>
          </a:xfrm>
          <a:prstGeom prst="ellipse">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18" name="Oval 17">
            <a:extLst>
              <a:ext uri="{FF2B5EF4-FFF2-40B4-BE49-F238E27FC236}">
                <a16:creationId xmlns:a16="http://schemas.microsoft.com/office/drawing/2014/main" id="{AB4BAA8E-02AA-CFAA-CE33-DB6F1E90F901}"/>
              </a:ext>
            </a:extLst>
          </p:cNvPr>
          <p:cNvSpPr/>
          <p:nvPr/>
        </p:nvSpPr>
        <p:spPr>
          <a:xfrm>
            <a:off x="766651" y="6311252"/>
            <a:ext cx="45719" cy="4571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37" name="Oval 36">
            <a:extLst>
              <a:ext uri="{FF2B5EF4-FFF2-40B4-BE49-F238E27FC236}">
                <a16:creationId xmlns:a16="http://schemas.microsoft.com/office/drawing/2014/main" id="{0D9032CD-FC74-792A-8544-4B04CA054C23}"/>
              </a:ext>
            </a:extLst>
          </p:cNvPr>
          <p:cNvSpPr/>
          <p:nvPr/>
        </p:nvSpPr>
        <p:spPr>
          <a:xfrm>
            <a:off x="-3538036" y="1966437"/>
            <a:ext cx="8609373" cy="8609373"/>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38" name="TextBox 37">
            <a:extLst>
              <a:ext uri="{FF2B5EF4-FFF2-40B4-BE49-F238E27FC236}">
                <a16:creationId xmlns:a16="http://schemas.microsoft.com/office/drawing/2014/main" id="{7C5C9D4F-01C8-F81D-BEBE-D71926D61A7F}"/>
              </a:ext>
            </a:extLst>
          </p:cNvPr>
          <p:cNvSpPr txBox="1"/>
          <p:nvPr/>
        </p:nvSpPr>
        <p:spPr>
          <a:xfrm>
            <a:off x="229312" y="1631365"/>
            <a:ext cx="1246367" cy="307777"/>
          </a:xfrm>
          <a:prstGeom prst="rect">
            <a:avLst/>
          </a:prstGeom>
          <a:noFill/>
        </p:spPr>
        <p:txBody>
          <a:bodyPr wrap="square" rtlCol="0">
            <a:spAutoFit/>
          </a:bodyPr>
          <a:lstStyle/>
          <a:p>
            <a:r>
              <a:rPr lang="en-GB" sz="1400">
                <a:solidFill>
                  <a:schemeClr val="bg1"/>
                </a:solidFill>
                <a:latin typeface="Helvetica" panose="020B0604020202020204" pitchFamily="34" charset="0"/>
                <a:cs typeface="Helvetica" panose="020B0604020202020204" pitchFamily="34" charset="0"/>
              </a:rPr>
              <a:t>100 parsec</a:t>
            </a:r>
          </a:p>
        </p:txBody>
      </p:sp>
      <p:sp>
        <p:nvSpPr>
          <p:cNvPr id="41" name="TextBox 40">
            <a:extLst>
              <a:ext uri="{FF2B5EF4-FFF2-40B4-BE49-F238E27FC236}">
                <a16:creationId xmlns:a16="http://schemas.microsoft.com/office/drawing/2014/main" id="{0FF8197A-0A8B-38E9-727D-E1B9A9744FD5}"/>
              </a:ext>
            </a:extLst>
          </p:cNvPr>
          <p:cNvSpPr txBox="1"/>
          <p:nvPr/>
        </p:nvSpPr>
        <p:spPr>
          <a:xfrm>
            <a:off x="229312" y="811432"/>
            <a:ext cx="9041688" cy="830997"/>
          </a:xfrm>
          <a:prstGeom prst="rect">
            <a:avLst/>
          </a:prstGeom>
          <a:noFill/>
        </p:spPr>
        <p:txBody>
          <a:bodyPr wrap="square">
            <a:spAutoFit/>
          </a:bodyPr>
          <a:lstStyle/>
          <a:p>
            <a:pPr marL="342900" lvl="0" indent="-342900">
              <a:spcBef>
                <a:spcPts val="0"/>
              </a:spcBef>
              <a:spcAft>
                <a:spcPts val="0"/>
              </a:spcAft>
              <a:buAutoNum type="arabicPeriod"/>
            </a:pPr>
            <a:r>
              <a:rPr lang="en-US" sz="2400" b="0" i="0" u="none" strike="noStrike" noProof="0">
                <a:effectLst/>
                <a:latin typeface="Helvetica" panose="020B0604020202020204" pitchFamily="34" charset="0"/>
                <a:cs typeface="Helvetica" panose="020B0604020202020204" pitchFamily="34" charset="0"/>
              </a:rPr>
              <a:t>Constrain the SED, including its spatial component, of close protoplanetary disks by observing their thermal emission.</a:t>
            </a:r>
            <a:endParaRPr lang="en-US" sz="2400">
              <a:latin typeface="Helvetica" panose="020B0604020202020204" pitchFamily="34" charset="0"/>
              <a:cs typeface="Helvetica" panose="020B0604020202020204" pitchFamily="34" charset="0"/>
            </a:endParaRPr>
          </a:p>
        </p:txBody>
      </p:sp>
      <p:sp>
        <p:nvSpPr>
          <p:cNvPr id="44" name="TextBox 43">
            <a:extLst>
              <a:ext uri="{FF2B5EF4-FFF2-40B4-BE49-F238E27FC236}">
                <a16:creationId xmlns:a16="http://schemas.microsoft.com/office/drawing/2014/main" id="{217D2B74-59BE-EE5F-723C-484CF50634E1}"/>
              </a:ext>
            </a:extLst>
          </p:cNvPr>
          <p:cNvSpPr txBox="1"/>
          <p:nvPr/>
        </p:nvSpPr>
        <p:spPr>
          <a:xfrm>
            <a:off x="212983" y="341383"/>
            <a:ext cx="7447873" cy="584775"/>
          </a:xfrm>
          <a:prstGeom prst="rect">
            <a:avLst/>
          </a:prstGeom>
          <a:noFill/>
        </p:spPr>
        <p:txBody>
          <a:bodyPr wrap="none" rtlCol="0">
            <a:spAutoFit/>
          </a:bodyPr>
          <a:lstStyle/>
          <a:p>
            <a:r>
              <a:rPr lang="en-GB" sz="3200" b="1">
                <a:latin typeface="Helvetica" panose="020B0604020202020204" pitchFamily="34" charset="0"/>
                <a:cs typeface="Helvetica" panose="020B0604020202020204" pitchFamily="34" charset="0"/>
              </a:rPr>
              <a:t>Coronagraph Direct Imaging of Disks</a:t>
            </a:r>
          </a:p>
        </p:txBody>
      </p:sp>
      <p:sp>
        <p:nvSpPr>
          <p:cNvPr id="47" name="TextBox 46">
            <a:extLst>
              <a:ext uri="{FF2B5EF4-FFF2-40B4-BE49-F238E27FC236}">
                <a16:creationId xmlns:a16="http://schemas.microsoft.com/office/drawing/2014/main" id="{62DFDBE6-5F13-E944-3434-D79695379952}"/>
              </a:ext>
            </a:extLst>
          </p:cNvPr>
          <p:cNvSpPr txBox="1"/>
          <p:nvPr/>
        </p:nvSpPr>
        <p:spPr>
          <a:xfrm>
            <a:off x="1109423" y="6298969"/>
            <a:ext cx="4098471" cy="646331"/>
          </a:xfrm>
          <a:prstGeom prst="rect">
            <a:avLst/>
          </a:prstGeom>
          <a:noFill/>
        </p:spPr>
        <p:txBody>
          <a:bodyPr wrap="square">
            <a:spAutoFit/>
          </a:bodyPr>
          <a:lstStyle/>
          <a:p>
            <a:r>
              <a:rPr lang="en-US">
                <a:solidFill>
                  <a:srgbClr val="FFFFFF"/>
                </a:solidFill>
                <a:latin typeface="Helvetica" panose="020B0604020202020204" pitchFamily="34" charset="0"/>
                <a:cs typeface="Helvetica" panose="020B0604020202020204" pitchFamily="34" charset="0"/>
              </a:rPr>
              <a:t>D.J. Petit de </a:t>
            </a:r>
            <a:r>
              <a:rPr lang="en-US" err="1">
                <a:solidFill>
                  <a:srgbClr val="FFFFFF"/>
                </a:solidFill>
                <a:latin typeface="Helvetica" panose="020B0604020202020204" pitchFamily="34" charset="0"/>
                <a:cs typeface="Helvetica" panose="020B0604020202020204" pitchFamily="34" charset="0"/>
              </a:rPr>
              <a:t>dit</a:t>
            </a:r>
            <a:r>
              <a:rPr lang="en-US">
                <a:solidFill>
                  <a:srgbClr val="FFFFFF"/>
                </a:solidFill>
                <a:latin typeface="Helvetica" panose="020B0604020202020204" pitchFamily="34" charset="0"/>
                <a:cs typeface="Helvetica" panose="020B0604020202020204" pitchFamily="34" charset="0"/>
              </a:rPr>
              <a:t> de la Roche et al. 2021</a:t>
            </a:r>
            <a:endParaRPr lang="en-GB">
              <a:latin typeface="Helvetica" panose="020B0604020202020204" pitchFamily="34" charset="0"/>
              <a:cs typeface="Helvetica" panose="020B0604020202020204" pitchFamily="34" charset="0"/>
            </a:endParaRPr>
          </a:p>
        </p:txBody>
      </p:sp>
      <p:sp>
        <p:nvSpPr>
          <p:cNvPr id="50" name="Rectangle 49">
            <a:extLst>
              <a:ext uri="{FF2B5EF4-FFF2-40B4-BE49-F238E27FC236}">
                <a16:creationId xmlns:a16="http://schemas.microsoft.com/office/drawing/2014/main" id="{EA6A5625-B974-6AA5-D24E-3D00380BE575}"/>
              </a:ext>
            </a:extLst>
          </p:cNvPr>
          <p:cNvSpPr/>
          <p:nvPr/>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51" name="Rectangle 50">
            <a:extLst>
              <a:ext uri="{FF2B5EF4-FFF2-40B4-BE49-F238E27FC236}">
                <a16:creationId xmlns:a16="http://schemas.microsoft.com/office/drawing/2014/main" id="{83456D29-7356-0F24-0924-E1B3DEFB3702}"/>
              </a:ext>
            </a:extLst>
          </p:cNvPr>
          <p:cNvSpPr/>
          <p:nvPr/>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52" name="Rectangle 51">
            <a:extLst>
              <a:ext uri="{FF2B5EF4-FFF2-40B4-BE49-F238E27FC236}">
                <a16:creationId xmlns:a16="http://schemas.microsoft.com/office/drawing/2014/main" id="{B44CD678-7ED8-F62D-EBBC-3DEE9CC26AB4}"/>
              </a:ext>
            </a:extLst>
          </p:cNvPr>
          <p:cNvSpPr/>
          <p:nvPr/>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53" name="Rectangle 52">
            <a:extLst>
              <a:ext uri="{FF2B5EF4-FFF2-40B4-BE49-F238E27FC236}">
                <a16:creationId xmlns:a16="http://schemas.microsoft.com/office/drawing/2014/main" id="{540CF77D-E074-2D42-96F9-4CCEC4F95D68}"/>
              </a:ext>
            </a:extLst>
          </p:cNvPr>
          <p:cNvSpPr/>
          <p:nvPr/>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54" name="TextBox 53">
            <a:extLst>
              <a:ext uri="{FF2B5EF4-FFF2-40B4-BE49-F238E27FC236}">
                <a16:creationId xmlns:a16="http://schemas.microsoft.com/office/drawing/2014/main" id="{2A63266E-DFD3-BCE9-D9DD-F050F107A0C2}"/>
              </a:ext>
            </a:extLst>
          </p:cNvPr>
          <p:cNvSpPr txBox="1"/>
          <p:nvPr/>
        </p:nvSpPr>
        <p:spPr>
          <a:xfrm>
            <a:off x="1" y="6530522"/>
            <a:ext cx="2503714" cy="307777"/>
          </a:xfrm>
          <a:prstGeom prst="rect">
            <a:avLst/>
          </a:prstGeom>
          <a:noFill/>
        </p:spPr>
        <p:txBody>
          <a:bodyPr wrap="square" rtlCol="0">
            <a:spAutoFit/>
          </a:bodyPr>
          <a:lstStyle/>
          <a:p>
            <a:r>
              <a:rPr lang="en-GB" sz="1400">
                <a:solidFill>
                  <a:schemeClr val="bg1"/>
                </a:solidFill>
                <a:latin typeface="Helvetica" panose="020B0604020202020204" pitchFamily="34" charset="0"/>
                <a:cs typeface="Helvetica" panose="020B0604020202020204" pitchFamily="34" charset="0"/>
              </a:rPr>
              <a:t>Science case</a:t>
            </a:r>
          </a:p>
        </p:txBody>
      </p:sp>
      <p:sp>
        <p:nvSpPr>
          <p:cNvPr id="55" name="TextBox 54">
            <a:extLst>
              <a:ext uri="{FF2B5EF4-FFF2-40B4-BE49-F238E27FC236}">
                <a16:creationId xmlns:a16="http://schemas.microsoft.com/office/drawing/2014/main" id="{28C49B1F-D61B-9B4C-995F-8DFDD94102F3}"/>
              </a:ext>
            </a:extLst>
          </p:cNvPr>
          <p:cNvSpPr txBox="1"/>
          <p:nvPr/>
        </p:nvSpPr>
        <p:spPr>
          <a:xfrm>
            <a:off x="2527119" y="6530522"/>
            <a:ext cx="2205447" cy="307777"/>
          </a:xfrm>
          <a:prstGeom prst="rect">
            <a:avLst/>
          </a:prstGeom>
          <a:noFill/>
        </p:spPr>
        <p:txBody>
          <a:bodyPr wrap="square" rtlCol="0">
            <a:spAutoFit/>
          </a:bodyPr>
          <a:lstStyle/>
          <a:p>
            <a:r>
              <a:rPr lang="en-GB" sz="1400">
                <a:solidFill>
                  <a:schemeClr val="bg1">
                    <a:alpha val="25000"/>
                  </a:schemeClr>
                </a:solidFill>
                <a:latin typeface="Helvetica" panose="020B0604020202020204" pitchFamily="34" charset="0"/>
                <a:cs typeface="Helvetica" panose="020B0604020202020204" pitchFamily="34" charset="0"/>
              </a:rPr>
              <a:t>Payload</a:t>
            </a:r>
          </a:p>
        </p:txBody>
      </p:sp>
      <p:sp>
        <p:nvSpPr>
          <p:cNvPr id="56" name="TextBox 55">
            <a:extLst>
              <a:ext uri="{FF2B5EF4-FFF2-40B4-BE49-F238E27FC236}">
                <a16:creationId xmlns:a16="http://schemas.microsoft.com/office/drawing/2014/main" id="{B4461950-2D4F-E1B3-EA26-CFAEC54A2861}"/>
              </a:ext>
            </a:extLst>
          </p:cNvPr>
          <p:cNvSpPr txBox="1"/>
          <p:nvPr/>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latin typeface="Helvetica" panose="020B0604020202020204" pitchFamily="34" charset="0"/>
                <a:cs typeface="Helvetica" panose="020B0604020202020204" pitchFamily="34" charset="0"/>
              </a:rPr>
              <a:t>Spacecraft</a:t>
            </a:r>
          </a:p>
        </p:txBody>
      </p:sp>
      <p:sp>
        <p:nvSpPr>
          <p:cNvPr id="57" name="TextBox 56">
            <a:extLst>
              <a:ext uri="{FF2B5EF4-FFF2-40B4-BE49-F238E27FC236}">
                <a16:creationId xmlns:a16="http://schemas.microsoft.com/office/drawing/2014/main" id="{7DA4FBC7-BE50-5741-481C-E231C5400768}"/>
              </a:ext>
            </a:extLst>
          </p:cNvPr>
          <p:cNvSpPr txBox="1"/>
          <p:nvPr/>
        </p:nvSpPr>
        <p:spPr>
          <a:xfrm>
            <a:off x="7530889" y="6536066"/>
            <a:ext cx="2205447" cy="307777"/>
          </a:xfrm>
          <a:prstGeom prst="rect">
            <a:avLst/>
          </a:prstGeom>
          <a:noFill/>
        </p:spPr>
        <p:txBody>
          <a:bodyPr wrap="square" rtlCol="0">
            <a:spAutoFit/>
          </a:bodyPr>
          <a:lstStyle/>
          <a:p>
            <a:r>
              <a:rPr lang="en-GB" sz="1400">
                <a:solidFill>
                  <a:schemeClr val="bg1">
                    <a:alpha val="25000"/>
                  </a:schemeClr>
                </a:solidFill>
                <a:latin typeface="Helvetica" panose="020B0604020202020204" pitchFamily="34" charset="0"/>
                <a:cs typeface="Helvetica" panose="020B0604020202020204" pitchFamily="34" charset="0"/>
              </a:rPr>
              <a:t>Wrap-up</a:t>
            </a:r>
          </a:p>
        </p:txBody>
      </p:sp>
      <p:grpSp>
        <p:nvGrpSpPr>
          <p:cNvPr id="34" name="Group 33">
            <a:extLst>
              <a:ext uri="{FF2B5EF4-FFF2-40B4-BE49-F238E27FC236}">
                <a16:creationId xmlns:a16="http://schemas.microsoft.com/office/drawing/2014/main" id="{415FA5EB-8A1D-E1B6-CBE2-A7A262558871}"/>
              </a:ext>
            </a:extLst>
          </p:cNvPr>
          <p:cNvGrpSpPr/>
          <p:nvPr/>
        </p:nvGrpSpPr>
        <p:grpSpPr>
          <a:xfrm>
            <a:off x="2310283" y="1800274"/>
            <a:ext cx="510247" cy="450674"/>
            <a:chOff x="1966717" y="2707436"/>
            <a:chExt cx="510247" cy="450674"/>
          </a:xfrm>
        </p:grpSpPr>
        <p:sp>
          <p:nvSpPr>
            <p:cNvPr id="9" name="Oval 8">
              <a:extLst>
                <a:ext uri="{FF2B5EF4-FFF2-40B4-BE49-F238E27FC236}">
                  <a16:creationId xmlns:a16="http://schemas.microsoft.com/office/drawing/2014/main" id="{25EC5893-3A20-FA3D-6C20-BF886A2AEBEA}"/>
                </a:ext>
              </a:extLst>
            </p:cNvPr>
            <p:cNvSpPr/>
            <p:nvPr/>
          </p:nvSpPr>
          <p:spPr>
            <a:xfrm>
              <a:off x="2122807" y="2833740"/>
              <a:ext cx="198069" cy="198069"/>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16" name="Oval 15">
              <a:extLst>
                <a:ext uri="{FF2B5EF4-FFF2-40B4-BE49-F238E27FC236}">
                  <a16:creationId xmlns:a16="http://schemas.microsoft.com/office/drawing/2014/main" id="{251EF1EC-192A-7D22-5086-2403C8E5677D}"/>
                </a:ext>
              </a:extLst>
            </p:cNvPr>
            <p:cNvSpPr/>
            <p:nvPr/>
          </p:nvSpPr>
          <p:spPr>
            <a:xfrm>
              <a:off x="2034516" y="2754180"/>
              <a:ext cx="374650" cy="35718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sp>
          <p:nvSpPr>
            <p:cNvPr id="24" name="Oval 23">
              <a:extLst>
                <a:ext uri="{FF2B5EF4-FFF2-40B4-BE49-F238E27FC236}">
                  <a16:creationId xmlns:a16="http://schemas.microsoft.com/office/drawing/2014/main" id="{7D277069-3F9B-D7DA-F2C4-54E6D9B8039E}"/>
                </a:ext>
              </a:extLst>
            </p:cNvPr>
            <p:cNvSpPr/>
            <p:nvPr/>
          </p:nvSpPr>
          <p:spPr>
            <a:xfrm>
              <a:off x="1966717" y="2707436"/>
              <a:ext cx="510247" cy="45067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grpSp>
      <p:grpSp>
        <p:nvGrpSpPr>
          <p:cNvPr id="35" name="Group 34">
            <a:extLst>
              <a:ext uri="{FF2B5EF4-FFF2-40B4-BE49-F238E27FC236}">
                <a16:creationId xmlns:a16="http://schemas.microsoft.com/office/drawing/2014/main" id="{D0F0D7ED-1E99-93F6-922C-5A7998543696}"/>
              </a:ext>
            </a:extLst>
          </p:cNvPr>
          <p:cNvGrpSpPr/>
          <p:nvPr/>
        </p:nvGrpSpPr>
        <p:grpSpPr>
          <a:xfrm>
            <a:off x="3189125" y="2486055"/>
            <a:ext cx="510247" cy="450674"/>
            <a:chOff x="1966717" y="2707436"/>
            <a:chExt cx="510247" cy="450674"/>
          </a:xfrm>
        </p:grpSpPr>
        <p:sp>
          <p:nvSpPr>
            <p:cNvPr id="36" name="Oval 35">
              <a:extLst>
                <a:ext uri="{FF2B5EF4-FFF2-40B4-BE49-F238E27FC236}">
                  <a16:creationId xmlns:a16="http://schemas.microsoft.com/office/drawing/2014/main" id="{3E017E5D-823C-27B7-4969-DB7199C80BA1}"/>
                </a:ext>
              </a:extLst>
            </p:cNvPr>
            <p:cNvSpPr/>
            <p:nvPr/>
          </p:nvSpPr>
          <p:spPr>
            <a:xfrm>
              <a:off x="2122807" y="2833740"/>
              <a:ext cx="198069" cy="198069"/>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39" name="Oval 38">
              <a:extLst>
                <a:ext uri="{FF2B5EF4-FFF2-40B4-BE49-F238E27FC236}">
                  <a16:creationId xmlns:a16="http://schemas.microsoft.com/office/drawing/2014/main" id="{F823BEF6-26C9-19D2-6EFA-E1B17A410441}"/>
                </a:ext>
              </a:extLst>
            </p:cNvPr>
            <p:cNvSpPr/>
            <p:nvPr/>
          </p:nvSpPr>
          <p:spPr>
            <a:xfrm>
              <a:off x="2034516" y="2754180"/>
              <a:ext cx="374650" cy="35718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sp>
          <p:nvSpPr>
            <p:cNvPr id="40" name="Oval 39">
              <a:extLst>
                <a:ext uri="{FF2B5EF4-FFF2-40B4-BE49-F238E27FC236}">
                  <a16:creationId xmlns:a16="http://schemas.microsoft.com/office/drawing/2014/main" id="{7FCD8F35-1C82-7B20-4456-F01028ACC377}"/>
                </a:ext>
              </a:extLst>
            </p:cNvPr>
            <p:cNvSpPr/>
            <p:nvPr/>
          </p:nvSpPr>
          <p:spPr>
            <a:xfrm>
              <a:off x="1966717" y="2707436"/>
              <a:ext cx="510247" cy="45067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grpSp>
      <p:grpSp>
        <p:nvGrpSpPr>
          <p:cNvPr id="43" name="Group 42">
            <a:extLst>
              <a:ext uri="{FF2B5EF4-FFF2-40B4-BE49-F238E27FC236}">
                <a16:creationId xmlns:a16="http://schemas.microsoft.com/office/drawing/2014/main" id="{D89AE2FC-0096-118C-9AAA-6ABBDDFE18EF}"/>
              </a:ext>
            </a:extLst>
          </p:cNvPr>
          <p:cNvGrpSpPr/>
          <p:nvPr/>
        </p:nvGrpSpPr>
        <p:grpSpPr>
          <a:xfrm>
            <a:off x="5181555" y="3682940"/>
            <a:ext cx="510247" cy="450674"/>
            <a:chOff x="1966717" y="2707436"/>
            <a:chExt cx="510247" cy="450674"/>
          </a:xfrm>
        </p:grpSpPr>
        <p:sp>
          <p:nvSpPr>
            <p:cNvPr id="45" name="Oval 44">
              <a:extLst>
                <a:ext uri="{FF2B5EF4-FFF2-40B4-BE49-F238E27FC236}">
                  <a16:creationId xmlns:a16="http://schemas.microsoft.com/office/drawing/2014/main" id="{3357C9EB-3FDC-7EA9-9BF8-6192B3FE419F}"/>
                </a:ext>
              </a:extLst>
            </p:cNvPr>
            <p:cNvSpPr/>
            <p:nvPr/>
          </p:nvSpPr>
          <p:spPr>
            <a:xfrm>
              <a:off x="2122807" y="2833740"/>
              <a:ext cx="198069" cy="198069"/>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46" name="Oval 45">
              <a:extLst>
                <a:ext uri="{FF2B5EF4-FFF2-40B4-BE49-F238E27FC236}">
                  <a16:creationId xmlns:a16="http://schemas.microsoft.com/office/drawing/2014/main" id="{85CCDC38-9FB1-1882-5EF8-3BA32F779190}"/>
                </a:ext>
              </a:extLst>
            </p:cNvPr>
            <p:cNvSpPr/>
            <p:nvPr/>
          </p:nvSpPr>
          <p:spPr>
            <a:xfrm>
              <a:off x="2034516" y="2754180"/>
              <a:ext cx="374650" cy="35718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sp>
          <p:nvSpPr>
            <p:cNvPr id="48" name="Oval 47">
              <a:extLst>
                <a:ext uri="{FF2B5EF4-FFF2-40B4-BE49-F238E27FC236}">
                  <a16:creationId xmlns:a16="http://schemas.microsoft.com/office/drawing/2014/main" id="{DFB5F57C-87E9-B402-8C2D-7A84A8CAE79C}"/>
                </a:ext>
              </a:extLst>
            </p:cNvPr>
            <p:cNvSpPr/>
            <p:nvPr/>
          </p:nvSpPr>
          <p:spPr>
            <a:xfrm>
              <a:off x="1966717" y="2707436"/>
              <a:ext cx="510247" cy="45067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grpSp>
      <p:grpSp>
        <p:nvGrpSpPr>
          <p:cNvPr id="58" name="Group 57">
            <a:extLst>
              <a:ext uri="{FF2B5EF4-FFF2-40B4-BE49-F238E27FC236}">
                <a16:creationId xmlns:a16="http://schemas.microsoft.com/office/drawing/2014/main" id="{5D1B64CE-498C-3B3A-A816-F515B0DF799C}"/>
              </a:ext>
            </a:extLst>
          </p:cNvPr>
          <p:cNvGrpSpPr/>
          <p:nvPr/>
        </p:nvGrpSpPr>
        <p:grpSpPr>
          <a:xfrm>
            <a:off x="2752731" y="4198313"/>
            <a:ext cx="510247" cy="450674"/>
            <a:chOff x="1966717" y="2707436"/>
            <a:chExt cx="510247" cy="450674"/>
          </a:xfrm>
        </p:grpSpPr>
        <p:sp>
          <p:nvSpPr>
            <p:cNvPr id="59" name="Oval 58">
              <a:extLst>
                <a:ext uri="{FF2B5EF4-FFF2-40B4-BE49-F238E27FC236}">
                  <a16:creationId xmlns:a16="http://schemas.microsoft.com/office/drawing/2014/main" id="{26E882B5-AD50-DB02-8D2C-354E09D481B9}"/>
                </a:ext>
              </a:extLst>
            </p:cNvPr>
            <p:cNvSpPr/>
            <p:nvPr/>
          </p:nvSpPr>
          <p:spPr>
            <a:xfrm>
              <a:off x="2122807" y="2833740"/>
              <a:ext cx="198069" cy="198069"/>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60" name="Oval 59">
              <a:extLst>
                <a:ext uri="{FF2B5EF4-FFF2-40B4-BE49-F238E27FC236}">
                  <a16:creationId xmlns:a16="http://schemas.microsoft.com/office/drawing/2014/main" id="{7EF1F7A5-BABE-5BEE-7775-50CBC1B9791B}"/>
                </a:ext>
              </a:extLst>
            </p:cNvPr>
            <p:cNvSpPr/>
            <p:nvPr/>
          </p:nvSpPr>
          <p:spPr>
            <a:xfrm>
              <a:off x="2034516" y="2754180"/>
              <a:ext cx="374650" cy="35718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sp>
          <p:nvSpPr>
            <p:cNvPr id="61" name="Oval 60">
              <a:extLst>
                <a:ext uri="{FF2B5EF4-FFF2-40B4-BE49-F238E27FC236}">
                  <a16:creationId xmlns:a16="http://schemas.microsoft.com/office/drawing/2014/main" id="{974A8632-58EA-65EA-FBCA-F3B761EDBFFA}"/>
                </a:ext>
              </a:extLst>
            </p:cNvPr>
            <p:cNvSpPr/>
            <p:nvPr/>
          </p:nvSpPr>
          <p:spPr>
            <a:xfrm>
              <a:off x="1966717" y="2707436"/>
              <a:ext cx="510247" cy="45067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grpSp>
      <p:grpSp>
        <p:nvGrpSpPr>
          <p:cNvPr id="62" name="Group 61">
            <a:extLst>
              <a:ext uri="{FF2B5EF4-FFF2-40B4-BE49-F238E27FC236}">
                <a16:creationId xmlns:a16="http://schemas.microsoft.com/office/drawing/2014/main" id="{33374608-1DAF-7548-F6CA-4C370A38830E}"/>
              </a:ext>
            </a:extLst>
          </p:cNvPr>
          <p:cNvGrpSpPr/>
          <p:nvPr/>
        </p:nvGrpSpPr>
        <p:grpSpPr>
          <a:xfrm>
            <a:off x="4992406" y="5910506"/>
            <a:ext cx="510247" cy="450674"/>
            <a:chOff x="1966717" y="2707436"/>
            <a:chExt cx="510247" cy="450674"/>
          </a:xfrm>
        </p:grpSpPr>
        <p:sp>
          <p:nvSpPr>
            <p:cNvPr id="63" name="Oval 62">
              <a:extLst>
                <a:ext uri="{FF2B5EF4-FFF2-40B4-BE49-F238E27FC236}">
                  <a16:creationId xmlns:a16="http://schemas.microsoft.com/office/drawing/2014/main" id="{9CFA89E4-7E5F-F5CD-A072-FA9C4BDFF30C}"/>
                </a:ext>
              </a:extLst>
            </p:cNvPr>
            <p:cNvSpPr/>
            <p:nvPr/>
          </p:nvSpPr>
          <p:spPr>
            <a:xfrm>
              <a:off x="2122807" y="2833740"/>
              <a:ext cx="198069" cy="198069"/>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64" name="Oval 63">
              <a:extLst>
                <a:ext uri="{FF2B5EF4-FFF2-40B4-BE49-F238E27FC236}">
                  <a16:creationId xmlns:a16="http://schemas.microsoft.com/office/drawing/2014/main" id="{6BF813DA-6590-395B-563B-3D7A195D2BA6}"/>
                </a:ext>
              </a:extLst>
            </p:cNvPr>
            <p:cNvSpPr/>
            <p:nvPr/>
          </p:nvSpPr>
          <p:spPr>
            <a:xfrm>
              <a:off x="2034516" y="2754180"/>
              <a:ext cx="374650" cy="35718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sp>
          <p:nvSpPr>
            <p:cNvPr id="65" name="Oval 64">
              <a:extLst>
                <a:ext uri="{FF2B5EF4-FFF2-40B4-BE49-F238E27FC236}">
                  <a16:creationId xmlns:a16="http://schemas.microsoft.com/office/drawing/2014/main" id="{63FDC810-5F1F-4249-D177-0E26B2BEC862}"/>
                </a:ext>
              </a:extLst>
            </p:cNvPr>
            <p:cNvSpPr/>
            <p:nvPr/>
          </p:nvSpPr>
          <p:spPr>
            <a:xfrm>
              <a:off x="1966717" y="2707436"/>
              <a:ext cx="510247" cy="45067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grpSp>
      <p:grpSp>
        <p:nvGrpSpPr>
          <p:cNvPr id="66" name="Group 65">
            <a:extLst>
              <a:ext uri="{FF2B5EF4-FFF2-40B4-BE49-F238E27FC236}">
                <a16:creationId xmlns:a16="http://schemas.microsoft.com/office/drawing/2014/main" id="{A4B6C12F-43E9-E887-2F25-3154CDC753E7}"/>
              </a:ext>
            </a:extLst>
          </p:cNvPr>
          <p:cNvGrpSpPr/>
          <p:nvPr/>
        </p:nvGrpSpPr>
        <p:grpSpPr>
          <a:xfrm>
            <a:off x="8667439" y="5820827"/>
            <a:ext cx="510247" cy="450674"/>
            <a:chOff x="1966717" y="2707436"/>
            <a:chExt cx="510247" cy="450674"/>
          </a:xfrm>
        </p:grpSpPr>
        <p:sp>
          <p:nvSpPr>
            <p:cNvPr id="67" name="Oval 66">
              <a:extLst>
                <a:ext uri="{FF2B5EF4-FFF2-40B4-BE49-F238E27FC236}">
                  <a16:creationId xmlns:a16="http://schemas.microsoft.com/office/drawing/2014/main" id="{A2BD63F3-5280-83F8-BE2D-12DBF20005F9}"/>
                </a:ext>
              </a:extLst>
            </p:cNvPr>
            <p:cNvSpPr/>
            <p:nvPr/>
          </p:nvSpPr>
          <p:spPr>
            <a:xfrm>
              <a:off x="2122807" y="2833740"/>
              <a:ext cx="198069" cy="198069"/>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68" name="Oval 67">
              <a:extLst>
                <a:ext uri="{FF2B5EF4-FFF2-40B4-BE49-F238E27FC236}">
                  <a16:creationId xmlns:a16="http://schemas.microsoft.com/office/drawing/2014/main" id="{D97F2BBE-4E67-91DA-3A3B-7485AC319550}"/>
                </a:ext>
              </a:extLst>
            </p:cNvPr>
            <p:cNvSpPr/>
            <p:nvPr/>
          </p:nvSpPr>
          <p:spPr>
            <a:xfrm>
              <a:off x="2034516" y="2754180"/>
              <a:ext cx="374650" cy="35718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sp>
          <p:nvSpPr>
            <p:cNvPr id="69" name="Oval 68">
              <a:extLst>
                <a:ext uri="{FF2B5EF4-FFF2-40B4-BE49-F238E27FC236}">
                  <a16:creationId xmlns:a16="http://schemas.microsoft.com/office/drawing/2014/main" id="{48F7CBB8-3672-F3CC-B10A-7BFBC602DA2D}"/>
                </a:ext>
              </a:extLst>
            </p:cNvPr>
            <p:cNvSpPr/>
            <p:nvPr/>
          </p:nvSpPr>
          <p:spPr>
            <a:xfrm>
              <a:off x="1966717" y="2707436"/>
              <a:ext cx="510247" cy="45067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latin typeface="Helvetica" panose="020B0604020202020204" pitchFamily="34" charset="0"/>
                <a:cs typeface="Helvetica" panose="020B0604020202020204" pitchFamily="34" charset="0"/>
              </a:endParaRPr>
            </a:p>
          </p:txBody>
        </p:sp>
      </p:grpSp>
      <p:sp>
        <p:nvSpPr>
          <p:cNvPr id="70" name="TextBox 69">
            <a:extLst>
              <a:ext uri="{FF2B5EF4-FFF2-40B4-BE49-F238E27FC236}">
                <a16:creationId xmlns:a16="http://schemas.microsoft.com/office/drawing/2014/main" id="{CA8CC955-6233-47CE-D529-03B8B2BED28C}"/>
              </a:ext>
            </a:extLst>
          </p:cNvPr>
          <p:cNvSpPr txBox="1"/>
          <p:nvPr/>
        </p:nvSpPr>
        <p:spPr>
          <a:xfrm>
            <a:off x="1740780" y="1542130"/>
            <a:ext cx="1711726"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HD 100546</a:t>
            </a:r>
          </a:p>
        </p:txBody>
      </p:sp>
      <p:sp>
        <p:nvSpPr>
          <p:cNvPr id="71" name="TextBox 70">
            <a:extLst>
              <a:ext uri="{FF2B5EF4-FFF2-40B4-BE49-F238E27FC236}">
                <a16:creationId xmlns:a16="http://schemas.microsoft.com/office/drawing/2014/main" id="{C5A18404-5097-8D0F-71AE-497D032916DA}"/>
              </a:ext>
            </a:extLst>
          </p:cNvPr>
          <p:cNvSpPr txBox="1"/>
          <p:nvPr/>
        </p:nvSpPr>
        <p:spPr>
          <a:xfrm>
            <a:off x="2687421" y="2192972"/>
            <a:ext cx="1711726"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HD 163296</a:t>
            </a:r>
          </a:p>
        </p:txBody>
      </p:sp>
      <p:sp>
        <p:nvSpPr>
          <p:cNvPr id="72" name="TextBox 71">
            <a:extLst>
              <a:ext uri="{FF2B5EF4-FFF2-40B4-BE49-F238E27FC236}">
                <a16:creationId xmlns:a16="http://schemas.microsoft.com/office/drawing/2014/main" id="{0E220EE9-4DCF-BCF3-DCB1-9F48609D0103}"/>
              </a:ext>
            </a:extLst>
          </p:cNvPr>
          <p:cNvSpPr txBox="1"/>
          <p:nvPr/>
        </p:nvSpPr>
        <p:spPr>
          <a:xfrm>
            <a:off x="2151991" y="3887706"/>
            <a:ext cx="1711726"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TW Hydra</a:t>
            </a:r>
          </a:p>
        </p:txBody>
      </p:sp>
      <p:sp>
        <p:nvSpPr>
          <p:cNvPr id="73" name="TextBox 72">
            <a:extLst>
              <a:ext uri="{FF2B5EF4-FFF2-40B4-BE49-F238E27FC236}">
                <a16:creationId xmlns:a16="http://schemas.microsoft.com/office/drawing/2014/main" id="{2D0BA1AD-2BA1-98F8-2081-82981608A3EC}"/>
              </a:ext>
            </a:extLst>
          </p:cNvPr>
          <p:cNvSpPr txBox="1"/>
          <p:nvPr/>
        </p:nvSpPr>
        <p:spPr>
          <a:xfrm>
            <a:off x="4578992" y="3397086"/>
            <a:ext cx="1711726"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HD 169142</a:t>
            </a:r>
          </a:p>
        </p:txBody>
      </p:sp>
      <p:sp>
        <p:nvSpPr>
          <p:cNvPr id="74" name="TextBox 73">
            <a:extLst>
              <a:ext uri="{FF2B5EF4-FFF2-40B4-BE49-F238E27FC236}">
                <a16:creationId xmlns:a16="http://schemas.microsoft.com/office/drawing/2014/main" id="{71BDE0E6-BC8B-6A9C-B1E0-5D616736B3A9}"/>
              </a:ext>
            </a:extLst>
          </p:cNvPr>
          <p:cNvSpPr txBox="1"/>
          <p:nvPr/>
        </p:nvSpPr>
        <p:spPr>
          <a:xfrm>
            <a:off x="4732566" y="5616234"/>
            <a:ext cx="1711726"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HD 100453</a:t>
            </a:r>
          </a:p>
        </p:txBody>
      </p:sp>
      <p:sp>
        <p:nvSpPr>
          <p:cNvPr id="75" name="TextBox 74">
            <a:extLst>
              <a:ext uri="{FF2B5EF4-FFF2-40B4-BE49-F238E27FC236}">
                <a16:creationId xmlns:a16="http://schemas.microsoft.com/office/drawing/2014/main" id="{C0B56062-0CE0-799A-BF42-0ABE15058D9E}"/>
              </a:ext>
            </a:extLst>
          </p:cNvPr>
          <p:cNvSpPr txBox="1"/>
          <p:nvPr/>
        </p:nvSpPr>
        <p:spPr>
          <a:xfrm>
            <a:off x="8077045" y="6233960"/>
            <a:ext cx="1711726"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HD 36112</a:t>
            </a:r>
          </a:p>
        </p:txBody>
      </p:sp>
      <p:cxnSp>
        <p:nvCxnSpPr>
          <p:cNvPr id="77" name="Straight Connector 76">
            <a:extLst>
              <a:ext uri="{FF2B5EF4-FFF2-40B4-BE49-F238E27FC236}">
                <a16:creationId xmlns:a16="http://schemas.microsoft.com/office/drawing/2014/main" id="{625C4A45-4713-1F66-61B4-1B96AACF0911}"/>
              </a:ext>
            </a:extLst>
          </p:cNvPr>
          <p:cNvCxnSpPr/>
          <p:nvPr/>
        </p:nvCxnSpPr>
        <p:spPr>
          <a:xfrm>
            <a:off x="5211763" y="4214813"/>
            <a:ext cx="4984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59EE5D8-5895-CA47-5743-74386E9C2600}"/>
              </a:ext>
            </a:extLst>
          </p:cNvPr>
          <p:cNvCxnSpPr>
            <a:cxnSpLocks/>
          </p:cNvCxnSpPr>
          <p:nvPr/>
        </p:nvCxnSpPr>
        <p:spPr>
          <a:xfrm>
            <a:off x="5198320" y="4154878"/>
            <a:ext cx="0" cy="11391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2A05E0D-E463-0544-4162-0D8D3A153705}"/>
              </a:ext>
            </a:extLst>
          </p:cNvPr>
          <p:cNvCxnSpPr>
            <a:cxnSpLocks/>
          </p:cNvCxnSpPr>
          <p:nvPr/>
        </p:nvCxnSpPr>
        <p:spPr>
          <a:xfrm>
            <a:off x="5713284" y="4154878"/>
            <a:ext cx="0" cy="11391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FEED9FD-6A99-04C5-20F1-608188B63221}"/>
              </a:ext>
            </a:extLst>
          </p:cNvPr>
          <p:cNvSpPr txBox="1"/>
          <p:nvPr/>
        </p:nvSpPr>
        <p:spPr>
          <a:xfrm>
            <a:off x="4598042" y="4260150"/>
            <a:ext cx="1711726"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~1000 AU</a:t>
            </a:r>
          </a:p>
        </p:txBody>
      </p:sp>
      <p:pic>
        <p:nvPicPr>
          <p:cNvPr id="86" name="Picture 85" descr="A picture containing text, diagram, line, plot&#10;&#10;Description automatically generated">
            <a:extLst>
              <a:ext uri="{FF2B5EF4-FFF2-40B4-BE49-F238E27FC236}">
                <a16:creationId xmlns:a16="http://schemas.microsoft.com/office/drawing/2014/main" id="{DDD61BA7-A0CA-EA09-6D4A-1798431880EB}"/>
              </a:ext>
            </a:extLst>
          </p:cNvPr>
          <p:cNvPicPr>
            <a:picLocks noChangeAspect="1"/>
          </p:cNvPicPr>
          <p:nvPr/>
        </p:nvPicPr>
        <p:blipFill>
          <a:blip r:embed="rId3"/>
          <a:stretch>
            <a:fillRect/>
          </a:stretch>
        </p:blipFill>
        <p:spPr>
          <a:xfrm>
            <a:off x="6478717" y="1648069"/>
            <a:ext cx="5573526" cy="3813493"/>
          </a:xfrm>
          <a:prstGeom prst="rect">
            <a:avLst/>
          </a:prstGeom>
          <a:ln w="25400">
            <a:noFill/>
          </a:ln>
        </p:spPr>
      </p:pic>
      <p:sp>
        <p:nvSpPr>
          <p:cNvPr id="87" name="TextBox 86">
            <a:extLst>
              <a:ext uri="{FF2B5EF4-FFF2-40B4-BE49-F238E27FC236}">
                <a16:creationId xmlns:a16="http://schemas.microsoft.com/office/drawing/2014/main" id="{274A2ED6-E294-CE05-E828-CC6D89079BD9}"/>
              </a:ext>
            </a:extLst>
          </p:cNvPr>
          <p:cNvSpPr txBox="1"/>
          <p:nvPr/>
        </p:nvSpPr>
        <p:spPr>
          <a:xfrm>
            <a:off x="10100733" y="5497417"/>
            <a:ext cx="1951510" cy="646331"/>
          </a:xfrm>
          <a:prstGeom prst="rect">
            <a:avLst/>
          </a:prstGeom>
          <a:noFill/>
        </p:spPr>
        <p:txBody>
          <a:bodyPr wrap="square">
            <a:spAutoFit/>
          </a:bodyPr>
          <a:lstStyle/>
          <a:p>
            <a:pPr algn="r"/>
            <a:r>
              <a:rPr lang="en-US">
                <a:solidFill>
                  <a:srgbClr val="FFFFFF"/>
                </a:solidFill>
                <a:latin typeface="Helvetica" panose="020B0604020202020204" pitchFamily="34" charset="0"/>
                <a:cs typeface="Helvetica" panose="020B0604020202020204" pitchFamily="34" charset="0"/>
              </a:rPr>
              <a:t>H.M. Schmid 2020</a:t>
            </a:r>
            <a:endParaRPr lang="en-GB">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3769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4BD9E-9AA3-995D-A515-80B5149F04C1}"/>
              </a:ext>
            </a:extLst>
          </p:cNvPr>
          <p:cNvSpPr>
            <a:spLocks noGrp="1"/>
          </p:cNvSpPr>
          <p:nvPr>
            <p:ph type="sldNum" sz="quarter" idx="12"/>
          </p:nvPr>
        </p:nvSpPr>
        <p:spPr/>
        <p:txBody>
          <a:bodyPr lIns="91440" tIns="45720" rIns="91440" bIns="45720" anchor="t"/>
          <a:lstStyle/>
          <a:p>
            <a:pPr algn="r"/>
            <a:r>
              <a:rPr lang="en-SE">
                <a:latin typeface="Helvetica"/>
                <a:cs typeface="Helvetica"/>
              </a:rPr>
              <a:t>2</a:t>
            </a:r>
            <a:r>
              <a:rPr lang="en-US">
                <a:latin typeface="Helvetica"/>
                <a:cs typeface="Helvetica"/>
              </a:rPr>
              <a:t>3</a:t>
            </a:r>
            <a:endParaRPr lang="en-SE"/>
          </a:p>
        </p:txBody>
      </p:sp>
      <p:sp>
        <p:nvSpPr>
          <p:cNvPr id="5" name="Oval 4">
            <a:extLst>
              <a:ext uri="{FF2B5EF4-FFF2-40B4-BE49-F238E27FC236}">
                <a16:creationId xmlns:a16="http://schemas.microsoft.com/office/drawing/2014/main" id="{8D270412-CB4C-9F8E-2756-E2A6230AB21D}"/>
              </a:ext>
            </a:extLst>
          </p:cNvPr>
          <p:cNvSpPr/>
          <p:nvPr/>
        </p:nvSpPr>
        <p:spPr>
          <a:xfrm>
            <a:off x="418782" y="3378354"/>
            <a:ext cx="6193972" cy="6193972"/>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6" name="Oval 5">
            <a:extLst>
              <a:ext uri="{FF2B5EF4-FFF2-40B4-BE49-F238E27FC236}">
                <a16:creationId xmlns:a16="http://schemas.microsoft.com/office/drawing/2014/main" id="{A014ECDC-220C-A901-CDCD-4D9821553546}"/>
              </a:ext>
            </a:extLst>
          </p:cNvPr>
          <p:cNvSpPr/>
          <p:nvPr/>
        </p:nvSpPr>
        <p:spPr>
          <a:xfrm>
            <a:off x="1408927" y="4412579"/>
            <a:ext cx="4223573" cy="4223573"/>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7" name="Oval 6">
            <a:extLst>
              <a:ext uri="{FF2B5EF4-FFF2-40B4-BE49-F238E27FC236}">
                <a16:creationId xmlns:a16="http://schemas.microsoft.com/office/drawing/2014/main" id="{CBB92A05-8E5E-0672-D972-62A8EF6EA857}"/>
              </a:ext>
            </a:extLst>
          </p:cNvPr>
          <p:cNvSpPr/>
          <p:nvPr/>
        </p:nvSpPr>
        <p:spPr>
          <a:xfrm>
            <a:off x="2454409" y="5432111"/>
            <a:ext cx="2133599" cy="2133599"/>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8" name="Oval 7">
            <a:extLst>
              <a:ext uri="{FF2B5EF4-FFF2-40B4-BE49-F238E27FC236}">
                <a16:creationId xmlns:a16="http://schemas.microsoft.com/office/drawing/2014/main" id="{201EBACF-C141-6F46-7ECC-0D33A63EA568}"/>
              </a:ext>
            </a:extLst>
          </p:cNvPr>
          <p:cNvSpPr/>
          <p:nvPr/>
        </p:nvSpPr>
        <p:spPr>
          <a:xfrm>
            <a:off x="2946069" y="5936495"/>
            <a:ext cx="1142999" cy="1142999"/>
          </a:xfrm>
          <a:prstGeom prst="ellipse">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A490F0D3-12C9-F037-74CF-613A1E5E451A}"/>
              </a:ext>
            </a:extLst>
          </p:cNvPr>
          <p:cNvSpPr txBox="1"/>
          <p:nvPr/>
        </p:nvSpPr>
        <p:spPr>
          <a:xfrm>
            <a:off x="2886245" y="3114121"/>
            <a:ext cx="1622302" cy="307777"/>
          </a:xfrm>
          <a:prstGeom prst="rect">
            <a:avLst/>
          </a:prstGeom>
          <a:noFill/>
        </p:spPr>
        <p:txBody>
          <a:bodyPr wrap="square" rtlCol="0">
            <a:spAutoFit/>
          </a:bodyPr>
          <a:lstStyle/>
          <a:p>
            <a:r>
              <a:rPr lang="en-GB" sz="1400">
                <a:solidFill>
                  <a:schemeClr val="bg1"/>
                </a:solidFill>
                <a:latin typeface="Helvetica" panose="020B0604020202020204" pitchFamily="34" charset="0"/>
                <a:cs typeface="Helvetica" panose="020B0604020202020204" pitchFamily="34" charset="0"/>
              </a:rPr>
              <a:t>6 LIGHT YEARS</a:t>
            </a:r>
          </a:p>
        </p:txBody>
      </p:sp>
      <p:sp>
        <p:nvSpPr>
          <p:cNvPr id="11" name="TextBox 10">
            <a:extLst>
              <a:ext uri="{FF2B5EF4-FFF2-40B4-BE49-F238E27FC236}">
                <a16:creationId xmlns:a16="http://schemas.microsoft.com/office/drawing/2014/main" id="{64B2992E-2D1C-8177-E355-AEF66DA9761C}"/>
              </a:ext>
            </a:extLst>
          </p:cNvPr>
          <p:cNvSpPr txBox="1"/>
          <p:nvPr/>
        </p:nvSpPr>
        <p:spPr>
          <a:xfrm>
            <a:off x="2894384" y="4148346"/>
            <a:ext cx="1501770" cy="523220"/>
          </a:xfrm>
          <a:prstGeom prst="rect">
            <a:avLst/>
          </a:prstGeom>
          <a:noFill/>
        </p:spPr>
        <p:txBody>
          <a:bodyPr wrap="square" rtlCol="0">
            <a:spAutoFit/>
          </a:bodyPr>
          <a:lstStyle/>
          <a:p>
            <a:r>
              <a:rPr lang="en-GB" sz="1400">
                <a:solidFill>
                  <a:schemeClr val="bg1"/>
                </a:solidFill>
                <a:latin typeface="Helvetica" panose="020B0604020202020204" pitchFamily="34" charset="0"/>
                <a:cs typeface="Helvetica" panose="020B0604020202020204" pitchFamily="34" charset="0"/>
              </a:rPr>
              <a:t>4 LIGHT YEARS</a:t>
            </a:r>
          </a:p>
        </p:txBody>
      </p:sp>
      <p:sp>
        <p:nvSpPr>
          <p:cNvPr id="12" name="TextBox 11">
            <a:extLst>
              <a:ext uri="{FF2B5EF4-FFF2-40B4-BE49-F238E27FC236}">
                <a16:creationId xmlns:a16="http://schemas.microsoft.com/office/drawing/2014/main" id="{4A0663AD-DC58-FDD1-F97D-689B382CC739}"/>
              </a:ext>
            </a:extLst>
          </p:cNvPr>
          <p:cNvSpPr txBox="1"/>
          <p:nvPr/>
        </p:nvSpPr>
        <p:spPr>
          <a:xfrm>
            <a:off x="2924297" y="5171685"/>
            <a:ext cx="1501770" cy="523220"/>
          </a:xfrm>
          <a:prstGeom prst="rect">
            <a:avLst/>
          </a:prstGeom>
          <a:noFill/>
        </p:spPr>
        <p:txBody>
          <a:bodyPr wrap="square" rtlCol="0">
            <a:spAutoFit/>
          </a:bodyPr>
          <a:lstStyle/>
          <a:p>
            <a:r>
              <a:rPr lang="en-GB" sz="1400">
                <a:solidFill>
                  <a:schemeClr val="bg1"/>
                </a:solidFill>
                <a:latin typeface="Helvetica" panose="020B0604020202020204" pitchFamily="34" charset="0"/>
                <a:cs typeface="Helvetica" panose="020B0604020202020204" pitchFamily="34" charset="0"/>
              </a:rPr>
              <a:t>2 LIGHT YEARS</a:t>
            </a:r>
          </a:p>
        </p:txBody>
      </p:sp>
      <p:sp>
        <p:nvSpPr>
          <p:cNvPr id="13" name="TextBox 12">
            <a:extLst>
              <a:ext uri="{FF2B5EF4-FFF2-40B4-BE49-F238E27FC236}">
                <a16:creationId xmlns:a16="http://schemas.microsoft.com/office/drawing/2014/main" id="{1C758CED-514F-675A-7470-E7EF0F6246E6}"/>
              </a:ext>
            </a:extLst>
          </p:cNvPr>
          <p:cNvSpPr txBox="1"/>
          <p:nvPr/>
        </p:nvSpPr>
        <p:spPr>
          <a:xfrm>
            <a:off x="2946068" y="5686171"/>
            <a:ext cx="1450085" cy="307777"/>
          </a:xfrm>
          <a:prstGeom prst="rect">
            <a:avLst/>
          </a:prstGeom>
          <a:noFill/>
        </p:spPr>
        <p:txBody>
          <a:bodyPr wrap="square" rtlCol="0">
            <a:spAutoFit/>
          </a:bodyPr>
          <a:lstStyle/>
          <a:p>
            <a:r>
              <a:rPr lang="en-GB" sz="1400">
                <a:solidFill>
                  <a:schemeClr val="bg1"/>
                </a:solidFill>
                <a:latin typeface="Helvetica" panose="020B0604020202020204" pitchFamily="34" charset="0"/>
                <a:cs typeface="Helvetica" panose="020B0604020202020204" pitchFamily="34" charset="0"/>
              </a:rPr>
              <a:t>OORT CLOUD</a:t>
            </a:r>
          </a:p>
        </p:txBody>
      </p:sp>
      <p:sp>
        <p:nvSpPr>
          <p:cNvPr id="14" name="TextBox 13">
            <a:extLst>
              <a:ext uri="{FF2B5EF4-FFF2-40B4-BE49-F238E27FC236}">
                <a16:creationId xmlns:a16="http://schemas.microsoft.com/office/drawing/2014/main" id="{D10AD7DF-AB02-951D-34DA-0A89CE0B5FD0}"/>
              </a:ext>
            </a:extLst>
          </p:cNvPr>
          <p:cNvSpPr txBox="1"/>
          <p:nvPr/>
        </p:nvSpPr>
        <p:spPr>
          <a:xfrm>
            <a:off x="3293833" y="6344479"/>
            <a:ext cx="696470" cy="307777"/>
          </a:xfrm>
          <a:prstGeom prst="rect">
            <a:avLst/>
          </a:prstGeom>
          <a:noFill/>
        </p:spPr>
        <p:txBody>
          <a:bodyPr wrap="square" rtlCol="0">
            <a:spAutoFit/>
          </a:bodyPr>
          <a:lstStyle/>
          <a:p>
            <a:r>
              <a:rPr lang="en-GB" sz="1400">
                <a:solidFill>
                  <a:schemeClr val="bg1"/>
                </a:solidFill>
                <a:latin typeface="Helvetica" panose="020B0604020202020204" pitchFamily="34" charset="0"/>
                <a:cs typeface="Helvetica" panose="020B0604020202020204" pitchFamily="34" charset="0"/>
              </a:rPr>
              <a:t>Sun</a:t>
            </a:r>
          </a:p>
        </p:txBody>
      </p:sp>
      <p:sp>
        <p:nvSpPr>
          <p:cNvPr id="15" name="TextBox 14">
            <a:extLst>
              <a:ext uri="{FF2B5EF4-FFF2-40B4-BE49-F238E27FC236}">
                <a16:creationId xmlns:a16="http://schemas.microsoft.com/office/drawing/2014/main" id="{020CA7A9-C505-DB83-3582-5E4F9D16FA5B}"/>
              </a:ext>
            </a:extLst>
          </p:cNvPr>
          <p:cNvSpPr txBox="1"/>
          <p:nvPr/>
        </p:nvSpPr>
        <p:spPr>
          <a:xfrm>
            <a:off x="4508547" y="4040624"/>
            <a:ext cx="807593" cy="738664"/>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Alpha </a:t>
            </a:r>
          </a:p>
          <a:p>
            <a:pPr algn="ctr"/>
            <a:r>
              <a:rPr lang="en-GB" sz="1400">
                <a:solidFill>
                  <a:schemeClr val="bg1"/>
                </a:solidFill>
                <a:latin typeface="Helvetica" panose="020B0604020202020204" pitchFamily="34" charset="0"/>
                <a:cs typeface="Helvetica" panose="020B0604020202020204" pitchFamily="34" charset="0"/>
              </a:rPr>
              <a:t>Centauri</a:t>
            </a:r>
          </a:p>
        </p:txBody>
      </p:sp>
      <p:sp>
        <p:nvSpPr>
          <p:cNvPr id="17" name="TextBox 16">
            <a:extLst>
              <a:ext uri="{FF2B5EF4-FFF2-40B4-BE49-F238E27FC236}">
                <a16:creationId xmlns:a16="http://schemas.microsoft.com/office/drawing/2014/main" id="{226D76FD-57AA-7766-7A1C-3BCF6FAE0817}"/>
              </a:ext>
            </a:extLst>
          </p:cNvPr>
          <p:cNvSpPr txBox="1"/>
          <p:nvPr/>
        </p:nvSpPr>
        <p:spPr>
          <a:xfrm>
            <a:off x="5107098" y="4441620"/>
            <a:ext cx="972069" cy="523220"/>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Proxima </a:t>
            </a:r>
          </a:p>
          <a:p>
            <a:pPr algn="ctr"/>
            <a:r>
              <a:rPr lang="en-GB" sz="1400">
                <a:solidFill>
                  <a:schemeClr val="bg1"/>
                </a:solidFill>
                <a:latin typeface="Helvetica" panose="020B0604020202020204" pitchFamily="34" charset="0"/>
                <a:cs typeface="Helvetica" panose="020B0604020202020204" pitchFamily="34" charset="0"/>
              </a:rPr>
              <a:t>Centauri</a:t>
            </a:r>
          </a:p>
        </p:txBody>
      </p:sp>
      <p:sp>
        <p:nvSpPr>
          <p:cNvPr id="19" name="Oval 18">
            <a:extLst>
              <a:ext uri="{FF2B5EF4-FFF2-40B4-BE49-F238E27FC236}">
                <a16:creationId xmlns:a16="http://schemas.microsoft.com/office/drawing/2014/main" id="{D0C14898-CB42-EDE7-19F5-8A4D3A23D7E0}"/>
              </a:ext>
            </a:extLst>
          </p:cNvPr>
          <p:cNvSpPr/>
          <p:nvPr/>
        </p:nvSpPr>
        <p:spPr>
          <a:xfrm>
            <a:off x="4786022" y="4518102"/>
            <a:ext cx="252642" cy="2526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20" name="Oval 19">
            <a:extLst>
              <a:ext uri="{FF2B5EF4-FFF2-40B4-BE49-F238E27FC236}">
                <a16:creationId xmlns:a16="http://schemas.microsoft.com/office/drawing/2014/main" id="{B7EB39EC-FEF2-5E66-9176-BE39C9BBB931}"/>
              </a:ext>
            </a:extLst>
          </p:cNvPr>
          <p:cNvSpPr/>
          <p:nvPr/>
        </p:nvSpPr>
        <p:spPr>
          <a:xfrm>
            <a:off x="4992922" y="4703230"/>
            <a:ext cx="173038" cy="173038"/>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21" name="Oval 20">
            <a:extLst>
              <a:ext uri="{FF2B5EF4-FFF2-40B4-BE49-F238E27FC236}">
                <a16:creationId xmlns:a16="http://schemas.microsoft.com/office/drawing/2014/main" id="{E5908896-8E15-70EC-F5CB-54FA4397E6A6}"/>
              </a:ext>
            </a:extLst>
          </p:cNvPr>
          <p:cNvSpPr/>
          <p:nvPr/>
        </p:nvSpPr>
        <p:spPr>
          <a:xfrm>
            <a:off x="1322407" y="4118719"/>
            <a:ext cx="216487" cy="216487"/>
          </a:xfrm>
          <a:prstGeom prst="ellipse">
            <a:avLst/>
          </a:prstGeom>
          <a:solidFill>
            <a:srgbClr val="A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22" name="TextBox 21">
            <a:extLst>
              <a:ext uri="{FF2B5EF4-FFF2-40B4-BE49-F238E27FC236}">
                <a16:creationId xmlns:a16="http://schemas.microsoft.com/office/drawing/2014/main" id="{8F54D38B-42B5-A6F2-7BFB-ADC1B8485CFD}"/>
              </a:ext>
            </a:extLst>
          </p:cNvPr>
          <p:cNvSpPr txBox="1"/>
          <p:nvPr/>
        </p:nvSpPr>
        <p:spPr>
          <a:xfrm>
            <a:off x="233225" y="3843473"/>
            <a:ext cx="1204625" cy="523220"/>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Bernard’s Star</a:t>
            </a:r>
          </a:p>
        </p:txBody>
      </p:sp>
      <p:sp>
        <p:nvSpPr>
          <p:cNvPr id="23" name="Oval 22">
            <a:extLst>
              <a:ext uri="{FF2B5EF4-FFF2-40B4-BE49-F238E27FC236}">
                <a16:creationId xmlns:a16="http://schemas.microsoft.com/office/drawing/2014/main" id="{313DC742-D74D-6C83-17AA-FCAC27EEAEA0}"/>
              </a:ext>
            </a:extLst>
          </p:cNvPr>
          <p:cNvSpPr/>
          <p:nvPr/>
        </p:nvSpPr>
        <p:spPr>
          <a:xfrm>
            <a:off x="2122807" y="2833740"/>
            <a:ext cx="198069" cy="198069"/>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25" name="Oval 24">
            <a:extLst>
              <a:ext uri="{FF2B5EF4-FFF2-40B4-BE49-F238E27FC236}">
                <a16:creationId xmlns:a16="http://schemas.microsoft.com/office/drawing/2014/main" id="{DCA59557-1548-1C18-E4E8-31D72EA0A486}"/>
              </a:ext>
            </a:extLst>
          </p:cNvPr>
          <p:cNvSpPr/>
          <p:nvPr/>
        </p:nvSpPr>
        <p:spPr>
          <a:xfrm>
            <a:off x="4912343" y="3398998"/>
            <a:ext cx="191567" cy="191567"/>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26" name="Oval 25">
            <a:extLst>
              <a:ext uri="{FF2B5EF4-FFF2-40B4-BE49-F238E27FC236}">
                <a16:creationId xmlns:a16="http://schemas.microsoft.com/office/drawing/2014/main" id="{239AEC86-DB8D-A0F1-7FBF-5821CE6E917B}"/>
              </a:ext>
            </a:extLst>
          </p:cNvPr>
          <p:cNvSpPr/>
          <p:nvPr/>
        </p:nvSpPr>
        <p:spPr>
          <a:xfrm>
            <a:off x="5071505" y="3493856"/>
            <a:ext cx="191567" cy="191567"/>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A59FA138-CB8D-6DB9-CB7A-2724037FE720}"/>
              </a:ext>
            </a:extLst>
          </p:cNvPr>
          <p:cNvSpPr txBox="1"/>
          <p:nvPr/>
        </p:nvSpPr>
        <p:spPr>
          <a:xfrm>
            <a:off x="4682737" y="3161180"/>
            <a:ext cx="1774084"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WISE 1049-5319</a:t>
            </a:r>
          </a:p>
        </p:txBody>
      </p:sp>
      <p:sp>
        <p:nvSpPr>
          <p:cNvPr id="28" name="TextBox 27">
            <a:extLst>
              <a:ext uri="{FF2B5EF4-FFF2-40B4-BE49-F238E27FC236}">
                <a16:creationId xmlns:a16="http://schemas.microsoft.com/office/drawing/2014/main" id="{BE8F84AA-35EB-26CC-1F75-B4F5E6C9C6EB}"/>
              </a:ext>
            </a:extLst>
          </p:cNvPr>
          <p:cNvSpPr txBox="1"/>
          <p:nvPr/>
        </p:nvSpPr>
        <p:spPr>
          <a:xfrm>
            <a:off x="1365978" y="2493874"/>
            <a:ext cx="1711726"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WISE 0855-0714</a:t>
            </a:r>
          </a:p>
        </p:txBody>
      </p:sp>
      <p:sp>
        <p:nvSpPr>
          <p:cNvPr id="29" name="TextBox 28">
            <a:extLst>
              <a:ext uri="{FF2B5EF4-FFF2-40B4-BE49-F238E27FC236}">
                <a16:creationId xmlns:a16="http://schemas.microsoft.com/office/drawing/2014/main" id="{A77CE10B-EA67-E77E-6FCC-9246724A9984}"/>
              </a:ext>
            </a:extLst>
          </p:cNvPr>
          <p:cNvSpPr txBox="1"/>
          <p:nvPr/>
        </p:nvSpPr>
        <p:spPr>
          <a:xfrm>
            <a:off x="242731" y="3843556"/>
            <a:ext cx="1204625" cy="523220"/>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Bernard’s Star</a:t>
            </a:r>
          </a:p>
        </p:txBody>
      </p:sp>
      <p:sp>
        <p:nvSpPr>
          <p:cNvPr id="30" name="Oval 29">
            <a:extLst>
              <a:ext uri="{FF2B5EF4-FFF2-40B4-BE49-F238E27FC236}">
                <a16:creationId xmlns:a16="http://schemas.microsoft.com/office/drawing/2014/main" id="{3AA1FDCE-794B-920F-1723-D5488C376BAC}"/>
              </a:ext>
            </a:extLst>
          </p:cNvPr>
          <p:cNvSpPr/>
          <p:nvPr/>
        </p:nvSpPr>
        <p:spPr>
          <a:xfrm>
            <a:off x="5469218" y="2285140"/>
            <a:ext cx="163282" cy="163282"/>
          </a:xfrm>
          <a:prstGeom prst="ellipse">
            <a:avLst/>
          </a:prstGeom>
          <a:solidFill>
            <a:srgbClr val="7E04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31" name="TextBox 30">
            <a:extLst>
              <a:ext uri="{FF2B5EF4-FFF2-40B4-BE49-F238E27FC236}">
                <a16:creationId xmlns:a16="http://schemas.microsoft.com/office/drawing/2014/main" id="{BF06FDE7-D5A7-29E4-D1D8-52D445677AD9}"/>
              </a:ext>
            </a:extLst>
          </p:cNvPr>
          <p:cNvSpPr txBox="1"/>
          <p:nvPr/>
        </p:nvSpPr>
        <p:spPr>
          <a:xfrm>
            <a:off x="4426067" y="2260966"/>
            <a:ext cx="1099016" cy="307777"/>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Wolf 359</a:t>
            </a:r>
          </a:p>
        </p:txBody>
      </p:sp>
      <p:sp>
        <p:nvSpPr>
          <p:cNvPr id="32" name="Oval 31">
            <a:extLst>
              <a:ext uri="{FF2B5EF4-FFF2-40B4-BE49-F238E27FC236}">
                <a16:creationId xmlns:a16="http://schemas.microsoft.com/office/drawing/2014/main" id="{5FC2B2F9-C6E8-5343-B7B9-3BA4761DD9AD}"/>
              </a:ext>
            </a:extLst>
          </p:cNvPr>
          <p:cNvSpPr/>
          <p:nvPr/>
        </p:nvSpPr>
        <p:spPr>
          <a:xfrm>
            <a:off x="4868009" y="4800783"/>
            <a:ext cx="203496" cy="203496"/>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Helvetica" panose="020B0604020202020204" pitchFamily="34" charset="0"/>
              <a:cs typeface="Helvetica" panose="020B0604020202020204" pitchFamily="34" charset="0"/>
            </a:endParaRPr>
          </a:p>
        </p:txBody>
      </p:sp>
      <p:sp>
        <p:nvSpPr>
          <p:cNvPr id="33" name="TextBox 32">
            <a:extLst>
              <a:ext uri="{FF2B5EF4-FFF2-40B4-BE49-F238E27FC236}">
                <a16:creationId xmlns:a16="http://schemas.microsoft.com/office/drawing/2014/main" id="{3066B120-D58F-3F3B-8A84-D667BA2CDF71}"/>
              </a:ext>
            </a:extLst>
          </p:cNvPr>
          <p:cNvSpPr txBox="1"/>
          <p:nvPr/>
        </p:nvSpPr>
        <p:spPr>
          <a:xfrm>
            <a:off x="4937300" y="4910289"/>
            <a:ext cx="1378659" cy="523220"/>
          </a:xfrm>
          <a:prstGeom prst="rect">
            <a:avLst/>
          </a:prstGeom>
          <a:noFill/>
        </p:spPr>
        <p:txBody>
          <a:bodyPr wrap="square" rtlCol="0">
            <a:spAutoFit/>
          </a:bodyPr>
          <a:lstStyle/>
          <a:p>
            <a:pPr algn="ctr"/>
            <a:r>
              <a:rPr lang="en-GB" sz="1400">
                <a:solidFill>
                  <a:schemeClr val="bg1"/>
                </a:solidFill>
                <a:latin typeface="Helvetica" panose="020B0604020202020204" pitchFamily="34" charset="0"/>
                <a:cs typeface="Helvetica" panose="020B0604020202020204" pitchFamily="34" charset="0"/>
              </a:rPr>
              <a:t>Beta </a:t>
            </a:r>
          </a:p>
          <a:p>
            <a:pPr algn="ctr"/>
            <a:r>
              <a:rPr lang="en-GB" sz="1400">
                <a:solidFill>
                  <a:schemeClr val="bg1"/>
                </a:solidFill>
                <a:latin typeface="Helvetica" panose="020B0604020202020204" pitchFamily="34" charset="0"/>
                <a:cs typeface="Helvetica" panose="020B0604020202020204" pitchFamily="34" charset="0"/>
              </a:rPr>
              <a:t>Centauri</a:t>
            </a:r>
          </a:p>
        </p:txBody>
      </p:sp>
      <p:sp>
        <p:nvSpPr>
          <p:cNvPr id="4" name="Rectangle 3">
            <a:extLst>
              <a:ext uri="{FF2B5EF4-FFF2-40B4-BE49-F238E27FC236}">
                <a16:creationId xmlns:a16="http://schemas.microsoft.com/office/drawing/2014/main" id="{DADE12A9-F86C-0484-ACC0-F26AC6F9569C}"/>
              </a:ext>
            </a:extLst>
          </p:cNvPr>
          <p:cNvSpPr/>
          <p:nvPr/>
        </p:nvSpPr>
        <p:spPr>
          <a:xfrm>
            <a:off x="0" y="299024"/>
            <a:ext cx="12192000" cy="1277754"/>
          </a:xfrm>
          <a:prstGeom prst="rect">
            <a:avLst/>
          </a:prstGeom>
          <a:solidFill>
            <a:schemeClr val="bg1">
              <a:alpha val="729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400">
              <a:solidFill>
                <a:schemeClr val="tx1"/>
              </a:solidFill>
              <a:latin typeface="Helvetica" panose="020B0604020202020204" pitchFamily="34" charset="0"/>
              <a:ea typeface="Cambria"/>
              <a:cs typeface="Helvetica" panose="020B0604020202020204" pitchFamily="34" charset="0"/>
            </a:endParaRPr>
          </a:p>
        </p:txBody>
      </p:sp>
      <p:sp>
        <p:nvSpPr>
          <p:cNvPr id="24" name="TextBox 23">
            <a:extLst>
              <a:ext uri="{FF2B5EF4-FFF2-40B4-BE49-F238E27FC236}">
                <a16:creationId xmlns:a16="http://schemas.microsoft.com/office/drawing/2014/main" id="{1B891227-36BB-F8D9-25E2-F6C3945712D2}"/>
              </a:ext>
            </a:extLst>
          </p:cNvPr>
          <p:cNvSpPr txBox="1"/>
          <p:nvPr/>
        </p:nvSpPr>
        <p:spPr>
          <a:xfrm>
            <a:off x="229312" y="811432"/>
            <a:ext cx="10124372" cy="461665"/>
          </a:xfrm>
          <a:prstGeom prst="rect">
            <a:avLst/>
          </a:prstGeom>
          <a:noFill/>
        </p:spPr>
        <p:txBody>
          <a:bodyPr wrap="square">
            <a:spAutoFit/>
          </a:bodyPr>
          <a:lstStyle/>
          <a:p>
            <a:pPr lvl="0">
              <a:spcBef>
                <a:spcPts val="0"/>
              </a:spcBef>
              <a:spcAft>
                <a:spcPts val="0"/>
              </a:spcAft>
            </a:pPr>
            <a:r>
              <a:rPr lang="en-US" sz="2400" b="0" i="0" u="none" strike="noStrike" noProof="0">
                <a:effectLst/>
                <a:latin typeface="Helvetica" panose="020B0604020202020204" pitchFamily="34" charset="0"/>
                <a:cs typeface="Helvetica" panose="020B0604020202020204" pitchFamily="34" charset="0"/>
              </a:rPr>
              <a:t>2.  Finding possible companions close-by.</a:t>
            </a:r>
            <a:endParaRPr lang="en-US" sz="2400">
              <a:latin typeface="Helvetica" panose="020B0604020202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23AA9E75-C4AC-058F-5322-E5635F4DD651}"/>
              </a:ext>
            </a:extLst>
          </p:cNvPr>
          <p:cNvPicPr>
            <a:picLocks noChangeAspect="1"/>
          </p:cNvPicPr>
          <p:nvPr/>
        </p:nvPicPr>
        <p:blipFill>
          <a:blip r:embed="rId3"/>
          <a:stretch>
            <a:fillRect/>
          </a:stretch>
        </p:blipFill>
        <p:spPr>
          <a:xfrm>
            <a:off x="6515748" y="1718439"/>
            <a:ext cx="5534629" cy="3456875"/>
          </a:xfrm>
          <a:prstGeom prst="rect">
            <a:avLst/>
          </a:prstGeom>
          <a:ln w="38100">
            <a:solidFill>
              <a:srgbClr val="70AD47"/>
            </a:solidFill>
          </a:ln>
        </p:spPr>
      </p:pic>
      <p:sp>
        <p:nvSpPr>
          <p:cNvPr id="35" name="TextBox 34">
            <a:extLst>
              <a:ext uri="{FF2B5EF4-FFF2-40B4-BE49-F238E27FC236}">
                <a16:creationId xmlns:a16="http://schemas.microsoft.com/office/drawing/2014/main" id="{834500E6-D946-4B47-5965-8C9C74260884}"/>
              </a:ext>
            </a:extLst>
          </p:cNvPr>
          <p:cNvSpPr txBox="1"/>
          <p:nvPr/>
        </p:nvSpPr>
        <p:spPr>
          <a:xfrm>
            <a:off x="9665906" y="5171685"/>
            <a:ext cx="2408622" cy="369332"/>
          </a:xfrm>
          <a:prstGeom prst="rect">
            <a:avLst/>
          </a:prstGeom>
          <a:noFill/>
        </p:spPr>
        <p:txBody>
          <a:bodyPr wrap="square">
            <a:spAutoFit/>
          </a:bodyPr>
          <a:lstStyle/>
          <a:p>
            <a:pPr algn="r"/>
            <a:r>
              <a:rPr lang="en-US">
                <a:solidFill>
                  <a:srgbClr val="FFFFFF"/>
                </a:solidFill>
              </a:rPr>
              <a:t>R. </a:t>
            </a:r>
            <a:r>
              <a:rPr lang="en-US" err="1">
                <a:solidFill>
                  <a:srgbClr val="FFFFFF"/>
                </a:solidFill>
              </a:rPr>
              <a:t>Belikov</a:t>
            </a:r>
            <a:r>
              <a:rPr lang="en-US">
                <a:solidFill>
                  <a:srgbClr val="FFFFFF"/>
                </a:solidFill>
              </a:rPr>
              <a:t> et al. 2015</a:t>
            </a:r>
            <a:endParaRPr lang="en-GB"/>
          </a:p>
        </p:txBody>
      </p:sp>
      <p:sp>
        <p:nvSpPr>
          <p:cNvPr id="45" name="Oval 44">
            <a:extLst>
              <a:ext uri="{FF2B5EF4-FFF2-40B4-BE49-F238E27FC236}">
                <a16:creationId xmlns:a16="http://schemas.microsoft.com/office/drawing/2014/main" id="{F760F6EB-A4B5-B9C7-0012-8CF2F1F03EE0}"/>
              </a:ext>
            </a:extLst>
          </p:cNvPr>
          <p:cNvSpPr/>
          <p:nvPr/>
        </p:nvSpPr>
        <p:spPr>
          <a:xfrm>
            <a:off x="4706460" y="4480938"/>
            <a:ext cx="556612" cy="523221"/>
          </a:xfrm>
          <a:prstGeom prst="ellipse">
            <a:avLst/>
          </a:prstGeom>
          <a:noFill/>
          <a:ln w="38100">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7" name="Straight Connector 46">
            <a:extLst>
              <a:ext uri="{FF2B5EF4-FFF2-40B4-BE49-F238E27FC236}">
                <a16:creationId xmlns:a16="http://schemas.microsoft.com/office/drawing/2014/main" id="{10AF0D87-488B-B418-8B18-C1D6003F12B4}"/>
              </a:ext>
            </a:extLst>
          </p:cNvPr>
          <p:cNvCxnSpPr>
            <a:stCxn id="45" idx="7"/>
            <a:endCxn id="9" idx="1"/>
          </p:cNvCxnSpPr>
          <p:nvPr/>
        </p:nvCxnSpPr>
        <p:spPr>
          <a:xfrm flipV="1">
            <a:off x="5181558" y="3446877"/>
            <a:ext cx="1334190" cy="1110685"/>
          </a:xfrm>
          <a:prstGeom prst="line">
            <a:avLst/>
          </a:prstGeom>
          <a:ln w="38100">
            <a:solidFill>
              <a:srgbClr val="70AD47"/>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F55749C-70DC-2A46-6B61-2AA70BA57A42}"/>
              </a:ext>
            </a:extLst>
          </p:cNvPr>
          <p:cNvSpPr txBox="1"/>
          <p:nvPr/>
        </p:nvSpPr>
        <p:spPr>
          <a:xfrm>
            <a:off x="212983" y="341383"/>
            <a:ext cx="9927718" cy="584775"/>
          </a:xfrm>
          <a:prstGeom prst="rect">
            <a:avLst/>
          </a:prstGeom>
          <a:noFill/>
        </p:spPr>
        <p:txBody>
          <a:bodyPr wrap="none" rtlCol="0">
            <a:spAutoFit/>
          </a:bodyPr>
          <a:lstStyle/>
          <a:p>
            <a:r>
              <a:rPr lang="en-GB" sz="3200" b="1">
                <a:latin typeface="Helvetica" pitchFamily="2" charset="0"/>
              </a:rPr>
              <a:t>Coronagraph Direct Imaging of Nearby Exoplanets</a:t>
            </a:r>
          </a:p>
        </p:txBody>
      </p:sp>
    </p:spTree>
    <p:extLst>
      <p:ext uri="{BB962C8B-B14F-4D97-AF65-F5344CB8AC3E}">
        <p14:creationId xmlns:p14="http://schemas.microsoft.com/office/powerpoint/2010/main" val="1160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DA3ADC26-B589-8AB1-BCFD-060E7E8E5436}"/>
              </a:ext>
            </a:extLst>
          </p:cNvPr>
          <p:cNvPicPr>
            <a:picLocks noChangeAspect="1"/>
          </p:cNvPicPr>
          <p:nvPr/>
        </p:nvPicPr>
        <p:blipFill>
          <a:blip r:embed="rId3"/>
          <a:stretch>
            <a:fillRect/>
          </a:stretch>
        </p:blipFill>
        <p:spPr>
          <a:xfrm>
            <a:off x="1439083" y="1873459"/>
            <a:ext cx="9313831" cy="4246891"/>
          </a:xfrm>
          <a:prstGeom prst="rect">
            <a:avLst/>
          </a:prstGeom>
        </p:spPr>
      </p:pic>
      <p:sp>
        <p:nvSpPr>
          <p:cNvPr id="6" name="TextBox 5">
            <a:extLst>
              <a:ext uri="{FF2B5EF4-FFF2-40B4-BE49-F238E27FC236}">
                <a16:creationId xmlns:a16="http://schemas.microsoft.com/office/drawing/2014/main" id="{DF108F7F-7746-7CC6-600F-C9E453D1BEDE}"/>
              </a:ext>
            </a:extLst>
          </p:cNvPr>
          <p:cNvSpPr txBox="1"/>
          <p:nvPr/>
        </p:nvSpPr>
        <p:spPr>
          <a:xfrm>
            <a:off x="2754702" y="6190890"/>
            <a:ext cx="668259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Arial"/>
                <a:cs typeface="Arial"/>
              </a:rPr>
              <a:t>https://www.worldatlas.com/space/the-hottest-and-coldest-planets-of-our-solar-system.html</a:t>
            </a:r>
          </a:p>
        </p:txBody>
      </p:sp>
      <p:sp>
        <p:nvSpPr>
          <p:cNvPr id="8" name="Foliennummernplatzhalter 7">
            <a:extLst>
              <a:ext uri="{FF2B5EF4-FFF2-40B4-BE49-F238E27FC236}">
                <a16:creationId xmlns:a16="http://schemas.microsoft.com/office/drawing/2014/main" id="{3C4D7A3E-E9E2-6BF2-0DE2-90EF32DF4BAB}"/>
              </a:ext>
            </a:extLst>
          </p:cNvPr>
          <p:cNvSpPr>
            <a:spLocks noGrp="1"/>
          </p:cNvSpPr>
          <p:nvPr>
            <p:ph type="sldNum" sz="quarter" idx="12"/>
          </p:nvPr>
        </p:nvSpPr>
        <p:spPr/>
        <p:txBody>
          <a:bodyPr lIns="91440" tIns="45720" rIns="91440" bIns="45720" anchor="t"/>
          <a:lstStyle/>
          <a:p>
            <a:pPr algn="r"/>
            <a:r>
              <a:rPr lang="en-SE">
                <a:latin typeface="Helvetica"/>
                <a:cs typeface="Helvetica"/>
              </a:rPr>
              <a:t>2</a:t>
            </a:r>
            <a:r>
              <a:rPr lang="en-US">
                <a:latin typeface="Helvetica"/>
                <a:cs typeface="Helvetica"/>
              </a:rPr>
              <a:t>4</a:t>
            </a:r>
            <a:endParaRPr lang="de-DE"/>
          </a:p>
        </p:txBody>
      </p:sp>
      <p:sp>
        <p:nvSpPr>
          <p:cNvPr id="2" name="Title 1">
            <a:extLst>
              <a:ext uri="{FF2B5EF4-FFF2-40B4-BE49-F238E27FC236}">
                <a16:creationId xmlns:a16="http://schemas.microsoft.com/office/drawing/2014/main" id="{00510541-39BA-4115-C945-3DFB8D1CF6C2}"/>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US" sz="4400">
                <a:solidFill>
                  <a:schemeClr val="bg1"/>
                </a:solidFill>
                <a:effectLst>
                  <a:outerShdw blurRad="50800" dist="38100" dir="2700000" algn="tl" rotWithShape="0">
                    <a:prstClr val="black">
                      <a:alpha val="40000"/>
                    </a:prstClr>
                  </a:outerShdw>
                </a:effectLst>
                <a:latin typeface="Franklin Gothic Medium" panose="020B0603020102020204" pitchFamily="34" charset="0"/>
                <a:cs typeface="Arial"/>
              </a:rPr>
              <a:t>Understanding Universe by </a:t>
            </a:r>
            <a:r>
              <a:rPr lang="en-US">
                <a:effectLst>
                  <a:outerShdw blurRad="50800" dist="38100" dir="2700000" algn="tl" rotWithShape="0">
                    <a:prstClr val="black">
                      <a:alpha val="40000"/>
                    </a:prstClr>
                  </a:outerShdw>
                </a:effectLst>
                <a:latin typeface="Franklin Gothic Medium" panose="020B0603020102020204" pitchFamily="34" charset="0"/>
                <a:cs typeface="Arial"/>
              </a:rPr>
              <a:t>L</a:t>
            </a:r>
            <a:r>
              <a:rPr lang="en-US" sz="4400">
                <a:solidFill>
                  <a:schemeClr val="bg1"/>
                </a:solidFill>
                <a:effectLst>
                  <a:outerShdw blurRad="50800" dist="38100" dir="2700000" algn="tl" rotWithShape="0">
                    <a:prstClr val="black">
                      <a:alpha val="40000"/>
                    </a:prstClr>
                  </a:outerShdw>
                </a:effectLst>
                <a:latin typeface="Franklin Gothic Medium" panose="020B0603020102020204" pitchFamily="34" charset="0"/>
                <a:cs typeface="Arial"/>
              </a:rPr>
              <a:t>ooking</a:t>
            </a:r>
            <a:r>
              <a:rPr lang="en-US">
                <a:effectLst>
                  <a:outerShdw blurRad="50800" dist="38100" dir="2700000" algn="tl" rotWithShape="0">
                    <a:prstClr val="black">
                      <a:alpha val="40000"/>
                    </a:prstClr>
                  </a:outerShdw>
                </a:effectLst>
                <a:latin typeface="Franklin Gothic Medium" panose="020B0603020102020204" pitchFamily="34" charset="0"/>
                <a:cs typeface="Arial"/>
              </a:rPr>
              <a:t> </a:t>
            </a:r>
            <a:br>
              <a:rPr lang="en-US">
                <a:effectLst>
                  <a:outerShdw blurRad="50800" dist="38100" dir="2700000" algn="tl" rotWithShape="0">
                    <a:prstClr val="black">
                      <a:alpha val="40000"/>
                    </a:prstClr>
                  </a:outerShdw>
                </a:effectLst>
                <a:latin typeface="Franklin Gothic Medium" panose="020B0603020102020204" pitchFamily="34" charset="0"/>
                <a:cs typeface="Arial"/>
              </a:rPr>
            </a:br>
            <a:r>
              <a:rPr lang="en-US" sz="4400">
                <a:solidFill>
                  <a:schemeClr val="bg1"/>
                </a:solidFill>
                <a:effectLst>
                  <a:outerShdw blurRad="50800" dist="38100" dir="2700000" algn="tl" rotWithShape="0">
                    <a:prstClr val="black">
                      <a:alpha val="40000"/>
                    </a:prstClr>
                  </a:outerShdw>
                </a:effectLst>
                <a:latin typeface="Franklin Gothic Medium" panose="020B0603020102020204" pitchFamily="34" charset="0"/>
                <a:cs typeface="Arial"/>
              </a:rPr>
              <a:t>Far and At Home</a:t>
            </a:r>
          </a:p>
        </p:txBody>
      </p:sp>
    </p:spTree>
    <p:extLst>
      <p:ext uri="{BB962C8B-B14F-4D97-AF65-F5344CB8AC3E}">
        <p14:creationId xmlns:p14="http://schemas.microsoft.com/office/powerpoint/2010/main" val="256627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a:extLst>
              <a:ext uri="{FF2B5EF4-FFF2-40B4-BE49-F238E27FC236}">
                <a16:creationId xmlns:a16="http://schemas.microsoft.com/office/drawing/2014/main" id="{FD62D98A-3E5A-34EE-A46B-16CB247AB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50895">
            <a:off x="8494051" y="2503229"/>
            <a:ext cx="3321819" cy="3321819"/>
          </a:xfrm>
          <a:prstGeom prst="rect">
            <a:avLst/>
          </a:prstGeom>
          <a:noFill/>
          <a:extLst>
            <a:ext uri="{909E8E84-426E-40DD-AFC4-6F175D3DCCD1}">
              <a14:hiddenFill xmlns:a14="http://schemas.microsoft.com/office/drawing/2010/main">
                <a:solidFill>
                  <a:srgbClr val="FFFFFF"/>
                </a:solidFill>
              </a14:hiddenFill>
            </a:ext>
          </a:extLst>
        </p:spPr>
      </p:pic>
      <p:sp>
        <p:nvSpPr>
          <p:cNvPr id="5" name="Foliennummernplatzhalter 4">
            <a:extLst>
              <a:ext uri="{FF2B5EF4-FFF2-40B4-BE49-F238E27FC236}">
                <a16:creationId xmlns:a16="http://schemas.microsoft.com/office/drawing/2014/main" id="{EB5B439F-B15F-3B40-40DD-5BA47873E4F9}"/>
              </a:ext>
            </a:extLst>
          </p:cNvPr>
          <p:cNvSpPr>
            <a:spLocks noGrp="1"/>
          </p:cNvSpPr>
          <p:nvPr>
            <p:ph type="sldNum" sz="quarter" idx="12"/>
          </p:nvPr>
        </p:nvSpPr>
        <p:spPr/>
        <p:txBody>
          <a:bodyPr lIns="91440" tIns="45720" rIns="91440" bIns="45720" anchor="t"/>
          <a:lstStyle/>
          <a:p>
            <a:pPr algn="r"/>
            <a:r>
              <a:rPr lang="en-SE">
                <a:latin typeface="Helvetica"/>
                <a:cs typeface="Helvetica"/>
              </a:rPr>
              <a:t>2</a:t>
            </a:r>
            <a:r>
              <a:rPr lang="en-US">
                <a:latin typeface="Helvetica"/>
                <a:cs typeface="Helvetica"/>
              </a:rPr>
              <a:t>5</a:t>
            </a:r>
            <a:endParaRPr lang="de-DE"/>
          </a:p>
        </p:txBody>
      </p:sp>
      <p:sp>
        <p:nvSpPr>
          <p:cNvPr id="2" name="Title 1">
            <a:extLst>
              <a:ext uri="{FF2B5EF4-FFF2-40B4-BE49-F238E27FC236}">
                <a16:creationId xmlns:a16="http://schemas.microsoft.com/office/drawing/2014/main" id="{4061E1FA-7094-24E1-7127-1B67B54FFDC8}"/>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GB">
                <a:latin typeface="Franklin Gothic Medium" panose="020B0603020102020204" pitchFamily="34" charset="0"/>
              </a:rPr>
              <a:t>Solar System Science</a:t>
            </a:r>
          </a:p>
        </p:txBody>
      </p:sp>
      <p:pic>
        <p:nvPicPr>
          <p:cNvPr id="1028" name="Picture 4">
            <a:extLst>
              <a:ext uri="{FF2B5EF4-FFF2-40B4-BE49-F238E27FC236}">
                <a16:creationId xmlns:a16="http://schemas.microsoft.com/office/drawing/2014/main" id="{BAD2B92E-5B1E-C8AE-859F-F288F9567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04604" y="1918683"/>
            <a:ext cx="1510317" cy="1510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739BF85-92BD-7C23-8AED-7470283A44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1058" y="1952006"/>
            <a:ext cx="938039" cy="20281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3701A0DF-4B8D-CD26-BB22-E1D0E43C12CB}"/>
              </a:ext>
            </a:extLst>
          </p:cNvPr>
          <p:cNvGraphicFramePr>
            <a:graphicFrameLocks noGrp="1"/>
          </p:cNvGraphicFramePr>
          <p:nvPr>
            <p:extLst>
              <p:ext uri="{D42A27DB-BD31-4B8C-83A1-F6EECF244321}">
                <p14:modId xmlns:p14="http://schemas.microsoft.com/office/powerpoint/2010/main" val="1356874807"/>
              </p:ext>
            </p:extLst>
          </p:nvPr>
        </p:nvGraphicFramePr>
        <p:xfrm>
          <a:off x="386772" y="1952006"/>
          <a:ext cx="6095999" cy="3370614"/>
        </p:xfrm>
        <a:graphic>
          <a:graphicData uri="http://schemas.openxmlformats.org/drawingml/2006/table">
            <a:tbl>
              <a:tblPr firstRow="1" bandRow="1">
                <a:tableStyleId>{073A0DAA-6AF3-43AB-8588-CEC1D06C72B9}</a:tableStyleId>
              </a:tblPr>
              <a:tblGrid>
                <a:gridCol w="6095999">
                  <a:extLst>
                    <a:ext uri="{9D8B030D-6E8A-4147-A177-3AD203B41FA5}">
                      <a16:colId xmlns:a16="http://schemas.microsoft.com/office/drawing/2014/main" val="2903254667"/>
                    </a:ext>
                  </a:extLst>
                </a:gridCol>
              </a:tblGrid>
              <a:tr h="564841">
                <a:tc>
                  <a:txBody>
                    <a:bodyPr/>
                    <a:lstStyle/>
                    <a:p>
                      <a:pPr rtl="0" fontAlgn="ctr">
                        <a:spcBef>
                          <a:spcPts val="0"/>
                        </a:spcBef>
                        <a:spcAft>
                          <a:spcPts val="0"/>
                        </a:spcAft>
                      </a:pPr>
                      <a:r>
                        <a:rPr lang="en-US" sz="2200" u="none" strike="noStrike">
                          <a:solidFill>
                            <a:schemeClr val="bg1"/>
                          </a:solidFill>
                          <a:effectLst/>
                          <a:latin typeface="Helvetica"/>
                          <a:cs typeface="Helvetica"/>
                        </a:rPr>
                        <a:t>Question: Evolution Solar System?</a:t>
                      </a:r>
                      <a:endParaRPr lang="en-US" sz="2200">
                        <a:solidFill>
                          <a:schemeClr val="bg1"/>
                        </a:solidFill>
                        <a:effectLst/>
                        <a:latin typeface="Helvetica"/>
                        <a:cs typeface="Helvetica"/>
                      </a:endParaRP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9950855"/>
                  </a:ext>
                </a:extLst>
              </a:tr>
              <a:tr h="559191">
                <a:tc>
                  <a:txBody>
                    <a:bodyPr/>
                    <a:lstStyle/>
                    <a:p>
                      <a:pPr lvl="0" algn="l">
                        <a:lnSpc>
                          <a:spcPct val="100000"/>
                        </a:lnSpc>
                        <a:spcBef>
                          <a:spcPts val="0"/>
                        </a:spcBef>
                        <a:spcAft>
                          <a:spcPts val="0"/>
                        </a:spcAft>
                        <a:buNone/>
                      </a:pPr>
                      <a:r>
                        <a:rPr lang="en-US" sz="2200" b="1" u="none" strike="noStrike" noProof="0">
                          <a:solidFill>
                            <a:schemeClr val="tx1"/>
                          </a:solidFill>
                          <a:effectLst/>
                          <a:latin typeface="Helvetica"/>
                          <a:cs typeface="Helvetica"/>
                        </a:rPr>
                        <a:t>Derived Objectives: </a:t>
                      </a:r>
                      <a:endParaRPr lang="en-US" sz="2200" u="none" strike="noStrike">
                        <a:effectLst/>
                        <a:latin typeface="Helvetica"/>
                        <a:cs typeface="Helvetica"/>
                      </a:endParaRPr>
                    </a:p>
                  </a:txBody>
                  <a:tcPr marL="95249" marR="95249" marT="95249" marB="9524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523421930"/>
                  </a:ext>
                </a:extLst>
              </a:tr>
              <a:tr h="2246582">
                <a:tc>
                  <a:txBody>
                    <a:bodyPr/>
                    <a:lstStyle/>
                    <a:p>
                      <a:pPr marL="342900" lvl="0" indent="-342900">
                        <a:spcBef>
                          <a:spcPts val="0"/>
                        </a:spcBef>
                        <a:spcAft>
                          <a:spcPts val="0"/>
                        </a:spcAft>
                        <a:buAutoNum type="arabicPeriod"/>
                      </a:pPr>
                      <a:r>
                        <a:rPr lang="en-US" sz="2800" b="0" i="0" u="none" strike="noStrike" noProof="0">
                          <a:effectLst/>
                          <a:latin typeface="Helvetica"/>
                        </a:rPr>
                        <a:t>Constrain energy budgets of gas planets.</a:t>
                      </a:r>
                    </a:p>
                    <a:p>
                      <a:pPr marL="342900" lvl="0" indent="-342900">
                        <a:spcBef>
                          <a:spcPts val="0"/>
                        </a:spcBef>
                        <a:spcAft>
                          <a:spcPts val="0"/>
                        </a:spcAft>
                        <a:buAutoNum type="arabicPeriod"/>
                      </a:pPr>
                      <a:r>
                        <a:rPr lang="en-US" sz="2800" b="0" i="0" u="none" strike="noStrike" noProof="0">
                          <a:effectLst/>
                          <a:latin typeface="Helvetica"/>
                        </a:rPr>
                        <a:t>Constrain early composition by looking at pristine comets. </a:t>
                      </a:r>
                    </a:p>
                  </a:txBody>
                  <a:tcPr marL="95249" marR="95249" marT="95249" marB="9524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649744457"/>
                  </a:ext>
                </a:extLst>
              </a:tr>
            </a:tbl>
          </a:graphicData>
        </a:graphic>
      </p:graphicFrame>
      <p:sp>
        <p:nvSpPr>
          <p:cNvPr id="12" name="Rectangle 11">
            <a:extLst>
              <a:ext uri="{FF2B5EF4-FFF2-40B4-BE49-F238E27FC236}">
                <a16:creationId xmlns:a16="http://schemas.microsoft.com/office/drawing/2014/main" id="{C9255C8B-481D-BA7D-99FE-FB4B8DEA3CEF}"/>
              </a:ext>
            </a:extLst>
          </p:cNvPr>
          <p:cNvSpPr/>
          <p:nvPr/>
        </p:nvSpPr>
        <p:spPr>
          <a:xfrm>
            <a:off x="0" y="6801973"/>
            <a:ext cx="12192000" cy="53355"/>
          </a:xfrm>
          <a:prstGeom prst="rect">
            <a:avLst/>
          </a:prstGeom>
          <a:solidFill>
            <a:srgbClr val="4F9A7A">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53C079A-1D1E-4F16-8BC3-F0EDB423237C}"/>
              </a:ext>
            </a:extLst>
          </p:cNvPr>
          <p:cNvSpPr/>
          <p:nvPr/>
        </p:nvSpPr>
        <p:spPr>
          <a:xfrm flipV="1">
            <a:off x="2503714" y="6807352"/>
            <a:ext cx="9688286" cy="45719"/>
          </a:xfrm>
          <a:prstGeom prst="rect">
            <a:avLst/>
          </a:prstGeom>
          <a:solidFill>
            <a:schemeClr val="accent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407936F2-EB00-7AE3-1584-2B542A5B1A47}"/>
              </a:ext>
            </a:extLst>
          </p:cNvPr>
          <p:cNvSpPr/>
          <p:nvPr/>
        </p:nvSpPr>
        <p:spPr>
          <a:xfrm>
            <a:off x="5007428" y="6807352"/>
            <a:ext cx="7184572" cy="48129"/>
          </a:xfrm>
          <a:prstGeom prst="rect">
            <a:avLst/>
          </a:prstGeom>
          <a:solidFill>
            <a:schemeClr val="accent4">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A4A0E4B-88EE-B496-66CF-04C68025751E}"/>
              </a:ext>
            </a:extLst>
          </p:cNvPr>
          <p:cNvSpPr/>
          <p:nvPr/>
        </p:nvSpPr>
        <p:spPr>
          <a:xfrm>
            <a:off x="7511142" y="6807352"/>
            <a:ext cx="4680858" cy="50648"/>
          </a:xfrm>
          <a:prstGeom prst="rect">
            <a:avLst/>
          </a:prstGeom>
          <a:solidFill>
            <a:schemeClr val="accent5">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A36F514-361B-EFCE-649F-ACBCFE24175D}"/>
              </a:ext>
            </a:extLst>
          </p:cNvPr>
          <p:cNvSpPr txBox="1"/>
          <p:nvPr/>
        </p:nvSpPr>
        <p:spPr>
          <a:xfrm>
            <a:off x="1" y="6530522"/>
            <a:ext cx="2503714" cy="307777"/>
          </a:xfrm>
          <a:prstGeom prst="rect">
            <a:avLst/>
          </a:prstGeom>
          <a:noFill/>
        </p:spPr>
        <p:txBody>
          <a:bodyPr wrap="square" rtlCol="0">
            <a:spAutoFit/>
          </a:bodyPr>
          <a:lstStyle/>
          <a:p>
            <a:r>
              <a:rPr lang="en-GB" sz="1400">
                <a:solidFill>
                  <a:schemeClr val="bg1"/>
                </a:solidFill>
              </a:rPr>
              <a:t>Science case</a:t>
            </a:r>
          </a:p>
        </p:txBody>
      </p:sp>
      <p:sp>
        <p:nvSpPr>
          <p:cNvPr id="17" name="TextBox 16">
            <a:extLst>
              <a:ext uri="{FF2B5EF4-FFF2-40B4-BE49-F238E27FC236}">
                <a16:creationId xmlns:a16="http://schemas.microsoft.com/office/drawing/2014/main" id="{047B87B6-8FCC-6DA4-C508-216795426BA2}"/>
              </a:ext>
            </a:extLst>
          </p:cNvPr>
          <p:cNvSpPr txBox="1"/>
          <p:nvPr/>
        </p:nvSpPr>
        <p:spPr>
          <a:xfrm>
            <a:off x="2527119" y="6530522"/>
            <a:ext cx="2205447" cy="307777"/>
          </a:xfrm>
          <a:prstGeom prst="rect">
            <a:avLst/>
          </a:prstGeom>
          <a:noFill/>
        </p:spPr>
        <p:txBody>
          <a:bodyPr wrap="square" rtlCol="0">
            <a:spAutoFit/>
          </a:bodyPr>
          <a:lstStyle/>
          <a:p>
            <a:r>
              <a:rPr lang="en-GB" sz="1400">
                <a:solidFill>
                  <a:schemeClr val="bg1">
                    <a:alpha val="25000"/>
                  </a:schemeClr>
                </a:solidFill>
              </a:rPr>
              <a:t>Payload</a:t>
            </a:r>
          </a:p>
        </p:txBody>
      </p:sp>
      <p:sp>
        <p:nvSpPr>
          <p:cNvPr id="18" name="TextBox 17">
            <a:extLst>
              <a:ext uri="{FF2B5EF4-FFF2-40B4-BE49-F238E27FC236}">
                <a16:creationId xmlns:a16="http://schemas.microsoft.com/office/drawing/2014/main" id="{C499D40C-A22A-5FE3-FDC8-2CEA093EFCEF}"/>
              </a:ext>
            </a:extLst>
          </p:cNvPr>
          <p:cNvSpPr txBox="1"/>
          <p:nvPr/>
        </p:nvSpPr>
        <p:spPr>
          <a:xfrm>
            <a:off x="5017301" y="6520874"/>
            <a:ext cx="2205447" cy="307777"/>
          </a:xfrm>
          <a:prstGeom prst="rect">
            <a:avLst/>
          </a:prstGeom>
          <a:noFill/>
        </p:spPr>
        <p:txBody>
          <a:bodyPr wrap="square" rtlCol="0">
            <a:spAutoFit/>
          </a:bodyPr>
          <a:lstStyle/>
          <a:p>
            <a:r>
              <a:rPr lang="en-GB" sz="1400">
                <a:solidFill>
                  <a:schemeClr val="bg1">
                    <a:alpha val="25000"/>
                  </a:schemeClr>
                </a:solidFill>
              </a:rPr>
              <a:t>Spacecraft</a:t>
            </a:r>
          </a:p>
        </p:txBody>
      </p:sp>
      <p:sp>
        <p:nvSpPr>
          <p:cNvPr id="19" name="TextBox 18">
            <a:extLst>
              <a:ext uri="{FF2B5EF4-FFF2-40B4-BE49-F238E27FC236}">
                <a16:creationId xmlns:a16="http://schemas.microsoft.com/office/drawing/2014/main" id="{B1E4BAE4-1A51-2098-8653-EE66148EE29B}"/>
              </a:ext>
            </a:extLst>
          </p:cNvPr>
          <p:cNvSpPr txBox="1"/>
          <p:nvPr/>
        </p:nvSpPr>
        <p:spPr>
          <a:xfrm>
            <a:off x="7530889" y="6536066"/>
            <a:ext cx="2205447" cy="307777"/>
          </a:xfrm>
          <a:prstGeom prst="rect">
            <a:avLst/>
          </a:prstGeom>
          <a:noFill/>
        </p:spPr>
        <p:txBody>
          <a:bodyPr wrap="square" rtlCol="0">
            <a:spAutoFit/>
          </a:bodyPr>
          <a:lstStyle/>
          <a:p>
            <a:r>
              <a:rPr lang="en-GB" sz="1400">
                <a:solidFill>
                  <a:schemeClr val="bg1">
                    <a:alpha val="25000"/>
                  </a:schemeClr>
                </a:solidFill>
              </a:rPr>
              <a:t>Wrap-up</a:t>
            </a:r>
          </a:p>
        </p:txBody>
      </p:sp>
    </p:spTree>
    <p:extLst>
      <p:ext uri="{BB962C8B-B14F-4D97-AF65-F5344CB8AC3E}">
        <p14:creationId xmlns:p14="http://schemas.microsoft.com/office/powerpoint/2010/main" val="2240572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094BA9F-6A5D-F481-488C-54D404955B7D}"/>
              </a:ext>
            </a:extLst>
          </p:cNvPr>
          <p:cNvSpPr/>
          <p:nvPr/>
        </p:nvSpPr>
        <p:spPr>
          <a:xfrm>
            <a:off x="0" y="299024"/>
            <a:ext cx="12192000" cy="1277754"/>
          </a:xfrm>
          <a:prstGeom prst="rect">
            <a:avLst/>
          </a:prstGeom>
          <a:solidFill>
            <a:schemeClr val="bg1">
              <a:alpha val="729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400">
              <a:solidFill>
                <a:schemeClr val="tx1"/>
              </a:solidFill>
              <a:latin typeface="Arial"/>
              <a:ea typeface="Cambria"/>
              <a:cs typeface="Calibri" panose="020F0502020204030204"/>
            </a:endParaRPr>
          </a:p>
        </p:txBody>
      </p:sp>
      <p:sp>
        <p:nvSpPr>
          <p:cNvPr id="2" name="Slide Number Placeholder 1">
            <a:extLst>
              <a:ext uri="{FF2B5EF4-FFF2-40B4-BE49-F238E27FC236}">
                <a16:creationId xmlns:a16="http://schemas.microsoft.com/office/drawing/2014/main" id="{E974BD9E-9AA3-995D-A515-80B5149F04C1}"/>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26</a:t>
            </a:fld>
            <a:endParaRPr lang="en-SE"/>
          </a:p>
        </p:txBody>
      </p:sp>
      <p:sp>
        <p:nvSpPr>
          <p:cNvPr id="41" name="TextBox 40">
            <a:extLst>
              <a:ext uri="{FF2B5EF4-FFF2-40B4-BE49-F238E27FC236}">
                <a16:creationId xmlns:a16="http://schemas.microsoft.com/office/drawing/2014/main" id="{0FF8197A-0A8B-38E9-727D-E1B9A9744FD5}"/>
              </a:ext>
            </a:extLst>
          </p:cNvPr>
          <p:cNvSpPr txBox="1"/>
          <p:nvPr/>
        </p:nvSpPr>
        <p:spPr>
          <a:xfrm>
            <a:off x="229311" y="811432"/>
            <a:ext cx="10302521" cy="461665"/>
          </a:xfrm>
          <a:prstGeom prst="rect">
            <a:avLst/>
          </a:prstGeom>
          <a:noFill/>
        </p:spPr>
        <p:txBody>
          <a:bodyPr wrap="square">
            <a:spAutoFit/>
          </a:bodyPr>
          <a:lstStyle/>
          <a:p>
            <a:pPr marL="342900" indent="-342900">
              <a:buFontTx/>
              <a:buAutoNum type="arabicPeriod"/>
            </a:pPr>
            <a:r>
              <a:rPr lang="en-US" sz="2400" b="0" i="0" u="none" strike="noStrike" noProof="0">
                <a:effectLst/>
                <a:latin typeface="Helvetica"/>
              </a:rPr>
              <a:t>Atmospheric dynamics and energy budget of solar system gas planets. </a:t>
            </a:r>
          </a:p>
        </p:txBody>
      </p:sp>
      <p:sp>
        <p:nvSpPr>
          <p:cNvPr id="44" name="TextBox 43">
            <a:extLst>
              <a:ext uri="{FF2B5EF4-FFF2-40B4-BE49-F238E27FC236}">
                <a16:creationId xmlns:a16="http://schemas.microsoft.com/office/drawing/2014/main" id="{217D2B74-59BE-EE5F-723C-484CF50634E1}"/>
              </a:ext>
            </a:extLst>
          </p:cNvPr>
          <p:cNvSpPr txBox="1"/>
          <p:nvPr/>
        </p:nvSpPr>
        <p:spPr>
          <a:xfrm>
            <a:off x="212983" y="373657"/>
            <a:ext cx="6697667" cy="584775"/>
          </a:xfrm>
          <a:prstGeom prst="rect">
            <a:avLst/>
          </a:prstGeom>
          <a:noFill/>
        </p:spPr>
        <p:txBody>
          <a:bodyPr wrap="none" rtlCol="0">
            <a:spAutoFit/>
          </a:bodyPr>
          <a:lstStyle/>
          <a:p>
            <a:pPr rtl="0" fontAlgn="ctr">
              <a:spcBef>
                <a:spcPts val="0"/>
              </a:spcBef>
              <a:spcAft>
                <a:spcPts val="0"/>
              </a:spcAft>
            </a:pPr>
            <a:r>
              <a:rPr lang="en-US" sz="3200" b="1" u="none" strike="noStrike">
                <a:effectLst/>
                <a:latin typeface="Helvetica"/>
                <a:cs typeface="Helvetica"/>
              </a:rPr>
              <a:t>Understanding our Solar System:</a:t>
            </a:r>
            <a:endParaRPr lang="en-US" sz="3200" b="1">
              <a:effectLst/>
              <a:latin typeface="Helvetica"/>
              <a:cs typeface="Helvetica"/>
            </a:endParaRPr>
          </a:p>
        </p:txBody>
      </p:sp>
      <p:pic>
        <p:nvPicPr>
          <p:cNvPr id="3" name="Picture 4">
            <a:extLst>
              <a:ext uri="{FF2B5EF4-FFF2-40B4-BE49-F238E27FC236}">
                <a16:creationId xmlns:a16="http://schemas.microsoft.com/office/drawing/2014/main" id="{81BCCF2A-4BE9-6B8B-ADCB-A4AD30910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843" y="2143854"/>
            <a:ext cx="31750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178C98C1-3CB2-3C8D-EEF0-5014C16BB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5855" y="2594318"/>
            <a:ext cx="1971953" cy="42636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0FB0F35-F101-7CAD-9C2E-45DF4B40E91A}"/>
              </a:ext>
            </a:extLst>
          </p:cNvPr>
          <p:cNvSpPr txBox="1"/>
          <p:nvPr/>
        </p:nvSpPr>
        <p:spPr>
          <a:xfrm>
            <a:off x="578879" y="2093786"/>
            <a:ext cx="5661054" cy="2831544"/>
          </a:xfrm>
          <a:prstGeom prst="rect">
            <a:avLst/>
          </a:prstGeom>
          <a:noFill/>
        </p:spPr>
        <p:txBody>
          <a:bodyPr wrap="square" lIns="91440" tIns="45720" rIns="91440" bIns="45720" rtlCol="0" anchor="t">
            <a:spAutoFit/>
          </a:bodyPr>
          <a:lstStyle/>
          <a:p>
            <a:pPr marL="342900" indent="-342900" algn="l" rtl="0" fontAlgn="base">
              <a:spcBef>
                <a:spcPts val="0"/>
              </a:spcBef>
              <a:spcAft>
                <a:spcPts val="0"/>
              </a:spcAft>
              <a:buFont typeface="Arial"/>
              <a:buChar char="•"/>
            </a:pPr>
            <a:r>
              <a:rPr lang="en-GB" sz="2400" b="0" i="0" u="none" strike="noStrike">
                <a:solidFill>
                  <a:schemeClr val="bg1"/>
                </a:solidFill>
                <a:effectLst/>
                <a:latin typeface="Helvetica" pitchFamily="2" charset="0"/>
              </a:rPr>
              <a:t>A longer wavelength peers into l</a:t>
            </a:r>
            <a:r>
              <a:rPr lang="en-GB" sz="2400" b="0" i="0" u="none" strike="noStrike">
                <a:solidFill>
                  <a:schemeClr val="bg1"/>
                </a:solidFill>
                <a:effectLst/>
                <a:latin typeface="Helvetica" pitchFamily="2" charset="0"/>
                <a:cs typeface="Arial"/>
              </a:rPr>
              <a:t>argely unexplored lower atmospheres of Neptune and Uranus</a:t>
            </a:r>
            <a:br>
              <a:rPr lang="en-GB" sz="2400" b="0" i="0" u="none" strike="noStrike">
                <a:solidFill>
                  <a:schemeClr val="bg1"/>
                </a:solidFill>
                <a:effectLst/>
                <a:latin typeface="Helvetica" pitchFamily="2" charset="0"/>
              </a:rPr>
            </a:br>
            <a:endParaRPr lang="en-GB" sz="2400" b="0" i="0" u="none" strike="noStrike">
              <a:solidFill>
                <a:schemeClr val="bg1"/>
              </a:solidFill>
              <a:effectLst/>
              <a:latin typeface="Helvetica" pitchFamily="2" charset="0"/>
              <a:cs typeface="Arial" panose="020B0604020202020204" pitchFamily="34" charset="0"/>
            </a:endParaRPr>
          </a:p>
          <a:p>
            <a:pPr marL="342900" indent="-342900" algn="l" rtl="0" fontAlgn="base">
              <a:spcBef>
                <a:spcPts val="0"/>
              </a:spcBef>
              <a:spcAft>
                <a:spcPts val="1200"/>
              </a:spcAft>
              <a:buFont typeface="Arial"/>
              <a:buChar char="•"/>
            </a:pPr>
            <a:r>
              <a:rPr lang="en-GB" sz="2400" b="0" i="0" u="none" strike="noStrike">
                <a:solidFill>
                  <a:schemeClr val="bg1"/>
                </a:solidFill>
                <a:effectLst/>
                <a:latin typeface="Helvetica" pitchFamily="2" charset="0"/>
              </a:rPr>
              <a:t>Mid-Infrared (MIR) observes composition and planetary flux</a:t>
            </a:r>
            <a:endParaRPr lang="en-GB" sz="2400" b="0" i="0" u="none" strike="noStrike">
              <a:solidFill>
                <a:schemeClr val="bg1"/>
              </a:solidFill>
              <a:effectLst/>
              <a:latin typeface="Helvetica" pitchFamily="2" charset="0"/>
              <a:cs typeface="Arial" panose="020B0604020202020204" pitchFamily="34" charset="0"/>
            </a:endParaRPr>
          </a:p>
          <a:p>
            <a:pPr marL="342900" indent="-342900" algn="l" rtl="0" fontAlgn="base">
              <a:spcBef>
                <a:spcPts val="0"/>
              </a:spcBef>
              <a:spcAft>
                <a:spcPts val="0"/>
              </a:spcAft>
              <a:buFont typeface="Arial"/>
              <a:buChar char="•"/>
            </a:pPr>
            <a:r>
              <a:rPr lang="en-GB" sz="2400" b="0" i="0" u="none" strike="noStrike">
                <a:solidFill>
                  <a:schemeClr val="bg1"/>
                </a:solidFill>
                <a:effectLst/>
                <a:latin typeface="Helvetica" pitchFamily="2" charset="0"/>
              </a:rPr>
              <a:t>Energy Budget can be determined</a:t>
            </a:r>
            <a:endParaRPr lang="en-SE">
              <a:solidFill>
                <a:schemeClr val="bg1"/>
              </a:solidFill>
              <a:latin typeface="Helvetica" pitchFamily="2" charset="0"/>
            </a:endParaRPr>
          </a:p>
        </p:txBody>
      </p:sp>
    </p:spTree>
    <p:extLst>
      <p:ext uri="{BB962C8B-B14F-4D97-AF65-F5344CB8AC3E}">
        <p14:creationId xmlns:p14="http://schemas.microsoft.com/office/powerpoint/2010/main" val="4217368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094BA9F-6A5D-F481-488C-54D404955B7D}"/>
              </a:ext>
            </a:extLst>
          </p:cNvPr>
          <p:cNvSpPr/>
          <p:nvPr/>
        </p:nvSpPr>
        <p:spPr>
          <a:xfrm>
            <a:off x="0" y="299024"/>
            <a:ext cx="12192000" cy="1277754"/>
          </a:xfrm>
          <a:prstGeom prst="rect">
            <a:avLst/>
          </a:prstGeom>
          <a:solidFill>
            <a:schemeClr val="bg1">
              <a:alpha val="729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400">
              <a:solidFill>
                <a:schemeClr val="tx1"/>
              </a:solidFill>
              <a:latin typeface="Arial"/>
              <a:ea typeface="Cambria"/>
              <a:cs typeface="Calibri" panose="020F0502020204030204"/>
            </a:endParaRPr>
          </a:p>
        </p:txBody>
      </p:sp>
      <p:sp>
        <p:nvSpPr>
          <p:cNvPr id="2" name="Slide Number Placeholder 1">
            <a:extLst>
              <a:ext uri="{FF2B5EF4-FFF2-40B4-BE49-F238E27FC236}">
                <a16:creationId xmlns:a16="http://schemas.microsoft.com/office/drawing/2014/main" id="{E974BD9E-9AA3-995D-A515-80B5149F04C1}"/>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27</a:t>
            </a:fld>
            <a:endParaRPr lang="en-SE"/>
          </a:p>
        </p:txBody>
      </p:sp>
      <p:sp>
        <p:nvSpPr>
          <p:cNvPr id="41" name="TextBox 40">
            <a:extLst>
              <a:ext uri="{FF2B5EF4-FFF2-40B4-BE49-F238E27FC236}">
                <a16:creationId xmlns:a16="http://schemas.microsoft.com/office/drawing/2014/main" id="{0FF8197A-0A8B-38E9-727D-E1B9A9744FD5}"/>
              </a:ext>
            </a:extLst>
          </p:cNvPr>
          <p:cNvSpPr txBox="1"/>
          <p:nvPr/>
        </p:nvSpPr>
        <p:spPr>
          <a:xfrm>
            <a:off x="229312" y="958391"/>
            <a:ext cx="11962688" cy="461665"/>
          </a:xfrm>
          <a:prstGeom prst="rect">
            <a:avLst/>
          </a:prstGeom>
          <a:noFill/>
        </p:spPr>
        <p:txBody>
          <a:bodyPr wrap="square">
            <a:spAutoFit/>
          </a:bodyPr>
          <a:lstStyle/>
          <a:p>
            <a:pPr rtl="0">
              <a:spcBef>
                <a:spcPts val="0"/>
              </a:spcBef>
              <a:spcAft>
                <a:spcPts val="0"/>
              </a:spcAft>
            </a:pPr>
            <a:r>
              <a:rPr lang="en-GB" sz="2400" b="0" i="0" u="none" strike="noStrike">
                <a:solidFill>
                  <a:srgbClr val="000000"/>
                </a:solidFill>
                <a:effectLst/>
                <a:latin typeface="Helvetica" panose="020B0604020202020204" pitchFamily="34" charset="0"/>
                <a:cs typeface="Helvetica" panose="020B0604020202020204" pitchFamily="34" charset="0"/>
              </a:rPr>
              <a:t>2.  Constraining the elemental abundances during the formation of our solar system. </a:t>
            </a:r>
            <a:endParaRPr lang="en-GB" sz="2400" b="0">
              <a:effectLst/>
              <a:latin typeface="Helvetica" panose="020B0604020202020204" pitchFamily="34" charset="0"/>
              <a:cs typeface="Helvetica" panose="020B0604020202020204" pitchFamily="34" charset="0"/>
            </a:endParaRPr>
          </a:p>
        </p:txBody>
      </p:sp>
      <p:sp>
        <p:nvSpPr>
          <p:cNvPr id="44" name="TextBox 43">
            <a:extLst>
              <a:ext uri="{FF2B5EF4-FFF2-40B4-BE49-F238E27FC236}">
                <a16:creationId xmlns:a16="http://schemas.microsoft.com/office/drawing/2014/main" id="{217D2B74-59BE-EE5F-723C-484CF50634E1}"/>
              </a:ext>
            </a:extLst>
          </p:cNvPr>
          <p:cNvSpPr txBox="1"/>
          <p:nvPr/>
        </p:nvSpPr>
        <p:spPr>
          <a:xfrm>
            <a:off x="212983" y="373657"/>
            <a:ext cx="6561412" cy="584775"/>
          </a:xfrm>
          <a:prstGeom prst="rect">
            <a:avLst/>
          </a:prstGeom>
          <a:noFill/>
        </p:spPr>
        <p:txBody>
          <a:bodyPr wrap="none" rtlCol="0">
            <a:spAutoFit/>
          </a:bodyPr>
          <a:lstStyle/>
          <a:p>
            <a:pPr rtl="0" fontAlgn="ctr">
              <a:spcBef>
                <a:spcPts val="0"/>
              </a:spcBef>
              <a:spcAft>
                <a:spcPts val="0"/>
              </a:spcAft>
            </a:pPr>
            <a:r>
              <a:rPr lang="en-US" sz="3200" b="1" u="none" strike="noStrike">
                <a:effectLst/>
                <a:latin typeface="Helvetica"/>
                <a:cs typeface="Helvetica"/>
              </a:rPr>
              <a:t>Understanding our Solar System</a:t>
            </a:r>
            <a:endParaRPr lang="en-US" sz="3200" b="1">
              <a:effectLst/>
              <a:latin typeface="Helvetica"/>
              <a:cs typeface="Helvetica"/>
            </a:endParaRPr>
          </a:p>
        </p:txBody>
      </p:sp>
      <p:sp>
        <p:nvSpPr>
          <p:cNvPr id="3" name="TextBox 2">
            <a:extLst>
              <a:ext uri="{FF2B5EF4-FFF2-40B4-BE49-F238E27FC236}">
                <a16:creationId xmlns:a16="http://schemas.microsoft.com/office/drawing/2014/main" id="{DE1271D9-7476-3739-813C-0E58A019E4F9}"/>
              </a:ext>
            </a:extLst>
          </p:cNvPr>
          <p:cNvSpPr txBox="1"/>
          <p:nvPr/>
        </p:nvSpPr>
        <p:spPr>
          <a:xfrm>
            <a:off x="617837" y="2125362"/>
            <a:ext cx="5943599" cy="4154984"/>
          </a:xfrm>
          <a:prstGeom prst="rect">
            <a:avLst/>
          </a:prstGeom>
          <a:noFill/>
        </p:spPr>
        <p:txBody>
          <a:bodyPr wrap="square" lIns="91440" tIns="45720" rIns="91440" bIns="45720" rtlCol="0" anchor="t">
            <a:spAutoFit/>
          </a:bodyPr>
          <a:lstStyle/>
          <a:p>
            <a:pPr marL="342900" indent="-342900" fontAlgn="base">
              <a:buFont typeface="Arial"/>
              <a:buChar char="•"/>
            </a:pPr>
            <a:r>
              <a:rPr lang="en-GB" sz="2400" b="0" i="0" u="none" strike="noStrike">
                <a:solidFill>
                  <a:schemeClr val="bg1"/>
                </a:solidFill>
                <a:effectLst/>
                <a:latin typeface="Helvetica" pitchFamily="2" charset="0"/>
                <a:cs typeface="Arial"/>
              </a:rPr>
              <a:t>Comets consist of leftover building blocks from the solar system formation process</a:t>
            </a:r>
            <a:endParaRPr lang="en-GB" sz="2400">
              <a:solidFill>
                <a:schemeClr val="bg1"/>
              </a:solidFill>
              <a:latin typeface="Helvetica" pitchFamily="2" charset="0"/>
              <a:cs typeface="Arial" panose="020B0604020202020204" pitchFamily="34" charset="0"/>
            </a:endParaRPr>
          </a:p>
          <a:p>
            <a:pPr marL="342900" indent="-342900">
              <a:buFont typeface="Arial"/>
              <a:buChar char="•"/>
            </a:pPr>
            <a:endParaRPr lang="en-GB" sz="2400">
              <a:solidFill>
                <a:schemeClr val="bg1"/>
              </a:solidFill>
              <a:latin typeface="Helvetica" pitchFamily="2" charset="0"/>
              <a:cs typeface="Arial"/>
            </a:endParaRPr>
          </a:p>
          <a:p>
            <a:pPr marL="342900" indent="-342900">
              <a:buFont typeface="Arial"/>
              <a:buChar char="•"/>
            </a:pPr>
            <a:r>
              <a:rPr lang="en-GB" sz="2400">
                <a:solidFill>
                  <a:schemeClr val="bg1"/>
                </a:solidFill>
                <a:latin typeface="Helvetica" pitchFamily="2" charset="0"/>
                <a:cs typeface="Arial"/>
              </a:rPr>
              <a:t>Complex organic molecules such as hydrocarbons can be measured at longer wavelengths</a:t>
            </a:r>
          </a:p>
          <a:p>
            <a:pPr marL="342900" indent="-342900">
              <a:buFont typeface="Arial"/>
              <a:buChar char="•"/>
            </a:pPr>
            <a:endParaRPr lang="en-GB" sz="2400">
              <a:solidFill>
                <a:schemeClr val="bg1"/>
              </a:solidFill>
              <a:latin typeface="Helvetica" pitchFamily="2" charset="0"/>
              <a:cs typeface="Arial"/>
            </a:endParaRPr>
          </a:p>
          <a:p>
            <a:pPr marL="342900" indent="-342900">
              <a:buFont typeface="Arial"/>
              <a:buChar char="•"/>
            </a:pPr>
            <a:r>
              <a:rPr lang="en-GB" sz="2400">
                <a:solidFill>
                  <a:schemeClr val="bg1"/>
                </a:solidFill>
                <a:latin typeface="Helvetica" pitchFamily="2" charset="0"/>
                <a:cs typeface="Arial"/>
              </a:rPr>
              <a:t>Comets can give us valuable insights into the formation of the Solar System and molecules of life</a:t>
            </a:r>
          </a:p>
        </p:txBody>
      </p:sp>
      <p:pic>
        <p:nvPicPr>
          <p:cNvPr id="5" name="Picture 8">
            <a:extLst>
              <a:ext uri="{FF2B5EF4-FFF2-40B4-BE49-F238E27FC236}">
                <a16:creationId xmlns:a16="http://schemas.microsoft.com/office/drawing/2014/main" id="{FB9764CD-30FF-F744-4322-5EE873692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50895">
            <a:off x="7692764" y="2417971"/>
            <a:ext cx="3321819" cy="332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969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701A0DF-4B8D-CD26-BB22-E1D0E43C12CB}"/>
              </a:ext>
            </a:extLst>
          </p:cNvPr>
          <p:cNvGraphicFramePr>
            <a:graphicFrameLocks noGrp="1"/>
          </p:cNvGraphicFramePr>
          <p:nvPr>
            <p:extLst>
              <p:ext uri="{D42A27DB-BD31-4B8C-83A1-F6EECF244321}">
                <p14:modId xmlns:p14="http://schemas.microsoft.com/office/powerpoint/2010/main" val="2584583102"/>
              </p:ext>
            </p:extLst>
          </p:nvPr>
        </p:nvGraphicFramePr>
        <p:xfrm>
          <a:off x="386772" y="1952006"/>
          <a:ext cx="6095999" cy="3370614"/>
        </p:xfrm>
        <a:graphic>
          <a:graphicData uri="http://schemas.openxmlformats.org/drawingml/2006/table">
            <a:tbl>
              <a:tblPr firstRow="1" bandRow="1">
                <a:tableStyleId>{073A0DAA-6AF3-43AB-8588-CEC1D06C72B9}</a:tableStyleId>
              </a:tblPr>
              <a:tblGrid>
                <a:gridCol w="6095999">
                  <a:extLst>
                    <a:ext uri="{9D8B030D-6E8A-4147-A177-3AD203B41FA5}">
                      <a16:colId xmlns:a16="http://schemas.microsoft.com/office/drawing/2014/main" val="2903254667"/>
                    </a:ext>
                  </a:extLst>
                </a:gridCol>
              </a:tblGrid>
              <a:tr h="564841">
                <a:tc>
                  <a:txBody>
                    <a:bodyPr/>
                    <a:lstStyle/>
                    <a:p>
                      <a:pPr rtl="0" fontAlgn="ctr">
                        <a:spcBef>
                          <a:spcPts val="0"/>
                        </a:spcBef>
                        <a:spcAft>
                          <a:spcPts val="0"/>
                        </a:spcAft>
                      </a:pPr>
                      <a:r>
                        <a:rPr lang="en-US" sz="2200" u="none" strike="noStrike">
                          <a:solidFill>
                            <a:schemeClr val="bg1"/>
                          </a:solidFill>
                          <a:effectLst/>
                          <a:latin typeface="Helvetica"/>
                          <a:cs typeface="Helvetica"/>
                        </a:rPr>
                        <a:t>Question: Life in the Solar System?</a:t>
                      </a:r>
                      <a:endParaRPr lang="en-US" sz="2200">
                        <a:solidFill>
                          <a:schemeClr val="bg1"/>
                        </a:solidFill>
                        <a:effectLst/>
                        <a:latin typeface="Helvetica"/>
                        <a:cs typeface="Helvetica"/>
                      </a:endParaRPr>
                    </a:p>
                  </a:txBody>
                  <a:tcPr marL="95250" marR="95250" marT="95250" marB="9525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9950855"/>
                  </a:ext>
                </a:extLst>
              </a:tr>
              <a:tr h="559191">
                <a:tc>
                  <a:txBody>
                    <a:bodyPr/>
                    <a:lstStyle/>
                    <a:p>
                      <a:pPr lvl="0" algn="l">
                        <a:lnSpc>
                          <a:spcPct val="100000"/>
                        </a:lnSpc>
                        <a:spcBef>
                          <a:spcPts val="0"/>
                        </a:spcBef>
                        <a:spcAft>
                          <a:spcPts val="0"/>
                        </a:spcAft>
                        <a:buNone/>
                      </a:pPr>
                      <a:r>
                        <a:rPr lang="en-US" sz="2200" b="1" u="none" strike="noStrike" noProof="0">
                          <a:solidFill>
                            <a:schemeClr val="tx1"/>
                          </a:solidFill>
                          <a:effectLst/>
                          <a:latin typeface="Helvetica"/>
                          <a:cs typeface="Helvetica"/>
                        </a:rPr>
                        <a:t>Derived Objectives: </a:t>
                      </a:r>
                      <a:endParaRPr lang="en-US" sz="2200" u="none" strike="noStrike">
                        <a:effectLst/>
                        <a:latin typeface="Helvetica"/>
                        <a:cs typeface="Helvetica"/>
                      </a:endParaRPr>
                    </a:p>
                  </a:txBody>
                  <a:tcPr marL="95249" marR="95249" marT="95249" marB="9524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523421930"/>
                  </a:ext>
                </a:extLst>
              </a:tr>
              <a:tr h="2246582">
                <a:tc>
                  <a:txBody>
                    <a:bodyPr/>
                    <a:lstStyle/>
                    <a:p>
                      <a:pPr marL="342900" lvl="0" indent="-342900">
                        <a:spcBef>
                          <a:spcPts val="0"/>
                        </a:spcBef>
                        <a:spcAft>
                          <a:spcPts val="0"/>
                        </a:spcAft>
                        <a:buAutoNum type="arabicPeriod"/>
                      </a:pPr>
                      <a:r>
                        <a:rPr lang="en-GB" sz="2800" b="0" i="0" u="none" strike="noStrike" kern="1200">
                          <a:solidFill>
                            <a:schemeClr val="dk1"/>
                          </a:solidFill>
                          <a:effectLst/>
                          <a:latin typeface="Helvetica" panose="020B0604020202020204" pitchFamily="34" charset="0"/>
                          <a:ea typeface="+mn-ea"/>
                          <a:cs typeface="Helvetica" panose="020B0604020202020204" pitchFamily="34" charset="0"/>
                        </a:rPr>
                        <a:t>Synergize with other mission, looking for biomarkers specifically in the mid-infrared (MIR). </a:t>
                      </a:r>
                      <a:endParaRPr lang="en-US" sz="2800" b="0" i="0" u="none" strike="noStrike" noProof="0">
                        <a:effectLst/>
                        <a:latin typeface="Helvetica" panose="020B0604020202020204" pitchFamily="34" charset="0"/>
                        <a:cs typeface="Helvetica" panose="020B0604020202020204" pitchFamily="34" charset="0"/>
                      </a:endParaRPr>
                    </a:p>
                  </a:txBody>
                  <a:tcPr marL="95249" marR="95249" marT="95249" marB="9524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649744457"/>
                  </a:ext>
                </a:extLst>
              </a:tr>
            </a:tbl>
          </a:graphicData>
        </a:graphic>
      </p:graphicFrame>
      <p:pic>
        <p:nvPicPr>
          <p:cNvPr id="2" name="Picture 9">
            <a:extLst>
              <a:ext uri="{FF2B5EF4-FFF2-40B4-BE49-F238E27FC236}">
                <a16:creationId xmlns:a16="http://schemas.microsoft.com/office/drawing/2014/main" id="{A4EA9036-046D-2223-A6F0-E2F4AED7698B}"/>
              </a:ext>
            </a:extLst>
          </p:cNvPr>
          <p:cNvPicPr>
            <a:picLocks noChangeAspect="1"/>
          </p:cNvPicPr>
          <p:nvPr/>
        </p:nvPicPr>
        <p:blipFill>
          <a:blip r:embed="rId3"/>
          <a:stretch>
            <a:fillRect/>
          </a:stretch>
        </p:blipFill>
        <p:spPr>
          <a:xfrm>
            <a:off x="9592146" y="2526467"/>
            <a:ext cx="1142672" cy="1155809"/>
          </a:xfrm>
          <a:prstGeom prst="rect">
            <a:avLst/>
          </a:prstGeom>
        </p:spPr>
      </p:pic>
      <p:pic>
        <p:nvPicPr>
          <p:cNvPr id="8" name="Picture 10">
            <a:extLst>
              <a:ext uri="{FF2B5EF4-FFF2-40B4-BE49-F238E27FC236}">
                <a16:creationId xmlns:a16="http://schemas.microsoft.com/office/drawing/2014/main" id="{63B4A946-0E1A-92E0-476C-DEA39708132B}"/>
              </a:ext>
            </a:extLst>
          </p:cNvPr>
          <p:cNvPicPr>
            <a:picLocks noChangeAspect="1"/>
          </p:cNvPicPr>
          <p:nvPr/>
        </p:nvPicPr>
        <p:blipFill>
          <a:blip r:embed="rId4"/>
          <a:stretch>
            <a:fillRect/>
          </a:stretch>
        </p:blipFill>
        <p:spPr>
          <a:xfrm>
            <a:off x="8302987" y="1802237"/>
            <a:ext cx="1137745" cy="1177159"/>
          </a:xfrm>
          <a:prstGeom prst="rect">
            <a:avLst/>
          </a:prstGeom>
        </p:spPr>
      </p:pic>
      <p:pic>
        <p:nvPicPr>
          <p:cNvPr id="11" name="Picture 11">
            <a:extLst>
              <a:ext uri="{FF2B5EF4-FFF2-40B4-BE49-F238E27FC236}">
                <a16:creationId xmlns:a16="http://schemas.microsoft.com/office/drawing/2014/main" id="{ADCB9D30-87DB-89FD-ADBB-790DF1D22D3C}"/>
              </a:ext>
            </a:extLst>
          </p:cNvPr>
          <p:cNvPicPr>
            <a:picLocks noChangeAspect="1"/>
          </p:cNvPicPr>
          <p:nvPr/>
        </p:nvPicPr>
        <p:blipFill>
          <a:blip r:embed="rId5"/>
          <a:stretch>
            <a:fillRect/>
          </a:stretch>
        </p:blipFill>
        <p:spPr>
          <a:xfrm>
            <a:off x="9510035" y="1275079"/>
            <a:ext cx="1095705" cy="1121981"/>
          </a:xfrm>
          <a:prstGeom prst="rect">
            <a:avLst/>
          </a:prstGeom>
        </p:spPr>
      </p:pic>
      <p:pic>
        <p:nvPicPr>
          <p:cNvPr id="12" name="Picture 12">
            <a:extLst>
              <a:ext uri="{FF2B5EF4-FFF2-40B4-BE49-F238E27FC236}">
                <a16:creationId xmlns:a16="http://schemas.microsoft.com/office/drawing/2014/main" id="{5F1D40FE-58C9-C439-BD4F-B107FC74AA74}"/>
              </a:ext>
            </a:extLst>
          </p:cNvPr>
          <p:cNvPicPr>
            <a:picLocks noChangeAspect="1"/>
          </p:cNvPicPr>
          <p:nvPr/>
        </p:nvPicPr>
        <p:blipFill>
          <a:blip r:embed="rId6"/>
          <a:stretch>
            <a:fillRect/>
          </a:stretch>
        </p:blipFill>
        <p:spPr>
          <a:xfrm>
            <a:off x="8680702" y="4938918"/>
            <a:ext cx="623067" cy="517307"/>
          </a:xfrm>
          <a:prstGeom prst="rect">
            <a:avLst/>
          </a:prstGeom>
        </p:spPr>
      </p:pic>
      <p:pic>
        <p:nvPicPr>
          <p:cNvPr id="13" name="Picture 13">
            <a:extLst>
              <a:ext uri="{FF2B5EF4-FFF2-40B4-BE49-F238E27FC236}">
                <a16:creationId xmlns:a16="http://schemas.microsoft.com/office/drawing/2014/main" id="{3AC9EE04-7E4B-827F-A97E-FC780ED478A1}"/>
              </a:ext>
            </a:extLst>
          </p:cNvPr>
          <p:cNvPicPr>
            <a:picLocks noChangeAspect="1"/>
          </p:cNvPicPr>
          <p:nvPr/>
        </p:nvPicPr>
        <p:blipFill>
          <a:blip r:embed="rId7"/>
          <a:stretch>
            <a:fillRect/>
          </a:stretch>
        </p:blipFill>
        <p:spPr>
          <a:xfrm rot="-1260000">
            <a:off x="7153555" y="4056859"/>
            <a:ext cx="1326932" cy="936734"/>
          </a:xfrm>
          <a:prstGeom prst="rect">
            <a:avLst/>
          </a:prstGeom>
        </p:spPr>
      </p:pic>
      <p:pic>
        <p:nvPicPr>
          <p:cNvPr id="14" name="Picture 14">
            <a:extLst>
              <a:ext uri="{FF2B5EF4-FFF2-40B4-BE49-F238E27FC236}">
                <a16:creationId xmlns:a16="http://schemas.microsoft.com/office/drawing/2014/main" id="{8EB7D024-B81E-8AF9-FDFE-B65CFD8B1C1B}"/>
              </a:ext>
            </a:extLst>
          </p:cNvPr>
          <p:cNvPicPr>
            <a:picLocks noChangeAspect="1"/>
          </p:cNvPicPr>
          <p:nvPr/>
        </p:nvPicPr>
        <p:blipFill>
          <a:blip r:embed="rId8"/>
          <a:stretch>
            <a:fillRect/>
          </a:stretch>
        </p:blipFill>
        <p:spPr>
          <a:xfrm>
            <a:off x="7823453" y="4883082"/>
            <a:ext cx="942975" cy="476250"/>
          </a:xfrm>
          <a:prstGeom prst="rect">
            <a:avLst/>
          </a:prstGeom>
        </p:spPr>
      </p:pic>
      <p:pic>
        <p:nvPicPr>
          <p:cNvPr id="15" name="Picture 15">
            <a:extLst>
              <a:ext uri="{FF2B5EF4-FFF2-40B4-BE49-F238E27FC236}">
                <a16:creationId xmlns:a16="http://schemas.microsoft.com/office/drawing/2014/main" id="{794DF1F3-0443-3583-9CDC-072AB654734F}"/>
              </a:ext>
            </a:extLst>
          </p:cNvPr>
          <p:cNvPicPr>
            <a:picLocks noChangeAspect="1"/>
          </p:cNvPicPr>
          <p:nvPr/>
        </p:nvPicPr>
        <p:blipFill>
          <a:blip r:embed="rId9"/>
          <a:stretch>
            <a:fillRect/>
          </a:stretch>
        </p:blipFill>
        <p:spPr>
          <a:xfrm rot="2400000">
            <a:off x="7099224" y="5170474"/>
            <a:ext cx="1285875" cy="571500"/>
          </a:xfrm>
          <a:prstGeom prst="rect">
            <a:avLst/>
          </a:prstGeom>
        </p:spPr>
      </p:pic>
      <p:sp>
        <p:nvSpPr>
          <p:cNvPr id="16" name="Arrow: Left 17">
            <a:extLst>
              <a:ext uri="{FF2B5EF4-FFF2-40B4-BE49-F238E27FC236}">
                <a16:creationId xmlns:a16="http://schemas.microsoft.com/office/drawing/2014/main" id="{7D51BFAA-A3F0-EE83-B001-86904A8C24D2}"/>
              </a:ext>
            </a:extLst>
          </p:cNvPr>
          <p:cNvSpPr/>
          <p:nvPr/>
        </p:nvSpPr>
        <p:spPr>
          <a:xfrm rot="17760000">
            <a:off x="8274105" y="3608150"/>
            <a:ext cx="1537137" cy="232154"/>
          </a:xfrm>
          <a:prstGeom prst="lef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1">
            <a:extLst>
              <a:ext uri="{FF2B5EF4-FFF2-40B4-BE49-F238E27FC236}">
                <a16:creationId xmlns:a16="http://schemas.microsoft.com/office/drawing/2014/main" id="{B5517C45-0CC0-943E-970F-6E0982BBF940}"/>
              </a:ext>
            </a:extLst>
          </p:cNvPr>
          <p:cNvSpPr>
            <a:spLocks noGrp="1"/>
          </p:cNvSpPr>
          <p:nvPr>
            <p:ph type="sldNum" sz="quarter" idx="12"/>
          </p:nvPr>
        </p:nvSpPr>
        <p:spPr/>
        <p:txBody>
          <a:bodyPr lIns="91440" tIns="45720" rIns="91440" bIns="45720" anchor="t"/>
          <a:lstStyle/>
          <a:p>
            <a:pPr algn="r"/>
            <a:r>
              <a:rPr lang="en-US">
                <a:latin typeface="Helvetica"/>
                <a:cs typeface="Helvetica"/>
              </a:rPr>
              <a:t>28</a:t>
            </a:r>
            <a:endParaRPr lang="en-SE"/>
          </a:p>
        </p:txBody>
      </p:sp>
      <p:sp>
        <p:nvSpPr>
          <p:cNvPr id="3" name="Title 2">
            <a:extLst>
              <a:ext uri="{FF2B5EF4-FFF2-40B4-BE49-F238E27FC236}">
                <a16:creationId xmlns:a16="http://schemas.microsoft.com/office/drawing/2014/main" id="{5A8E468C-5C72-0C44-E26F-50F393CB8AE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GB">
                <a:latin typeface="Franklin Gothic Medium" panose="020B0603020102020204" pitchFamily="34" charset="0"/>
              </a:rPr>
              <a:t>Solar System Science</a:t>
            </a:r>
          </a:p>
        </p:txBody>
      </p:sp>
    </p:spTree>
    <p:extLst>
      <p:ext uri="{BB962C8B-B14F-4D97-AF65-F5344CB8AC3E}">
        <p14:creationId xmlns:p14="http://schemas.microsoft.com/office/powerpoint/2010/main" val="797992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094BA9F-6A5D-F481-488C-54D404955B7D}"/>
              </a:ext>
            </a:extLst>
          </p:cNvPr>
          <p:cNvSpPr/>
          <p:nvPr/>
        </p:nvSpPr>
        <p:spPr>
          <a:xfrm>
            <a:off x="0" y="299024"/>
            <a:ext cx="12192000" cy="1277754"/>
          </a:xfrm>
          <a:prstGeom prst="rect">
            <a:avLst/>
          </a:prstGeom>
          <a:solidFill>
            <a:schemeClr val="bg1">
              <a:alpha val="729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400">
              <a:solidFill>
                <a:schemeClr val="tx1"/>
              </a:solidFill>
              <a:latin typeface="Arial"/>
              <a:ea typeface="Cambria"/>
              <a:cs typeface="Calibri" panose="020F0502020204030204"/>
            </a:endParaRPr>
          </a:p>
        </p:txBody>
      </p:sp>
      <p:sp>
        <p:nvSpPr>
          <p:cNvPr id="2" name="Slide Number Placeholder 1">
            <a:extLst>
              <a:ext uri="{FF2B5EF4-FFF2-40B4-BE49-F238E27FC236}">
                <a16:creationId xmlns:a16="http://schemas.microsoft.com/office/drawing/2014/main" id="{E974BD9E-9AA3-995D-A515-80B5149F04C1}"/>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29</a:t>
            </a:fld>
            <a:endParaRPr lang="en-SE"/>
          </a:p>
        </p:txBody>
      </p:sp>
      <p:sp>
        <p:nvSpPr>
          <p:cNvPr id="41" name="TextBox 40">
            <a:extLst>
              <a:ext uri="{FF2B5EF4-FFF2-40B4-BE49-F238E27FC236}">
                <a16:creationId xmlns:a16="http://schemas.microsoft.com/office/drawing/2014/main" id="{0FF8197A-0A8B-38E9-727D-E1B9A9744FD5}"/>
              </a:ext>
            </a:extLst>
          </p:cNvPr>
          <p:cNvSpPr txBox="1"/>
          <p:nvPr/>
        </p:nvSpPr>
        <p:spPr>
          <a:xfrm>
            <a:off x="229311" y="811432"/>
            <a:ext cx="9439622" cy="830997"/>
          </a:xfrm>
          <a:prstGeom prst="rect">
            <a:avLst/>
          </a:prstGeom>
          <a:noFill/>
        </p:spPr>
        <p:txBody>
          <a:bodyPr wrap="square">
            <a:spAutoFit/>
          </a:bodyPr>
          <a:lstStyle/>
          <a:p>
            <a:pPr marL="457200" lvl="0" indent="-457200">
              <a:spcBef>
                <a:spcPts val="0"/>
              </a:spcBef>
              <a:spcAft>
                <a:spcPts val="0"/>
              </a:spcAft>
              <a:buFont typeface="+mj-lt"/>
              <a:buAutoNum type="arabicPeriod" startAt="3"/>
            </a:pPr>
            <a:r>
              <a:rPr lang="en-GB" sz="2400" b="0" i="0" u="none" strike="noStrike" kern="1200">
                <a:solidFill>
                  <a:schemeClr val="dk1"/>
                </a:solidFill>
                <a:effectLst/>
                <a:latin typeface="Helvetica" panose="020B0604020202020204" pitchFamily="34" charset="0"/>
                <a:cs typeface="Helvetica" panose="020B0604020202020204" pitchFamily="34" charset="0"/>
              </a:rPr>
              <a:t>Synergize with other mission by looking for biomarkers in solar system moons which are undiscovered so far.</a:t>
            </a:r>
            <a:endParaRPr lang="en-US" sz="2400" b="0" i="0" u="none" strike="noStrike" noProof="0">
              <a:effectLst/>
              <a:latin typeface="Helvetica" panose="020B0604020202020204" pitchFamily="34" charset="0"/>
              <a:cs typeface="Helvetica" panose="020B0604020202020204" pitchFamily="34" charset="0"/>
            </a:endParaRPr>
          </a:p>
        </p:txBody>
      </p:sp>
      <p:sp>
        <p:nvSpPr>
          <p:cNvPr id="44" name="TextBox 43">
            <a:extLst>
              <a:ext uri="{FF2B5EF4-FFF2-40B4-BE49-F238E27FC236}">
                <a16:creationId xmlns:a16="http://schemas.microsoft.com/office/drawing/2014/main" id="{217D2B74-59BE-EE5F-723C-484CF50634E1}"/>
              </a:ext>
            </a:extLst>
          </p:cNvPr>
          <p:cNvSpPr txBox="1"/>
          <p:nvPr/>
        </p:nvSpPr>
        <p:spPr>
          <a:xfrm>
            <a:off x="212983" y="373657"/>
            <a:ext cx="5126724" cy="584775"/>
          </a:xfrm>
          <a:prstGeom prst="rect">
            <a:avLst/>
          </a:prstGeom>
          <a:noFill/>
        </p:spPr>
        <p:txBody>
          <a:bodyPr wrap="none" rtlCol="0">
            <a:spAutoFit/>
          </a:bodyPr>
          <a:lstStyle/>
          <a:p>
            <a:pPr rtl="0" fontAlgn="ctr">
              <a:spcBef>
                <a:spcPts val="0"/>
              </a:spcBef>
              <a:spcAft>
                <a:spcPts val="0"/>
              </a:spcAft>
            </a:pPr>
            <a:r>
              <a:rPr lang="en-US" sz="3200" b="1" u="none" strike="noStrike">
                <a:effectLst/>
                <a:latin typeface="Helvetica"/>
                <a:cs typeface="Helvetica"/>
              </a:rPr>
              <a:t>Life in our Solar </a:t>
            </a:r>
            <a:r>
              <a:rPr lang="en-US" sz="3200" b="1">
                <a:latin typeface="Helvetica"/>
                <a:cs typeface="Helvetica"/>
              </a:rPr>
              <a:t>S</a:t>
            </a:r>
            <a:r>
              <a:rPr lang="en-US" sz="3200" b="1" u="none" strike="noStrike">
                <a:effectLst/>
                <a:latin typeface="Helvetica"/>
                <a:cs typeface="Helvetica"/>
              </a:rPr>
              <a:t>ystem?</a:t>
            </a:r>
          </a:p>
        </p:txBody>
      </p:sp>
      <p:sp>
        <p:nvSpPr>
          <p:cNvPr id="6" name="TextBox 5">
            <a:extLst>
              <a:ext uri="{FF2B5EF4-FFF2-40B4-BE49-F238E27FC236}">
                <a16:creationId xmlns:a16="http://schemas.microsoft.com/office/drawing/2014/main" id="{ABBB8F5C-0B9B-3C5C-53D5-ADECFD9BA12C}"/>
              </a:ext>
            </a:extLst>
          </p:cNvPr>
          <p:cNvSpPr txBox="1"/>
          <p:nvPr/>
        </p:nvSpPr>
        <p:spPr>
          <a:xfrm>
            <a:off x="243324" y="2333297"/>
            <a:ext cx="771788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solidFill>
                  <a:schemeClr val="bg1"/>
                </a:solidFill>
                <a:latin typeface="Helvetica" pitchFamily="2" charset="0"/>
                <a:cs typeface="Arial"/>
              </a:rPr>
              <a:t>Mid-IR opens new possibilities to study atmospheric compositions and dynamics on gas giants’ moons</a:t>
            </a:r>
            <a:endParaRPr lang="en-US">
              <a:solidFill>
                <a:schemeClr val="bg1"/>
              </a:solidFill>
              <a:latin typeface="Helvetica" pitchFamily="2" charset="0"/>
              <a:cs typeface="Calibri" panose="020F0502020204030204"/>
            </a:endParaRPr>
          </a:p>
          <a:p>
            <a:pPr>
              <a:buChar char="•"/>
            </a:pPr>
            <a:endParaRPr lang="en-US" sz="2400">
              <a:solidFill>
                <a:schemeClr val="bg1"/>
              </a:solidFill>
              <a:latin typeface="Helvetica" pitchFamily="2" charset="0"/>
              <a:cs typeface="Arial"/>
            </a:endParaRPr>
          </a:p>
          <a:p>
            <a:pPr marL="342900" indent="-342900">
              <a:buFont typeface="Arial"/>
              <a:buChar char="•"/>
            </a:pPr>
            <a:r>
              <a:rPr lang="en-US" sz="2400">
                <a:solidFill>
                  <a:schemeClr val="bg1"/>
                </a:solidFill>
                <a:latin typeface="Helvetica" pitchFamily="2" charset="0"/>
                <a:cs typeface="Arial"/>
              </a:rPr>
              <a:t>Hydrocarbons could indicate the presence of life “precursors” i.e. some building blocks for more complex molecules</a:t>
            </a:r>
          </a:p>
          <a:p>
            <a:pPr>
              <a:buChar char="•"/>
            </a:pPr>
            <a:endParaRPr lang="en-US" sz="2400">
              <a:solidFill>
                <a:schemeClr val="bg1"/>
              </a:solidFill>
              <a:latin typeface="Helvetica" pitchFamily="2" charset="0"/>
              <a:cs typeface="Arial"/>
            </a:endParaRPr>
          </a:p>
          <a:p>
            <a:pPr marL="342900" indent="-342900">
              <a:buFont typeface="Arial"/>
              <a:buChar char="•"/>
            </a:pPr>
            <a:r>
              <a:rPr lang="en-US" sz="2400">
                <a:solidFill>
                  <a:schemeClr val="bg1"/>
                </a:solidFill>
                <a:latin typeface="Helvetica" pitchFamily="2" charset="0"/>
                <a:cs typeface="Arial"/>
              </a:rPr>
              <a:t>Sulfur dioxide (19μm) can give us wider information on geothermal (and especially volcanic) activities</a:t>
            </a:r>
          </a:p>
        </p:txBody>
      </p:sp>
      <p:pic>
        <p:nvPicPr>
          <p:cNvPr id="8" name="Picture 9">
            <a:extLst>
              <a:ext uri="{FF2B5EF4-FFF2-40B4-BE49-F238E27FC236}">
                <a16:creationId xmlns:a16="http://schemas.microsoft.com/office/drawing/2014/main" id="{98E8DE3A-066F-0CF7-6E5A-D89F3D0F81A3}"/>
              </a:ext>
            </a:extLst>
          </p:cNvPr>
          <p:cNvPicPr>
            <a:picLocks noChangeAspect="1"/>
          </p:cNvPicPr>
          <p:nvPr/>
        </p:nvPicPr>
        <p:blipFill>
          <a:blip r:embed="rId3"/>
          <a:stretch>
            <a:fillRect/>
          </a:stretch>
        </p:blipFill>
        <p:spPr>
          <a:xfrm>
            <a:off x="10298495" y="2967531"/>
            <a:ext cx="1142672" cy="1155809"/>
          </a:xfrm>
          <a:prstGeom prst="rect">
            <a:avLst/>
          </a:prstGeom>
        </p:spPr>
      </p:pic>
      <p:pic>
        <p:nvPicPr>
          <p:cNvPr id="9" name="Picture 10">
            <a:extLst>
              <a:ext uri="{FF2B5EF4-FFF2-40B4-BE49-F238E27FC236}">
                <a16:creationId xmlns:a16="http://schemas.microsoft.com/office/drawing/2014/main" id="{06A669AB-E3A0-C0B1-D697-DBF3A879CA28}"/>
              </a:ext>
            </a:extLst>
          </p:cNvPr>
          <p:cNvPicPr>
            <a:picLocks noChangeAspect="1"/>
          </p:cNvPicPr>
          <p:nvPr/>
        </p:nvPicPr>
        <p:blipFill>
          <a:blip r:embed="rId4"/>
          <a:stretch>
            <a:fillRect/>
          </a:stretch>
        </p:blipFill>
        <p:spPr>
          <a:xfrm>
            <a:off x="9009336" y="2243301"/>
            <a:ext cx="1137745" cy="1177159"/>
          </a:xfrm>
          <a:prstGeom prst="rect">
            <a:avLst/>
          </a:prstGeom>
        </p:spPr>
      </p:pic>
      <p:pic>
        <p:nvPicPr>
          <p:cNvPr id="10" name="Picture 12">
            <a:extLst>
              <a:ext uri="{FF2B5EF4-FFF2-40B4-BE49-F238E27FC236}">
                <a16:creationId xmlns:a16="http://schemas.microsoft.com/office/drawing/2014/main" id="{34D65DB9-1918-8FFF-6991-327495A8FFA7}"/>
              </a:ext>
            </a:extLst>
          </p:cNvPr>
          <p:cNvPicPr>
            <a:picLocks noChangeAspect="1"/>
          </p:cNvPicPr>
          <p:nvPr/>
        </p:nvPicPr>
        <p:blipFill>
          <a:blip r:embed="rId5"/>
          <a:stretch>
            <a:fillRect/>
          </a:stretch>
        </p:blipFill>
        <p:spPr>
          <a:xfrm>
            <a:off x="9387051" y="5379982"/>
            <a:ext cx="623067" cy="517307"/>
          </a:xfrm>
          <a:prstGeom prst="rect">
            <a:avLst/>
          </a:prstGeom>
        </p:spPr>
      </p:pic>
      <p:pic>
        <p:nvPicPr>
          <p:cNvPr id="11" name="Picture 13">
            <a:extLst>
              <a:ext uri="{FF2B5EF4-FFF2-40B4-BE49-F238E27FC236}">
                <a16:creationId xmlns:a16="http://schemas.microsoft.com/office/drawing/2014/main" id="{ABE1F8D7-F18A-BD77-B8FF-617403B2D96B}"/>
              </a:ext>
            </a:extLst>
          </p:cNvPr>
          <p:cNvPicPr>
            <a:picLocks noChangeAspect="1"/>
          </p:cNvPicPr>
          <p:nvPr/>
        </p:nvPicPr>
        <p:blipFill>
          <a:blip r:embed="rId6"/>
          <a:stretch>
            <a:fillRect/>
          </a:stretch>
        </p:blipFill>
        <p:spPr>
          <a:xfrm rot="-1260000">
            <a:off x="7859904" y="4497923"/>
            <a:ext cx="1326932" cy="936734"/>
          </a:xfrm>
          <a:prstGeom prst="rect">
            <a:avLst/>
          </a:prstGeom>
        </p:spPr>
      </p:pic>
      <p:pic>
        <p:nvPicPr>
          <p:cNvPr id="12" name="Picture 14">
            <a:extLst>
              <a:ext uri="{FF2B5EF4-FFF2-40B4-BE49-F238E27FC236}">
                <a16:creationId xmlns:a16="http://schemas.microsoft.com/office/drawing/2014/main" id="{14C1E94E-A655-835D-D9F4-CE69B1A66D19}"/>
              </a:ext>
            </a:extLst>
          </p:cNvPr>
          <p:cNvPicPr>
            <a:picLocks noChangeAspect="1"/>
          </p:cNvPicPr>
          <p:nvPr/>
        </p:nvPicPr>
        <p:blipFill>
          <a:blip r:embed="rId7"/>
          <a:stretch>
            <a:fillRect/>
          </a:stretch>
        </p:blipFill>
        <p:spPr>
          <a:xfrm>
            <a:off x="8529802" y="5324146"/>
            <a:ext cx="942975" cy="476250"/>
          </a:xfrm>
          <a:prstGeom prst="rect">
            <a:avLst/>
          </a:prstGeom>
        </p:spPr>
      </p:pic>
      <p:pic>
        <p:nvPicPr>
          <p:cNvPr id="13" name="Picture 15">
            <a:extLst>
              <a:ext uri="{FF2B5EF4-FFF2-40B4-BE49-F238E27FC236}">
                <a16:creationId xmlns:a16="http://schemas.microsoft.com/office/drawing/2014/main" id="{F640B154-B77A-7260-1A54-93D5B55442B2}"/>
              </a:ext>
            </a:extLst>
          </p:cNvPr>
          <p:cNvPicPr>
            <a:picLocks noChangeAspect="1"/>
          </p:cNvPicPr>
          <p:nvPr/>
        </p:nvPicPr>
        <p:blipFill>
          <a:blip r:embed="rId8"/>
          <a:stretch>
            <a:fillRect/>
          </a:stretch>
        </p:blipFill>
        <p:spPr>
          <a:xfrm rot="2400000">
            <a:off x="7805573" y="5611538"/>
            <a:ext cx="1285875" cy="571500"/>
          </a:xfrm>
          <a:prstGeom prst="rect">
            <a:avLst/>
          </a:prstGeom>
        </p:spPr>
      </p:pic>
      <p:sp>
        <p:nvSpPr>
          <p:cNvPr id="14" name="Arrow: Left 17">
            <a:extLst>
              <a:ext uri="{FF2B5EF4-FFF2-40B4-BE49-F238E27FC236}">
                <a16:creationId xmlns:a16="http://schemas.microsoft.com/office/drawing/2014/main" id="{597DA25D-E1D9-17DF-49D3-F5EC76AAF2EB}"/>
              </a:ext>
            </a:extLst>
          </p:cNvPr>
          <p:cNvSpPr/>
          <p:nvPr/>
        </p:nvSpPr>
        <p:spPr>
          <a:xfrm rot="17760000">
            <a:off x="8920655" y="3993929"/>
            <a:ext cx="1537137" cy="604344"/>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027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369E0C-3DD5-BDFD-24BC-44A629A7C5B6}"/>
              </a:ext>
            </a:extLst>
          </p:cNvPr>
          <p:cNvSpPr>
            <a:spLocks noGrp="1"/>
          </p:cNvSpPr>
          <p:nvPr>
            <p:ph type="sldNum" sz="quarter" idx="12"/>
          </p:nvPr>
        </p:nvSpPr>
        <p:spPr/>
        <p:txBody>
          <a:bodyPr/>
          <a:lstStyle/>
          <a:p>
            <a:fld id="{EAE17960-C8A1-2B4A-8570-2FC047EA0AEB}" type="slidenum">
              <a:rPr lang="en-SE" smtClean="0"/>
              <a:t>3</a:t>
            </a:fld>
            <a:endParaRPr lang="en-SE"/>
          </a:p>
        </p:txBody>
      </p:sp>
      <p:pic>
        <p:nvPicPr>
          <p:cNvPr id="5" name="Picture 4" descr="A diagram of a space ship&#10;&#10;Description automatically generated">
            <a:extLst>
              <a:ext uri="{FF2B5EF4-FFF2-40B4-BE49-F238E27FC236}">
                <a16:creationId xmlns:a16="http://schemas.microsoft.com/office/drawing/2014/main" id="{7159BF37-785D-D42A-87D1-7DC171A31A8D}"/>
              </a:ext>
            </a:extLst>
          </p:cNvPr>
          <p:cNvPicPr>
            <a:picLocks noChangeAspect="1"/>
          </p:cNvPicPr>
          <p:nvPr/>
        </p:nvPicPr>
        <p:blipFill>
          <a:blip r:embed="rId2"/>
          <a:stretch>
            <a:fillRect/>
          </a:stretch>
        </p:blipFill>
        <p:spPr>
          <a:xfrm>
            <a:off x="0" y="9978"/>
            <a:ext cx="12192000" cy="6858000"/>
          </a:xfrm>
          <a:prstGeom prst="rect">
            <a:avLst/>
          </a:prstGeom>
        </p:spPr>
      </p:pic>
      <p:sp>
        <p:nvSpPr>
          <p:cNvPr id="4" name="Slide Number Placeholder 1">
            <a:extLst>
              <a:ext uri="{FF2B5EF4-FFF2-40B4-BE49-F238E27FC236}">
                <a16:creationId xmlns:a16="http://schemas.microsoft.com/office/drawing/2014/main" id="{2B05EE96-F0D5-FF15-B4A1-F0238EC7CCBF}"/>
              </a:ext>
            </a:extLst>
          </p:cNvPr>
          <p:cNvSpPr txBox="1">
            <a:spLocks/>
          </p:cNvSpPr>
          <p:nvPr/>
        </p:nvSpPr>
        <p:spPr>
          <a:xfrm>
            <a:off x="9448800" y="6497864"/>
            <a:ext cx="2743200" cy="365125"/>
          </a:xfrm>
          <a:prstGeom prst="rect">
            <a:avLst/>
          </a:prstGeom>
        </p:spPr>
        <p:txBody>
          <a:bodyPr/>
          <a:lstStyle>
            <a:defPPr>
              <a:defRPr lang="en-SE"/>
            </a:defPPr>
            <a:lvl1pPr marL="0" algn="r"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E17960-C8A1-2B4A-8570-2FC047EA0AEB}" type="slidenum">
              <a:rPr lang="en-SE" smtClean="0"/>
              <a:pPr/>
              <a:t>3</a:t>
            </a:fld>
            <a:endParaRPr lang="en-SE"/>
          </a:p>
        </p:txBody>
      </p:sp>
    </p:spTree>
    <p:extLst>
      <p:ext uri="{BB962C8B-B14F-4D97-AF65-F5344CB8AC3E}">
        <p14:creationId xmlns:p14="http://schemas.microsoft.com/office/powerpoint/2010/main" val="559004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94587-F2B4-673D-EEB7-8D9A9DB6B933}"/>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30</a:t>
            </a:fld>
            <a:endParaRPr lang="en-SE"/>
          </a:p>
        </p:txBody>
      </p:sp>
      <p:sp>
        <p:nvSpPr>
          <p:cNvPr id="3" name="Title 2">
            <a:extLst>
              <a:ext uri="{FF2B5EF4-FFF2-40B4-BE49-F238E27FC236}">
                <a16:creationId xmlns:a16="http://schemas.microsoft.com/office/drawing/2014/main" id="{9C496DA9-0EA2-CE97-3001-E9C9949299AD}"/>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US" sz="4400">
                <a:solidFill>
                  <a:schemeClr val="bg1"/>
                </a:solidFill>
                <a:latin typeface="Franklin Gothic Medium" panose="020B0603020102020204" pitchFamily="34" charset="0"/>
                <a:cs typeface="Helvetica" panose="020B0604020202020204" pitchFamily="34" charset="0"/>
              </a:rPr>
              <a:t>ARISTOTLE Science </a:t>
            </a:r>
            <a:r>
              <a:rPr lang="en-US">
                <a:latin typeface="Franklin Gothic Medium" panose="020B0603020102020204" pitchFamily="34" charset="0"/>
                <a:cs typeface="Helvetica" panose="020B0604020202020204" pitchFamily="34" charset="0"/>
              </a:rPr>
              <a:t>B</a:t>
            </a:r>
            <a:r>
              <a:rPr lang="en-US" sz="4400">
                <a:solidFill>
                  <a:schemeClr val="bg1"/>
                </a:solidFill>
                <a:latin typeface="Franklin Gothic Medium" panose="020B0603020102020204" pitchFamily="34" charset="0"/>
                <a:cs typeface="Helvetica" panose="020B0604020202020204" pitchFamily="34" charset="0"/>
              </a:rPr>
              <a:t>reakdown</a:t>
            </a:r>
            <a:br>
              <a:rPr lang="en-US" sz="4400">
                <a:solidFill>
                  <a:schemeClr val="bg1"/>
                </a:solidFill>
                <a:latin typeface="Franklin Gothic Medium" panose="020B0603020102020204" pitchFamily="34" charset="0"/>
                <a:cs typeface="Helvetica" panose="020B0604020202020204" pitchFamily="34" charset="0"/>
              </a:rPr>
            </a:br>
            <a:endParaRPr lang="en-GB">
              <a:latin typeface="Franklin Gothic Medium" panose="020B0603020102020204" pitchFamily="34" charset="0"/>
            </a:endParaRPr>
          </a:p>
        </p:txBody>
      </p:sp>
      <p:graphicFrame>
        <p:nvGraphicFramePr>
          <p:cNvPr id="7" name="Chart 6">
            <a:extLst>
              <a:ext uri="{FF2B5EF4-FFF2-40B4-BE49-F238E27FC236}">
                <a16:creationId xmlns:a16="http://schemas.microsoft.com/office/drawing/2014/main" id="{A7DA6933-38FE-B2CA-656D-CE59929B1006}"/>
              </a:ext>
            </a:extLst>
          </p:cNvPr>
          <p:cNvGraphicFramePr/>
          <p:nvPr>
            <p:extLst>
              <p:ext uri="{D42A27DB-BD31-4B8C-83A1-F6EECF244321}">
                <p14:modId xmlns:p14="http://schemas.microsoft.com/office/powerpoint/2010/main" val="3065919305"/>
              </p:ext>
            </p:extLst>
          </p:nvPr>
        </p:nvGraphicFramePr>
        <p:xfrm>
          <a:off x="1681956" y="912812"/>
          <a:ext cx="8828087" cy="62151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7158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94587-F2B4-673D-EEB7-8D9A9DB6B933}"/>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31</a:t>
            </a:fld>
            <a:endParaRPr lang="en-SE"/>
          </a:p>
        </p:txBody>
      </p:sp>
      <p:sp>
        <p:nvSpPr>
          <p:cNvPr id="3" name="Title 2">
            <a:extLst>
              <a:ext uri="{FF2B5EF4-FFF2-40B4-BE49-F238E27FC236}">
                <a16:creationId xmlns:a16="http://schemas.microsoft.com/office/drawing/2014/main" id="{9C496DA9-0EA2-CE97-3001-E9C9949299AD}"/>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US" sz="4400">
                <a:solidFill>
                  <a:schemeClr val="bg1"/>
                </a:solidFill>
                <a:latin typeface="Franklin Gothic Medium" panose="020B0603020102020204" pitchFamily="34" charset="0"/>
                <a:cs typeface="Helvetica" panose="020B0604020202020204" pitchFamily="34" charset="0"/>
              </a:rPr>
              <a:t>ARISTOTLE Science </a:t>
            </a:r>
            <a:r>
              <a:rPr lang="en-US">
                <a:latin typeface="Franklin Gothic Medium" panose="020B0603020102020204" pitchFamily="34" charset="0"/>
                <a:cs typeface="Helvetica" panose="020B0604020202020204" pitchFamily="34" charset="0"/>
              </a:rPr>
              <a:t>B</a:t>
            </a:r>
            <a:r>
              <a:rPr lang="en-US" sz="4400">
                <a:solidFill>
                  <a:schemeClr val="bg1"/>
                </a:solidFill>
                <a:latin typeface="Franklin Gothic Medium" panose="020B0603020102020204" pitchFamily="34" charset="0"/>
                <a:cs typeface="Helvetica" panose="020B0604020202020204" pitchFamily="34" charset="0"/>
              </a:rPr>
              <a:t>reakdown</a:t>
            </a:r>
            <a:br>
              <a:rPr lang="en-US" sz="4400">
                <a:solidFill>
                  <a:schemeClr val="bg1"/>
                </a:solidFill>
                <a:latin typeface="Franklin Gothic Medium" panose="020B0603020102020204" pitchFamily="34" charset="0"/>
                <a:cs typeface="Helvetica" panose="020B0604020202020204" pitchFamily="34" charset="0"/>
              </a:rPr>
            </a:br>
            <a:endParaRPr lang="en-GB">
              <a:latin typeface="Franklin Gothic Medium" panose="020B0603020102020204" pitchFamily="34" charset="0"/>
            </a:endParaRPr>
          </a:p>
        </p:txBody>
      </p:sp>
      <p:graphicFrame>
        <p:nvGraphicFramePr>
          <p:cNvPr id="4" name="Table 3">
            <a:extLst>
              <a:ext uri="{FF2B5EF4-FFF2-40B4-BE49-F238E27FC236}">
                <a16:creationId xmlns:a16="http://schemas.microsoft.com/office/drawing/2014/main" id="{98CCDDF3-61F0-417C-E0D8-0CBCCDD01F64}"/>
              </a:ext>
            </a:extLst>
          </p:cNvPr>
          <p:cNvGraphicFramePr>
            <a:graphicFrameLocks noGrp="1"/>
          </p:cNvGraphicFramePr>
          <p:nvPr>
            <p:extLst>
              <p:ext uri="{D42A27DB-BD31-4B8C-83A1-F6EECF244321}">
                <p14:modId xmlns:p14="http://schemas.microsoft.com/office/powerpoint/2010/main" val="3486355975"/>
              </p:ext>
            </p:extLst>
          </p:nvPr>
        </p:nvGraphicFramePr>
        <p:xfrm>
          <a:off x="5585362" y="1808381"/>
          <a:ext cx="6319091" cy="2225036"/>
        </p:xfrm>
        <a:graphic>
          <a:graphicData uri="http://schemas.openxmlformats.org/drawingml/2006/table">
            <a:tbl>
              <a:tblPr firstRow="1" bandRow="1">
                <a:tableStyleId>{073A0DAA-6AF3-43AB-8588-CEC1D06C72B9}</a:tableStyleId>
              </a:tblPr>
              <a:tblGrid>
                <a:gridCol w="6319091">
                  <a:extLst>
                    <a:ext uri="{9D8B030D-6E8A-4147-A177-3AD203B41FA5}">
                      <a16:colId xmlns:a16="http://schemas.microsoft.com/office/drawing/2014/main" val="2903254667"/>
                    </a:ext>
                  </a:extLst>
                </a:gridCol>
              </a:tblGrid>
              <a:tr h="404851">
                <a:tc>
                  <a:txBody>
                    <a:bodyPr/>
                    <a:lstStyle/>
                    <a:p>
                      <a:pPr algn="l" rtl="0" fontAlgn="ctr">
                        <a:spcBef>
                          <a:spcPts val="0"/>
                        </a:spcBef>
                        <a:spcAft>
                          <a:spcPts val="0"/>
                        </a:spcAft>
                      </a:pPr>
                      <a:r>
                        <a:rPr lang="en-US" sz="1600" u="none" strike="noStrike">
                          <a:solidFill>
                            <a:schemeClr val="bg1"/>
                          </a:solidFill>
                          <a:effectLst/>
                          <a:latin typeface="Helvetica"/>
                          <a:cs typeface="Helvetica"/>
                        </a:rPr>
                        <a:t>Target Priority – Characterization of Exoplanet Atmospheres</a:t>
                      </a:r>
                      <a:endParaRPr lang="en-US" sz="1600">
                        <a:solidFill>
                          <a:schemeClr val="bg1"/>
                        </a:solidFill>
                        <a:effectLst/>
                        <a:latin typeface="Helvetica"/>
                        <a:cs typeface="Helvetica"/>
                      </a:endParaRPr>
                    </a:p>
                  </a:txBody>
                  <a:tcPr marL="95250" marR="95250" marT="95250" marB="9525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9950855"/>
                  </a:ext>
                </a:extLst>
              </a:tr>
              <a:tr h="461672">
                <a:tc>
                  <a:txBody>
                    <a:bodyPr/>
                    <a:lstStyle/>
                    <a:p>
                      <a:pPr marL="342900" lvl="0" indent="-342900" algn="l">
                        <a:spcBef>
                          <a:spcPts val="0"/>
                        </a:spcBef>
                        <a:spcAft>
                          <a:spcPts val="0"/>
                        </a:spcAft>
                        <a:buAutoNum type="arabicPeriod"/>
                      </a:pPr>
                      <a:r>
                        <a:rPr lang="en-US" sz="2000" b="0" u="none" strike="noStrike" noProof="0">
                          <a:solidFill>
                            <a:srgbClr val="000000"/>
                          </a:solidFill>
                          <a:effectLst/>
                          <a:latin typeface="Helvetica" panose="020B0604020202020204" pitchFamily="34" charset="0"/>
                          <a:cs typeface="Helvetica" panose="020B0604020202020204" pitchFamily="34" charset="0"/>
                        </a:rPr>
                        <a:t>Warm Super-Earths and Sub-Neptunes around F and K stars. </a:t>
                      </a:r>
                    </a:p>
                  </a:txBody>
                  <a:tcPr marL="95250" marR="95250" marT="95250" marB="9525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324414453"/>
                  </a:ext>
                </a:extLst>
              </a:tr>
              <a:tr h="461670">
                <a:tc>
                  <a:txBody>
                    <a:bodyPr/>
                    <a:lstStyle/>
                    <a:p>
                      <a:pPr marL="457200" lvl="0" indent="-457200" algn="l">
                        <a:spcBef>
                          <a:spcPts val="0"/>
                        </a:spcBef>
                        <a:spcAft>
                          <a:spcPts val="0"/>
                        </a:spcAft>
                        <a:buFont typeface="+mj-lt"/>
                        <a:buAutoNum type="arabicPeriod" startAt="2"/>
                      </a:pPr>
                      <a:r>
                        <a:rPr lang="en-US" sz="2000" b="0" u="none" strike="noStrike" noProof="0">
                          <a:solidFill>
                            <a:srgbClr val="000000"/>
                          </a:solidFill>
                          <a:effectLst/>
                          <a:latin typeface="Helvetica"/>
                          <a:cs typeface="Helvetica"/>
                        </a:rPr>
                        <a:t>Hot Jupiters</a:t>
                      </a:r>
                    </a:p>
                  </a:txBody>
                  <a:tcPr marL="95249" marR="95249" marT="95249" marB="9524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1523421930"/>
                  </a:ext>
                </a:extLst>
              </a:tr>
              <a:tr h="455812">
                <a:tc>
                  <a:txBody>
                    <a:bodyPr/>
                    <a:lstStyle/>
                    <a:p>
                      <a:pPr marL="457200" lvl="0" indent="-457200" algn="l">
                        <a:spcBef>
                          <a:spcPts val="0"/>
                        </a:spcBef>
                        <a:spcAft>
                          <a:spcPts val="0"/>
                        </a:spcAft>
                        <a:buFont typeface="+mj-lt"/>
                        <a:buAutoNum type="arabicPeriod" startAt="3"/>
                      </a:pPr>
                      <a:r>
                        <a:rPr lang="en-US" sz="2000" b="0" u="none" strike="noStrike" noProof="0">
                          <a:solidFill>
                            <a:srgbClr val="000000"/>
                          </a:solidFill>
                          <a:effectLst/>
                          <a:latin typeface="Helvetica"/>
                          <a:cs typeface="Helvetica"/>
                        </a:rPr>
                        <a:t>Hot Rockies, Super-Earths and Sub-Neptunes</a:t>
                      </a:r>
                    </a:p>
                  </a:txBody>
                  <a:tcPr marL="95249" marR="95249" marT="95249" marB="9524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649744457"/>
                  </a:ext>
                </a:extLst>
              </a:tr>
            </a:tbl>
          </a:graphicData>
        </a:graphic>
      </p:graphicFrame>
      <p:cxnSp>
        <p:nvCxnSpPr>
          <p:cNvPr id="6" name="Straight Connector 5">
            <a:extLst>
              <a:ext uri="{FF2B5EF4-FFF2-40B4-BE49-F238E27FC236}">
                <a16:creationId xmlns:a16="http://schemas.microsoft.com/office/drawing/2014/main" id="{5D8DF521-8E58-6371-67E8-4DF92D51A20F}"/>
              </a:ext>
            </a:extLst>
          </p:cNvPr>
          <p:cNvCxnSpPr>
            <a:cxnSpLocks/>
          </p:cNvCxnSpPr>
          <p:nvPr/>
        </p:nvCxnSpPr>
        <p:spPr>
          <a:xfrm flipV="1">
            <a:off x="4704202" y="1828800"/>
            <a:ext cx="881160" cy="1432193"/>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011732C2-9849-1C42-8BBE-6E20463E18AD}"/>
              </a:ext>
            </a:extLst>
          </p:cNvPr>
          <p:cNvGraphicFramePr/>
          <p:nvPr>
            <p:extLst>
              <p:ext uri="{D42A27DB-BD31-4B8C-83A1-F6EECF244321}">
                <p14:modId xmlns:p14="http://schemas.microsoft.com/office/powerpoint/2010/main" val="4267813849"/>
              </p:ext>
            </p:extLst>
          </p:nvPr>
        </p:nvGraphicFramePr>
        <p:xfrm>
          <a:off x="-1336665" y="1209483"/>
          <a:ext cx="7737465" cy="49867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84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849B5CF-A80E-2E44-0433-32ABEBFA0058}"/>
              </a:ext>
            </a:extLst>
          </p:cNvPr>
          <p:cNvCxnSpPr>
            <a:cxnSpLocks/>
          </p:cNvCxnSpPr>
          <p:nvPr/>
        </p:nvCxnSpPr>
        <p:spPr>
          <a:xfrm>
            <a:off x="6705310" y="2352734"/>
            <a:ext cx="600058" cy="107626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5594587-F2B4-673D-EEB7-8D9A9DB6B933}"/>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32</a:t>
            </a:fld>
            <a:endParaRPr lang="en-SE"/>
          </a:p>
        </p:txBody>
      </p:sp>
      <p:graphicFrame>
        <p:nvGraphicFramePr>
          <p:cNvPr id="4" name="Table 3">
            <a:extLst>
              <a:ext uri="{FF2B5EF4-FFF2-40B4-BE49-F238E27FC236}">
                <a16:creationId xmlns:a16="http://schemas.microsoft.com/office/drawing/2014/main" id="{4F9DED23-3F7D-724F-F26F-F5CF8F20C25C}"/>
              </a:ext>
            </a:extLst>
          </p:cNvPr>
          <p:cNvGraphicFramePr>
            <a:graphicFrameLocks noGrp="1"/>
          </p:cNvGraphicFramePr>
          <p:nvPr>
            <p:extLst>
              <p:ext uri="{D42A27DB-BD31-4B8C-83A1-F6EECF244321}">
                <p14:modId xmlns:p14="http://schemas.microsoft.com/office/powerpoint/2010/main" val="2259741863"/>
              </p:ext>
            </p:extLst>
          </p:nvPr>
        </p:nvGraphicFramePr>
        <p:xfrm>
          <a:off x="386220" y="1290156"/>
          <a:ext cx="6319091" cy="1931294"/>
        </p:xfrm>
        <a:graphic>
          <a:graphicData uri="http://schemas.openxmlformats.org/drawingml/2006/table">
            <a:tbl>
              <a:tblPr firstRow="1" bandRow="1">
                <a:tableStyleId>{073A0DAA-6AF3-43AB-8588-CEC1D06C72B9}</a:tableStyleId>
              </a:tblPr>
              <a:tblGrid>
                <a:gridCol w="6319091">
                  <a:extLst>
                    <a:ext uri="{9D8B030D-6E8A-4147-A177-3AD203B41FA5}">
                      <a16:colId xmlns:a16="http://schemas.microsoft.com/office/drawing/2014/main" val="2903254667"/>
                    </a:ext>
                  </a:extLst>
                </a:gridCol>
              </a:tblGrid>
              <a:tr h="339642">
                <a:tc>
                  <a:txBody>
                    <a:bodyPr/>
                    <a:lstStyle/>
                    <a:p>
                      <a:pPr algn="l" rtl="0" fontAlgn="ctr">
                        <a:spcBef>
                          <a:spcPts val="0"/>
                        </a:spcBef>
                        <a:spcAft>
                          <a:spcPts val="0"/>
                        </a:spcAft>
                      </a:pPr>
                      <a:r>
                        <a:rPr lang="en-US" sz="1600" u="none" strike="noStrike">
                          <a:solidFill>
                            <a:schemeClr val="bg1"/>
                          </a:solidFill>
                          <a:effectLst/>
                          <a:latin typeface="Helvetica"/>
                          <a:cs typeface="Helvetica"/>
                        </a:rPr>
                        <a:t>Target Priority – Solar System Science</a:t>
                      </a:r>
                      <a:endParaRPr lang="en-US" sz="1600">
                        <a:solidFill>
                          <a:schemeClr val="bg1"/>
                        </a:solidFill>
                        <a:effectLst/>
                        <a:latin typeface="Helvetica"/>
                        <a:cs typeface="Helvetica"/>
                      </a:endParaRPr>
                    </a:p>
                  </a:txBody>
                  <a:tcPr marL="95250" marR="95250" marT="95250" marB="95250">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9950855"/>
                  </a:ext>
                </a:extLst>
              </a:tr>
              <a:tr h="387311">
                <a:tc>
                  <a:txBody>
                    <a:bodyPr/>
                    <a:lstStyle/>
                    <a:p>
                      <a:pPr marL="342900" lvl="0" indent="-342900" algn="l">
                        <a:spcBef>
                          <a:spcPts val="0"/>
                        </a:spcBef>
                        <a:spcAft>
                          <a:spcPts val="0"/>
                        </a:spcAft>
                        <a:buAutoNum type="arabicPeriod"/>
                      </a:pPr>
                      <a:r>
                        <a:rPr lang="en-US" sz="2000" b="0" u="none" strike="noStrike" noProof="0">
                          <a:solidFill>
                            <a:srgbClr val="000000"/>
                          </a:solidFill>
                          <a:effectLst/>
                          <a:latin typeface="Helvetica"/>
                          <a:cs typeface="Helvetica"/>
                        </a:rPr>
                        <a:t> Energy budget Neptune &amp; Uranus</a:t>
                      </a:r>
                    </a:p>
                  </a:txBody>
                  <a:tcPr marL="95250" marR="95250" marT="95250" marB="95250">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324414453"/>
                  </a:ext>
                </a:extLst>
              </a:tr>
              <a:tr h="387310">
                <a:tc>
                  <a:txBody>
                    <a:bodyPr/>
                    <a:lstStyle/>
                    <a:p>
                      <a:pPr marL="457200" lvl="0" indent="-457200" algn="l">
                        <a:spcBef>
                          <a:spcPts val="0"/>
                        </a:spcBef>
                        <a:spcAft>
                          <a:spcPts val="0"/>
                        </a:spcAft>
                        <a:buFont typeface="+mj-lt"/>
                        <a:buAutoNum type="arabicPeriod" startAt="2"/>
                      </a:pPr>
                      <a:r>
                        <a:rPr lang="en-US" sz="2000" b="0" u="none" strike="noStrike" noProof="0">
                          <a:solidFill>
                            <a:srgbClr val="000000"/>
                          </a:solidFill>
                          <a:effectLst/>
                          <a:latin typeface="Helvetica"/>
                          <a:cs typeface="Helvetica"/>
                        </a:rPr>
                        <a:t>Biosignatures on solar system moons</a:t>
                      </a:r>
                    </a:p>
                  </a:txBody>
                  <a:tcPr marL="95249" marR="95249" marT="95249" marB="95249">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523421930"/>
                  </a:ext>
                </a:extLst>
              </a:tr>
              <a:tr h="506356">
                <a:tc>
                  <a:txBody>
                    <a:bodyPr/>
                    <a:lstStyle/>
                    <a:p>
                      <a:pPr marL="457200" lvl="0" indent="-457200" algn="l">
                        <a:spcBef>
                          <a:spcPts val="0"/>
                        </a:spcBef>
                        <a:spcAft>
                          <a:spcPts val="0"/>
                        </a:spcAft>
                        <a:buFont typeface="+mj-lt"/>
                        <a:buAutoNum type="arabicPeriod" startAt="3"/>
                      </a:pPr>
                      <a:r>
                        <a:rPr lang="en-US" sz="2000" b="0" u="none" strike="noStrike" noProof="0">
                          <a:solidFill>
                            <a:srgbClr val="000000"/>
                          </a:solidFill>
                          <a:effectLst/>
                          <a:latin typeface="Helvetica"/>
                          <a:cs typeface="Helvetica"/>
                        </a:rPr>
                        <a:t>Pristine Comets and Interstellar Objects</a:t>
                      </a:r>
                    </a:p>
                  </a:txBody>
                  <a:tcPr marL="95249" marR="95249" marT="95249" marB="95249">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649744457"/>
                  </a:ext>
                </a:extLst>
              </a:tr>
            </a:tbl>
          </a:graphicData>
        </a:graphic>
      </p:graphicFrame>
      <p:cxnSp>
        <p:nvCxnSpPr>
          <p:cNvPr id="11" name="Straight Connector 10">
            <a:extLst>
              <a:ext uri="{FF2B5EF4-FFF2-40B4-BE49-F238E27FC236}">
                <a16:creationId xmlns:a16="http://schemas.microsoft.com/office/drawing/2014/main" id="{390BCD4E-B572-0F8C-59B0-A5F249D2DC3B}"/>
              </a:ext>
            </a:extLst>
          </p:cNvPr>
          <p:cNvCxnSpPr>
            <a:cxnSpLocks/>
          </p:cNvCxnSpPr>
          <p:nvPr/>
        </p:nvCxnSpPr>
        <p:spPr>
          <a:xfrm flipV="1">
            <a:off x="6705310" y="4849332"/>
            <a:ext cx="885193" cy="1030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FA7149-5B91-3D4B-6E5C-702496F9C4C3}"/>
              </a:ext>
            </a:extLst>
          </p:cNvPr>
          <p:cNvSpPr txBox="1"/>
          <p:nvPr/>
        </p:nvSpPr>
        <p:spPr>
          <a:xfrm>
            <a:off x="246001" y="407773"/>
            <a:ext cx="8415317" cy="830997"/>
          </a:xfrm>
          <a:prstGeom prst="rect">
            <a:avLst/>
          </a:prstGeom>
          <a:noFill/>
          <a:effectLst>
            <a:outerShdw blurRad="50800" dist="38100" dir="2700000" algn="tl" rotWithShape="0">
              <a:prstClr val="black">
                <a:alpha val="40000"/>
              </a:prstClr>
            </a:outerShdw>
          </a:effectLst>
        </p:spPr>
        <p:txBody>
          <a:bodyPr wrap="none" lIns="91440" tIns="45720" rIns="91440" bIns="45720" rtlCol="0" anchor="t">
            <a:spAutoFit/>
          </a:bodyPr>
          <a:lstStyle/>
          <a:p>
            <a:r>
              <a:rPr lang="en-US" sz="4800">
                <a:solidFill>
                  <a:schemeClr val="bg1"/>
                </a:solidFill>
                <a:latin typeface="Franklin Gothic Medium" panose="020B0603020102020204" pitchFamily="34" charset="0"/>
                <a:cs typeface="Helvetica" panose="020B0604020202020204" pitchFamily="34" charset="0"/>
              </a:rPr>
              <a:t>ARISTOTLE Science Breakdown</a:t>
            </a:r>
          </a:p>
        </p:txBody>
      </p:sp>
      <p:graphicFrame>
        <p:nvGraphicFramePr>
          <p:cNvPr id="12" name="Table 11">
            <a:extLst>
              <a:ext uri="{FF2B5EF4-FFF2-40B4-BE49-F238E27FC236}">
                <a16:creationId xmlns:a16="http://schemas.microsoft.com/office/drawing/2014/main" id="{868D0777-7881-DEEF-90D3-5B29E3BE7FD2}"/>
              </a:ext>
            </a:extLst>
          </p:cNvPr>
          <p:cNvGraphicFramePr>
            <a:graphicFrameLocks noGrp="1"/>
          </p:cNvGraphicFramePr>
          <p:nvPr>
            <p:extLst>
              <p:ext uri="{D42A27DB-BD31-4B8C-83A1-F6EECF244321}">
                <p14:modId xmlns:p14="http://schemas.microsoft.com/office/powerpoint/2010/main" val="158979695"/>
              </p:ext>
            </p:extLst>
          </p:nvPr>
        </p:nvGraphicFramePr>
        <p:xfrm>
          <a:off x="386219" y="3454554"/>
          <a:ext cx="6319091" cy="2995673"/>
        </p:xfrm>
        <a:graphic>
          <a:graphicData uri="http://schemas.openxmlformats.org/drawingml/2006/table">
            <a:tbl>
              <a:tblPr firstRow="1" bandRow="1">
                <a:tableStyleId>{073A0DAA-6AF3-43AB-8588-CEC1D06C72B9}</a:tableStyleId>
              </a:tblPr>
              <a:tblGrid>
                <a:gridCol w="6319091">
                  <a:extLst>
                    <a:ext uri="{9D8B030D-6E8A-4147-A177-3AD203B41FA5}">
                      <a16:colId xmlns:a16="http://schemas.microsoft.com/office/drawing/2014/main" val="2903254667"/>
                    </a:ext>
                  </a:extLst>
                </a:gridCol>
              </a:tblGrid>
              <a:tr h="294211">
                <a:tc>
                  <a:txBody>
                    <a:bodyPr/>
                    <a:lstStyle/>
                    <a:p>
                      <a:pPr algn="l" rtl="0" fontAlgn="ctr">
                        <a:spcBef>
                          <a:spcPts val="0"/>
                        </a:spcBef>
                        <a:spcAft>
                          <a:spcPts val="0"/>
                        </a:spcAft>
                      </a:pPr>
                      <a:r>
                        <a:rPr lang="en-US" sz="1600" u="none" strike="noStrike">
                          <a:solidFill>
                            <a:schemeClr val="bg1"/>
                          </a:solidFill>
                          <a:effectLst/>
                          <a:latin typeface="Helvetica"/>
                          <a:cs typeface="Helvetica"/>
                        </a:rPr>
                        <a:t>Target Priority – Protoplanetary Disks</a:t>
                      </a:r>
                      <a:endParaRPr lang="en-US" sz="1600">
                        <a:solidFill>
                          <a:schemeClr val="bg1"/>
                        </a:solidFill>
                        <a:effectLst/>
                        <a:latin typeface="Helvetica"/>
                        <a:cs typeface="Helvetica"/>
                      </a:endParaRPr>
                    </a:p>
                  </a:txBody>
                  <a:tcPr marL="95250" marR="95250" marT="95250" marB="95250">
                    <a:lnL w="38100" cap="flat" cmpd="sng" algn="ctr">
                      <a:solidFill>
                        <a:srgbClr val="ED7D31"/>
                      </a:solidFill>
                      <a:prstDash val="solid"/>
                      <a:round/>
                      <a:headEnd type="none" w="med" len="med"/>
                      <a:tailEnd type="none" w="med" len="med"/>
                    </a:lnL>
                    <a:lnR w="38100" cap="flat" cmpd="sng" algn="ctr">
                      <a:solidFill>
                        <a:srgbClr val="ED7D31"/>
                      </a:solidFill>
                      <a:prstDash val="solid"/>
                      <a:round/>
                      <a:headEnd type="none" w="med" len="med"/>
                      <a:tailEnd type="none" w="med" len="med"/>
                    </a:lnR>
                    <a:lnT w="38100" cap="flat" cmpd="sng" algn="ctr">
                      <a:solidFill>
                        <a:srgbClr val="ED7D3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9950855"/>
                  </a:ext>
                </a:extLst>
              </a:tr>
              <a:tr h="572599">
                <a:tc>
                  <a:txBody>
                    <a:bodyPr/>
                    <a:lstStyle/>
                    <a:p>
                      <a:pPr marL="342900" lvl="0" indent="-342900" algn="l">
                        <a:spcBef>
                          <a:spcPts val="0"/>
                        </a:spcBef>
                        <a:spcAft>
                          <a:spcPts val="0"/>
                        </a:spcAft>
                        <a:buAutoNum type="arabicPeriod"/>
                      </a:pPr>
                      <a:r>
                        <a:rPr lang="en-US" sz="2000" b="0" u="none" strike="noStrike" noProof="0">
                          <a:solidFill>
                            <a:srgbClr val="000000"/>
                          </a:solidFill>
                          <a:effectLst/>
                          <a:latin typeface="Helvetica"/>
                          <a:cs typeface="Helvetica"/>
                        </a:rPr>
                        <a:t> Follow up observations of NEAR PPDs</a:t>
                      </a:r>
                    </a:p>
                  </a:txBody>
                  <a:tcPr marL="95250" marR="95250" marT="95250" marB="95250">
                    <a:lnL w="38100" cap="flat" cmpd="sng" algn="ctr">
                      <a:solidFill>
                        <a:srgbClr val="ED7D31"/>
                      </a:solidFill>
                      <a:prstDash val="solid"/>
                      <a:round/>
                      <a:headEnd type="none" w="med" len="med"/>
                      <a:tailEnd type="none" w="med" len="med"/>
                    </a:lnL>
                    <a:lnR w="38100" cap="flat" cmpd="sng" algn="ctr">
                      <a:solidFill>
                        <a:srgbClr val="ED7D3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324414453"/>
                  </a:ext>
                </a:extLst>
              </a:tr>
              <a:tr h="397622">
                <a:tc>
                  <a:txBody>
                    <a:bodyPr/>
                    <a:lstStyle/>
                    <a:p>
                      <a:pPr marL="457200" lvl="0" indent="-457200" algn="l">
                        <a:spcBef>
                          <a:spcPts val="0"/>
                        </a:spcBef>
                        <a:spcAft>
                          <a:spcPts val="0"/>
                        </a:spcAft>
                        <a:buFont typeface="+mj-lt"/>
                        <a:buAutoNum type="arabicPeriod" startAt="2"/>
                      </a:pPr>
                      <a:r>
                        <a:rPr lang="en-US" sz="2000" b="0" u="none" strike="noStrike" noProof="0">
                          <a:solidFill>
                            <a:srgbClr val="000000"/>
                          </a:solidFill>
                          <a:effectLst/>
                          <a:latin typeface="Helvetica" panose="020B0604020202020204" pitchFamily="34" charset="0"/>
                          <a:cs typeface="Helvetica" panose="020B0604020202020204" pitchFamily="34" charset="0"/>
                        </a:rPr>
                        <a:t>Search for (possible) habitable planet around alpha Centauri</a:t>
                      </a:r>
                    </a:p>
                  </a:txBody>
                  <a:tcPr marL="95249" marR="95249" marT="95249" marB="95249">
                    <a:lnL w="38100" cap="flat" cmpd="sng" algn="ctr">
                      <a:solidFill>
                        <a:srgbClr val="ED7D31"/>
                      </a:solidFill>
                      <a:prstDash val="solid"/>
                      <a:round/>
                      <a:headEnd type="none" w="med" len="med"/>
                      <a:tailEnd type="none" w="med" len="med"/>
                    </a:lnL>
                    <a:lnR w="38100" cap="flat" cmpd="sng" algn="ctr">
                      <a:solidFill>
                        <a:srgbClr val="ED7D3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523421930"/>
                  </a:ext>
                </a:extLst>
              </a:tr>
              <a:tr h="1188636">
                <a:tc>
                  <a:txBody>
                    <a:bodyPr/>
                    <a:lstStyle/>
                    <a:p>
                      <a:pPr marL="457200" lvl="0" indent="-457200" algn="l">
                        <a:spcBef>
                          <a:spcPts val="0"/>
                        </a:spcBef>
                        <a:spcAft>
                          <a:spcPts val="0"/>
                        </a:spcAft>
                        <a:buFont typeface="+mj-lt"/>
                        <a:buAutoNum type="arabicPeriod" startAt="3"/>
                      </a:pPr>
                      <a:r>
                        <a:rPr lang="en-US" sz="2000" b="0" i="0" u="none" strike="noStrike" noProof="0">
                          <a:solidFill>
                            <a:srgbClr val="000000"/>
                          </a:solidFill>
                          <a:effectLst/>
                          <a:latin typeface="Helvetica"/>
                          <a:cs typeface="Helvetica"/>
                        </a:rPr>
                        <a:t>Direct Imaging of far out, young Exoplanets (ask Frans for what targets)</a:t>
                      </a:r>
                    </a:p>
                  </a:txBody>
                  <a:tcPr marL="95249" marR="95249" marT="95249" marB="95249">
                    <a:lnL w="38100" cap="flat" cmpd="sng" algn="ctr">
                      <a:solidFill>
                        <a:srgbClr val="ED7D31"/>
                      </a:solidFill>
                      <a:prstDash val="solid"/>
                      <a:round/>
                      <a:headEnd type="none" w="med" len="med"/>
                      <a:tailEnd type="none" w="med" len="med"/>
                    </a:lnL>
                    <a:lnR w="38100" cap="flat" cmpd="sng" algn="ctr">
                      <a:solidFill>
                        <a:srgbClr val="ED7D3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rgbClr val="ED7D3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649744457"/>
                  </a:ext>
                </a:extLst>
              </a:tr>
            </a:tbl>
          </a:graphicData>
        </a:graphic>
      </p:graphicFrame>
      <p:graphicFrame>
        <p:nvGraphicFramePr>
          <p:cNvPr id="22" name="Chart 21">
            <a:extLst>
              <a:ext uri="{FF2B5EF4-FFF2-40B4-BE49-F238E27FC236}">
                <a16:creationId xmlns:a16="http://schemas.microsoft.com/office/drawing/2014/main" id="{BFEE47F2-67B0-40C5-0F5B-9F4D9BB9C8EE}"/>
              </a:ext>
            </a:extLst>
          </p:cNvPr>
          <p:cNvGraphicFramePr/>
          <p:nvPr>
            <p:extLst>
              <p:ext uri="{D42A27DB-BD31-4B8C-83A1-F6EECF244321}">
                <p14:modId xmlns:p14="http://schemas.microsoft.com/office/powerpoint/2010/main" val="4273384499"/>
              </p:ext>
            </p:extLst>
          </p:nvPr>
        </p:nvGraphicFramePr>
        <p:xfrm>
          <a:off x="5783855" y="1471874"/>
          <a:ext cx="7083847" cy="46866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745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28782-9DFA-66EB-F23B-E97184F6A64B}"/>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33</a:t>
            </a:fld>
            <a:endParaRPr lang="en-SE"/>
          </a:p>
        </p:txBody>
      </p:sp>
      <p:sp>
        <p:nvSpPr>
          <p:cNvPr id="5" name="Title 16">
            <a:extLst>
              <a:ext uri="{FF2B5EF4-FFF2-40B4-BE49-F238E27FC236}">
                <a16:creationId xmlns:a16="http://schemas.microsoft.com/office/drawing/2014/main" id="{704D0D39-E411-6B5A-F35E-F09CA278B965}"/>
              </a:ext>
            </a:extLst>
          </p:cNvPr>
          <p:cNvSpPr txBox="1">
            <a:spLocks/>
          </p:cNvSpPr>
          <p:nvPr/>
        </p:nvSpPr>
        <p:spPr>
          <a:xfrm>
            <a:off x="248264" y="245933"/>
            <a:ext cx="10515600" cy="666879"/>
          </a:xfrm>
          <a:prstGeom prst="rect">
            <a:avLst/>
          </a:prstGeom>
          <a:effectLst>
            <a:outerShdw blurRad="50800" dist="38100" dir="2700000" algn="tl" rotWithShape="0">
              <a:prstClr val="black">
                <a:alpha val="40000"/>
              </a:prstClr>
            </a:outerShdw>
          </a:effectLst>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GB">
                <a:latin typeface="Franklin Gothic Medium" panose="020B0603020102020204" pitchFamily="34" charset="0"/>
              </a:rPr>
              <a:t>Requirements Breakdown</a:t>
            </a:r>
          </a:p>
        </p:txBody>
      </p:sp>
      <p:sp>
        <p:nvSpPr>
          <p:cNvPr id="6" name="Rectangle 5">
            <a:extLst>
              <a:ext uri="{FF2B5EF4-FFF2-40B4-BE49-F238E27FC236}">
                <a16:creationId xmlns:a16="http://schemas.microsoft.com/office/drawing/2014/main" id="{188183EC-1276-796E-D849-FF3FCEC10CB7}"/>
              </a:ext>
            </a:extLst>
          </p:cNvPr>
          <p:cNvSpPr/>
          <p:nvPr/>
        </p:nvSpPr>
        <p:spPr>
          <a:xfrm>
            <a:off x="183100" y="1205498"/>
            <a:ext cx="4260642" cy="1254069"/>
          </a:xfrm>
          <a:prstGeom prst="rect">
            <a:avLst/>
          </a:prstGeom>
          <a:solidFill>
            <a:srgbClr val="4F9A7A">
              <a:alpha val="72967"/>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Helvetica" panose="020B0604020202020204" pitchFamily="34" charset="0"/>
                <a:ea typeface="Cambria"/>
                <a:cs typeface="Helvetica" panose="020B0604020202020204" pitchFamily="34" charset="0"/>
              </a:rPr>
              <a:t>Science Objectives</a:t>
            </a:r>
          </a:p>
        </p:txBody>
      </p:sp>
      <p:sp>
        <p:nvSpPr>
          <p:cNvPr id="11" name="Rectangle 10">
            <a:extLst>
              <a:ext uri="{FF2B5EF4-FFF2-40B4-BE49-F238E27FC236}">
                <a16:creationId xmlns:a16="http://schemas.microsoft.com/office/drawing/2014/main" id="{247E7A04-FDE8-6171-BF41-7C565E11204A}"/>
              </a:ext>
            </a:extLst>
          </p:cNvPr>
          <p:cNvSpPr/>
          <p:nvPr/>
        </p:nvSpPr>
        <p:spPr>
          <a:xfrm>
            <a:off x="2628396" y="2565065"/>
            <a:ext cx="4260642" cy="1254069"/>
          </a:xfrm>
          <a:prstGeom prst="rect">
            <a:avLst/>
          </a:prstGeom>
          <a:solidFill>
            <a:srgbClr val="4F9A7A">
              <a:alpha val="72967"/>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Arial"/>
                <a:ea typeface="Cambria"/>
                <a:cs typeface="Arial"/>
              </a:rPr>
              <a:t>Science Requirements</a:t>
            </a:r>
          </a:p>
        </p:txBody>
      </p:sp>
      <p:sp>
        <p:nvSpPr>
          <p:cNvPr id="12" name="Rectangle 11">
            <a:extLst>
              <a:ext uri="{FF2B5EF4-FFF2-40B4-BE49-F238E27FC236}">
                <a16:creationId xmlns:a16="http://schemas.microsoft.com/office/drawing/2014/main" id="{67D35928-8F39-9292-2639-6C59B25E8B15}"/>
              </a:ext>
            </a:extLst>
          </p:cNvPr>
          <p:cNvSpPr/>
          <p:nvPr/>
        </p:nvSpPr>
        <p:spPr>
          <a:xfrm>
            <a:off x="5301945" y="3924632"/>
            <a:ext cx="4260642" cy="1254069"/>
          </a:xfrm>
          <a:prstGeom prst="rect">
            <a:avLst/>
          </a:prstGeom>
          <a:solidFill>
            <a:schemeClr val="accent2">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Arial"/>
                <a:ea typeface="Cambria"/>
                <a:cs typeface="Arial"/>
              </a:rPr>
              <a:t>Observatory Requirements</a:t>
            </a:r>
          </a:p>
        </p:txBody>
      </p:sp>
      <p:sp>
        <p:nvSpPr>
          <p:cNvPr id="13" name="Rectangle 12">
            <a:extLst>
              <a:ext uri="{FF2B5EF4-FFF2-40B4-BE49-F238E27FC236}">
                <a16:creationId xmlns:a16="http://schemas.microsoft.com/office/drawing/2014/main" id="{04206ACD-F37A-2C82-ED26-4FE26FC38369}"/>
              </a:ext>
            </a:extLst>
          </p:cNvPr>
          <p:cNvSpPr/>
          <p:nvPr/>
        </p:nvSpPr>
        <p:spPr>
          <a:xfrm>
            <a:off x="7218983" y="5284199"/>
            <a:ext cx="4260642" cy="1254069"/>
          </a:xfrm>
          <a:prstGeom prst="rect">
            <a:avLst/>
          </a:prstGeom>
          <a:solidFill>
            <a:schemeClr val="accent4">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Helvetica" panose="020B0604020202020204" pitchFamily="34" charset="0"/>
                <a:ea typeface="Cambria"/>
                <a:cs typeface="Helvetica" panose="020B0604020202020204" pitchFamily="34" charset="0"/>
              </a:rPr>
              <a:t> Spacecraft Requirements</a:t>
            </a:r>
          </a:p>
        </p:txBody>
      </p:sp>
      <p:sp>
        <p:nvSpPr>
          <p:cNvPr id="18" name="Arrow: Bent 17">
            <a:extLst>
              <a:ext uri="{FF2B5EF4-FFF2-40B4-BE49-F238E27FC236}">
                <a16:creationId xmlns:a16="http://schemas.microsoft.com/office/drawing/2014/main" id="{B04D3261-60C1-2FE8-B542-26B7B6E3DCAC}"/>
              </a:ext>
            </a:extLst>
          </p:cNvPr>
          <p:cNvSpPr/>
          <p:nvPr/>
        </p:nvSpPr>
        <p:spPr>
          <a:xfrm rot="5400000">
            <a:off x="4521767" y="1151093"/>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19" name="Arrow: Bent 18">
            <a:extLst>
              <a:ext uri="{FF2B5EF4-FFF2-40B4-BE49-F238E27FC236}">
                <a16:creationId xmlns:a16="http://schemas.microsoft.com/office/drawing/2014/main" id="{DDBE4743-25BE-0763-3B29-3F8B9F573604}"/>
              </a:ext>
            </a:extLst>
          </p:cNvPr>
          <p:cNvSpPr/>
          <p:nvPr/>
        </p:nvSpPr>
        <p:spPr>
          <a:xfrm rot="5400000">
            <a:off x="6981153" y="2510659"/>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20" name="Arrow: Bent 19">
            <a:extLst>
              <a:ext uri="{FF2B5EF4-FFF2-40B4-BE49-F238E27FC236}">
                <a16:creationId xmlns:a16="http://schemas.microsoft.com/office/drawing/2014/main" id="{092D6207-41AA-9985-C5F4-35361BFA31D0}"/>
              </a:ext>
            </a:extLst>
          </p:cNvPr>
          <p:cNvSpPr/>
          <p:nvPr/>
        </p:nvSpPr>
        <p:spPr>
          <a:xfrm rot="5400000">
            <a:off x="9654702" y="3870226"/>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21" name="Rectangle 20">
            <a:extLst>
              <a:ext uri="{FF2B5EF4-FFF2-40B4-BE49-F238E27FC236}">
                <a16:creationId xmlns:a16="http://schemas.microsoft.com/office/drawing/2014/main" id="{9F01EA67-5AEA-B7DE-50B5-3BDA0B88D732}"/>
              </a:ext>
            </a:extLst>
          </p:cNvPr>
          <p:cNvSpPr/>
          <p:nvPr/>
        </p:nvSpPr>
        <p:spPr>
          <a:xfrm>
            <a:off x="2642486" y="2565064"/>
            <a:ext cx="4284260" cy="12540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56356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A050E8-DBF3-9F3B-BBB1-203FACFB3418}"/>
              </a:ext>
            </a:extLst>
          </p:cNvPr>
          <p:cNvSpPr txBox="1"/>
          <p:nvPr/>
        </p:nvSpPr>
        <p:spPr>
          <a:xfrm>
            <a:off x="342835" y="510687"/>
            <a:ext cx="9042705" cy="830997"/>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r>
              <a:rPr lang="en-US" sz="4800">
                <a:solidFill>
                  <a:schemeClr val="bg1"/>
                </a:solidFill>
                <a:latin typeface="Franklin Gothic Medium" panose="020B0603020102020204" pitchFamily="34" charset="0"/>
                <a:cs typeface="Helvetica" panose="020B0604020202020204" pitchFamily="34" charset="0"/>
              </a:rPr>
              <a:t>Science Questions: A Refresher</a:t>
            </a:r>
            <a:endParaRPr lang="en-US">
              <a:solidFill>
                <a:schemeClr val="bg1"/>
              </a:solidFill>
              <a:latin typeface="Franklin Gothic Medium" panose="020B06030201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B7505152-AC56-6082-BB27-EE748C6F562A}"/>
              </a:ext>
            </a:extLst>
          </p:cNvPr>
          <p:cNvSpPr txBox="1"/>
          <p:nvPr/>
        </p:nvSpPr>
        <p:spPr>
          <a:xfrm>
            <a:off x="342835" y="1481596"/>
            <a:ext cx="2804626" cy="769441"/>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r>
              <a:rPr lang="en-US" sz="4400" u="sng">
                <a:solidFill>
                  <a:schemeClr val="bg1"/>
                </a:solidFill>
                <a:latin typeface="Franklin Gothic Medium" panose="020B0603020102020204" pitchFamily="34" charset="0"/>
                <a:cs typeface="Helvetica" panose="020B0604020202020204" pitchFamily="34" charset="0"/>
              </a:rPr>
              <a:t>Primary</a:t>
            </a:r>
          </a:p>
        </p:txBody>
      </p:sp>
      <p:sp>
        <p:nvSpPr>
          <p:cNvPr id="7" name="TextBox 6">
            <a:extLst>
              <a:ext uri="{FF2B5EF4-FFF2-40B4-BE49-F238E27FC236}">
                <a16:creationId xmlns:a16="http://schemas.microsoft.com/office/drawing/2014/main" id="{051BCDDC-80C9-E4FC-54A3-58D49D9A4E81}"/>
              </a:ext>
            </a:extLst>
          </p:cNvPr>
          <p:cNvSpPr txBox="1"/>
          <p:nvPr/>
        </p:nvSpPr>
        <p:spPr>
          <a:xfrm>
            <a:off x="6472523" y="1481595"/>
            <a:ext cx="3364496" cy="769441"/>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r>
              <a:rPr lang="en-US" sz="4400" u="sng">
                <a:solidFill>
                  <a:schemeClr val="bg1"/>
                </a:solidFill>
                <a:latin typeface="Franklin Gothic Medium" panose="020B0603020102020204" pitchFamily="34" charset="0"/>
                <a:cs typeface="Helvetica" panose="020B0604020202020204" pitchFamily="34" charset="0"/>
              </a:rPr>
              <a:t>Secondary</a:t>
            </a:r>
          </a:p>
        </p:txBody>
      </p:sp>
      <p:sp>
        <p:nvSpPr>
          <p:cNvPr id="8" name="Rectangle 7">
            <a:extLst>
              <a:ext uri="{FF2B5EF4-FFF2-40B4-BE49-F238E27FC236}">
                <a16:creationId xmlns:a16="http://schemas.microsoft.com/office/drawing/2014/main" id="{69531CC5-22FC-E51D-202E-E163289F4ACD}"/>
              </a:ext>
            </a:extLst>
          </p:cNvPr>
          <p:cNvSpPr/>
          <p:nvPr/>
        </p:nvSpPr>
        <p:spPr>
          <a:xfrm>
            <a:off x="6472523" y="2452504"/>
            <a:ext cx="5520554" cy="830996"/>
          </a:xfrm>
          <a:prstGeom prst="rect">
            <a:avLst/>
          </a:prstGeom>
          <a:solidFill>
            <a:srgbClr val="595959">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How do planetary systems form and evolve? </a:t>
            </a:r>
            <a:endParaRPr lang="en-CH" sz="2800">
              <a:latin typeface="Helvetica" panose="020B0604020202020204" pitchFamily="34" charset="0"/>
              <a:cs typeface="Helvetica" panose="020B0604020202020204" pitchFamily="34" charset="0"/>
            </a:endParaRPr>
          </a:p>
        </p:txBody>
      </p:sp>
      <p:sp>
        <p:nvSpPr>
          <p:cNvPr id="9" name="Rectangle 8">
            <a:extLst>
              <a:ext uri="{FF2B5EF4-FFF2-40B4-BE49-F238E27FC236}">
                <a16:creationId xmlns:a16="http://schemas.microsoft.com/office/drawing/2014/main" id="{EFF57D91-1ACD-1DDD-0B49-697145AF7DE3}"/>
              </a:ext>
            </a:extLst>
          </p:cNvPr>
          <p:cNvSpPr/>
          <p:nvPr/>
        </p:nvSpPr>
        <p:spPr>
          <a:xfrm>
            <a:off x="6472523" y="3587157"/>
            <a:ext cx="5520554" cy="1286375"/>
          </a:xfrm>
          <a:prstGeom prst="rect">
            <a:avLst/>
          </a:prstGeom>
          <a:solidFill>
            <a:srgbClr val="595959">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How does our solar system work, and does it compare to other stellar systems?</a:t>
            </a:r>
            <a:endParaRPr lang="en-CH" sz="2800">
              <a:latin typeface="Helvetica" panose="020B0604020202020204" pitchFamily="34" charset="0"/>
              <a:cs typeface="Helvetica" panose="020B0604020202020204" pitchFamily="34" charset="0"/>
            </a:endParaRPr>
          </a:p>
        </p:txBody>
      </p:sp>
      <p:sp>
        <p:nvSpPr>
          <p:cNvPr id="10" name="Rectangle 9">
            <a:extLst>
              <a:ext uri="{FF2B5EF4-FFF2-40B4-BE49-F238E27FC236}">
                <a16:creationId xmlns:a16="http://schemas.microsoft.com/office/drawing/2014/main" id="{95963E2D-C671-53F4-9BB4-5234F32A52E4}"/>
              </a:ext>
            </a:extLst>
          </p:cNvPr>
          <p:cNvSpPr/>
          <p:nvPr/>
        </p:nvSpPr>
        <p:spPr>
          <a:xfrm>
            <a:off x="6472523" y="5177189"/>
            <a:ext cx="5520554" cy="830996"/>
          </a:xfrm>
          <a:prstGeom prst="rect">
            <a:avLst/>
          </a:prstGeom>
          <a:solidFill>
            <a:srgbClr val="595959">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Is there life elsewhere in our solar system?</a:t>
            </a:r>
            <a:endParaRPr lang="en-CH" sz="280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6023B9AA-1F24-16FB-A729-2953A597815C}"/>
              </a:ext>
            </a:extLst>
          </p:cNvPr>
          <p:cNvSpPr/>
          <p:nvPr/>
        </p:nvSpPr>
        <p:spPr>
          <a:xfrm>
            <a:off x="387184" y="2452504"/>
            <a:ext cx="5520554" cy="3555681"/>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Under what conditions are exoplanet atmospheres possible, and how does it shape their characteristics?</a:t>
            </a:r>
            <a:endParaRPr lang="en-CH" sz="4000">
              <a:latin typeface="Helvetica" panose="020B0604020202020204" pitchFamily="34" charset="0"/>
              <a:cs typeface="Helvetica" panose="020B0604020202020204" pitchFamily="34" charset="0"/>
            </a:endParaRPr>
          </a:p>
        </p:txBody>
      </p:sp>
      <p:sp>
        <p:nvSpPr>
          <p:cNvPr id="20" name="Slide Number Placeholder 5">
            <a:extLst>
              <a:ext uri="{FF2B5EF4-FFF2-40B4-BE49-F238E27FC236}">
                <a16:creationId xmlns:a16="http://schemas.microsoft.com/office/drawing/2014/main" id="{2F491A43-51F7-B553-4138-D25B832F8FE2}"/>
              </a:ext>
            </a:extLst>
          </p:cNvPr>
          <p:cNvSpPr txBox="1">
            <a:spLocks/>
          </p:cNvSpPr>
          <p:nvPr/>
        </p:nvSpPr>
        <p:spPr>
          <a:xfrm>
            <a:off x="9448800" y="6492875"/>
            <a:ext cx="2743200" cy="365125"/>
          </a:xfrm>
          <a:prstGeom prst="rect">
            <a:avLst/>
          </a:prstGeom>
        </p:spPr>
        <p:txBody>
          <a:bodyPr lIns="91440" tIns="45720" rIns="91440" bIns="45720" anchor="t"/>
          <a:lstStyle>
            <a:defPPr>
              <a:defRPr lang="en-SE"/>
            </a:defPPr>
            <a:lvl1pPr marL="0" algn="r"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Helvetica"/>
                <a:cs typeface="Helvetica"/>
              </a:rPr>
              <a:t>34</a:t>
            </a:r>
            <a:endParaRPr lang="fr-FR"/>
          </a:p>
        </p:txBody>
      </p:sp>
    </p:spTree>
    <p:extLst>
      <p:ext uri="{BB962C8B-B14F-4D97-AF65-F5344CB8AC3E}">
        <p14:creationId xmlns:p14="http://schemas.microsoft.com/office/powerpoint/2010/main" val="3005688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65B05B-5354-6A34-8B82-99748A5A93EC}"/>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35</a:t>
            </a:fld>
            <a:endParaRPr lang="en-SE"/>
          </a:p>
        </p:txBody>
      </p:sp>
      <p:sp>
        <p:nvSpPr>
          <p:cNvPr id="3" name="TextBox 2">
            <a:extLst>
              <a:ext uri="{FF2B5EF4-FFF2-40B4-BE49-F238E27FC236}">
                <a16:creationId xmlns:a16="http://schemas.microsoft.com/office/drawing/2014/main" id="{45C91B68-DD9A-3307-3A77-BE29E22D67B8}"/>
              </a:ext>
            </a:extLst>
          </p:cNvPr>
          <p:cNvSpPr txBox="1"/>
          <p:nvPr/>
        </p:nvSpPr>
        <p:spPr>
          <a:xfrm>
            <a:off x="246001" y="407773"/>
            <a:ext cx="6655989" cy="830997"/>
          </a:xfrm>
          <a:prstGeom prst="rect">
            <a:avLst/>
          </a:prstGeom>
          <a:noFill/>
          <a:effectLst>
            <a:outerShdw blurRad="50800" dist="38100" dir="2700000" algn="tl" rotWithShape="0">
              <a:prstClr val="black">
                <a:alpha val="40000"/>
              </a:prstClr>
            </a:outerShdw>
          </a:effectLst>
        </p:spPr>
        <p:txBody>
          <a:bodyPr wrap="none" lIns="91440" tIns="45720" rIns="91440" bIns="45720" rtlCol="0" anchor="t">
            <a:spAutoFit/>
          </a:bodyPr>
          <a:lstStyle/>
          <a:p>
            <a:r>
              <a:rPr lang="en-US" sz="4800">
                <a:solidFill>
                  <a:schemeClr val="bg1"/>
                </a:solidFill>
                <a:effectLst>
                  <a:outerShdw blurRad="50800" dist="38100" dir="2700000" algn="tl" rotWithShape="0">
                    <a:prstClr val="black">
                      <a:alpha val="40000"/>
                    </a:prstClr>
                  </a:outerShdw>
                </a:effectLst>
                <a:latin typeface="Franklin Gothic Medium" panose="020B0603020102020204" pitchFamily="34" charset="0"/>
                <a:cs typeface="Helvetica" panose="020B0604020202020204" pitchFamily="34" charset="0"/>
              </a:rPr>
              <a:t>Scientific Requirements</a:t>
            </a:r>
            <a:endParaRPr lang="en-US" sz="4800">
              <a:solidFill>
                <a:schemeClr val="bg1"/>
              </a:solidFill>
              <a:latin typeface="Franklin Gothic Medium" panose="020B06030201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FA537C86-7C59-2A92-922A-4637B0B132D7}"/>
              </a:ext>
            </a:extLst>
          </p:cNvPr>
          <p:cNvSpPr/>
          <p:nvPr/>
        </p:nvSpPr>
        <p:spPr>
          <a:xfrm>
            <a:off x="550589" y="3948088"/>
            <a:ext cx="3408668" cy="1850887"/>
          </a:xfrm>
          <a:prstGeom prst="rect">
            <a:avLst/>
          </a:prstGeom>
          <a:solidFill>
            <a:srgbClr val="595959">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Secondary Science Objectives</a:t>
            </a:r>
            <a:endParaRPr lang="en-CH" sz="400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E5752590-1EF0-1A21-5F84-D8BBF842F7D9}"/>
              </a:ext>
            </a:extLst>
          </p:cNvPr>
          <p:cNvSpPr/>
          <p:nvPr/>
        </p:nvSpPr>
        <p:spPr>
          <a:xfrm>
            <a:off x="4506011" y="1578113"/>
            <a:ext cx="7135399" cy="830997"/>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Helvetica"/>
                <a:cs typeface="Helvetica"/>
              </a:rPr>
              <a:t>The mission shall do </a:t>
            </a:r>
            <a:r>
              <a:rPr lang="en-US" sz="2800" b="1" err="1">
                <a:latin typeface="Helvetica"/>
                <a:cs typeface="Helvetica"/>
              </a:rPr>
              <a:t>spectrography</a:t>
            </a:r>
            <a:r>
              <a:rPr lang="en-US" sz="2800">
                <a:latin typeface="Helvetica"/>
                <a:cs typeface="Helvetica"/>
              </a:rPr>
              <a:t> in the range of </a:t>
            </a:r>
            <a:r>
              <a:rPr lang="en-US" sz="2800" b="1">
                <a:latin typeface="Helvetica"/>
                <a:cs typeface="Helvetica"/>
              </a:rPr>
              <a:t>2.5-23 </a:t>
            </a:r>
            <a:r>
              <a:rPr lang="en-US" sz="2800" b="1" err="1">
                <a:latin typeface="Helvetica"/>
                <a:ea typeface="Arial"/>
                <a:cs typeface="Arial"/>
              </a:rPr>
              <a:t>μ</a:t>
            </a:r>
            <a:r>
              <a:rPr lang="en-US" sz="2800" b="1" err="1">
                <a:latin typeface="Helvetica"/>
                <a:cs typeface="Helvetica"/>
              </a:rPr>
              <a:t>m</a:t>
            </a:r>
            <a:r>
              <a:rPr lang="en-US" sz="2800">
                <a:latin typeface="Helvetica"/>
                <a:cs typeface="Helvetica"/>
              </a:rPr>
              <a:t>. </a:t>
            </a:r>
            <a:endParaRPr lang="en-CH" sz="2800">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8AA0EDA6-DE50-3C1A-974C-FE2C19A15360}"/>
              </a:ext>
            </a:extLst>
          </p:cNvPr>
          <p:cNvSpPr/>
          <p:nvPr/>
        </p:nvSpPr>
        <p:spPr>
          <a:xfrm>
            <a:off x="550589" y="1578113"/>
            <a:ext cx="3408668" cy="1850887"/>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Primary Science Objectives</a:t>
            </a:r>
            <a:endParaRPr lang="en-CH" sz="4000">
              <a:latin typeface="Helvetica" panose="020B060402020202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597BD499-EB3A-4FD9-A2CB-208839D1AD93}"/>
              </a:ext>
            </a:extLst>
          </p:cNvPr>
          <p:cNvSpPr/>
          <p:nvPr/>
        </p:nvSpPr>
        <p:spPr>
          <a:xfrm>
            <a:off x="4506009" y="3918793"/>
            <a:ext cx="7135399" cy="830997"/>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The mission shall be able to observe continuously for up to </a:t>
            </a:r>
            <a:r>
              <a:rPr lang="en-US" sz="2800" b="1">
                <a:latin typeface="Helvetica" panose="020B0604020202020204" pitchFamily="34" charset="0"/>
                <a:cs typeface="Helvetica" panose="020B0604020202020204" pitchFamily="34" charset="0"/>
              </a:rPr>
              <a:t>24 hours</a:t>
            </a:r>
            <a:r>
              <a:rPr lang="en-US" sz="2800">
                <a:latin typeface="Helvetica" panose="020B0604020202020204" pitchFamily="34" charset="0"/>
                <a:cs typeface="Helvetica" panose="020B0604020202020204" pitchFamily="34" charset="0"/>
              </a:rPr>
              <a:t>. </a:t>
            </a:r>
            <a:endParaRPr lang="en-CH" sz="2800">
              <a:latin typeface="Helvetica" panose="020B0604020202020204" pitchFamily="34" charset="0"/>
              <a:cs typeface="Helvetica" panose="020B0604020202020204" pitchFamily="34" charset="0"/>
            </a:endParaRPr>
          </a:p>
        </p:txBody>
      </p:sp>
      <p:sp>
        <p:nvSpPr>
          <p:cNvPr id="9" name="Rectangle 8">
            <a:extLst>
              <a:ext uri="{FF2B5EF4-FFF2-40B4-BE49-F238E27FC236}">
                <a16:creationId xmlns:a16="http://schemas.microsoft.com/office/drawing/2014/main" id="{433BDE6C-901C-E035-8F51-521375CD4BC9}"/>
              </a:ext>
            </a:extLst>
          </p:cNvPr>
          <p:cNvSpPr/>
          <p:nvPr/>
        </p:nvSpPr>
        <p:spPr>
          <a:xfrm>
            <a:off x="4506009" y="5089133"/>
            <a:ext cx="7135399" cy="1350033"/>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The mission shall be able to observe up to </a:t>
            </a:r>
            <a:r>
              <a:rPr lang="en-US" sz="2800" b="1">
                <a:latin typeface="Helvetica" panose="020B0604020202020204" pitchFamily="34" charset="0"/>
                <a:cs typeface="Helvetica" panose="020B0604020202020204" pitchFamily="34" charset="0"/>
              </a:rPr>
              <a:t>5 transits </a:t>
            </a:r>
            <a:r>
              <a:rPr lang="en-US" sz="2800">
                <a:latin typeface="Helvetica" panose="020B0604020202020204" pitchFamily="34" charset="0"/>
                <a:cs typeface="Helvetica" panose="020B0604020202020204" pitchFamily="34" charset="0"/>
              </a:rPr>
              <a:t>of exoplanets in the habitable zone of sun-like stars.</a:t>
            </a:r>
            <a:endParaRPr lang="en-CH" sz="2800">
              <a:latin typeface="Helvetica" panose="020B0604020202020204" pitchFamily="34" charset="0"/>
              <a:cs typeface="Helvetica" panose="020B0604020202020204" pitchFamily="34" charset="0"/>
            </a:endParaRPr>
          </a:p>
        </p:txBody>
      </p:sp>
      <p:sp>
        <p:nvSpPr>
          <p:cNvPr id="10" name="Left Brace 9">
            <a:extLst>
              <a:ext uri="{FF2B5EF4-FFF2-40B4-BE49-F238E27FC236}">
                <a16:creationId xmlns:a16="http://schemas.microsoft.com/office/drawing/2014/main" id="{C2563D4A-B19A-2781-D6A8-E285DF3A9C9B}"/>
              </a:ext>
            </a:extLst>
          </p:cNvPr>
          <p:cNvSpPr/>
          <p:nvPr/>
        </p:nvSpPr>
        <p:spPr>
          <a:xfrm>
            <a:off x="4034672" y="1578112"/>
            <a:ext cx="471338" cy="4861053"/>
          </a:xfrm>
          <a:prstGeom prst="leftBrace">
            <a:avLst>
              <a:gd name="adj1" fmla="val 8333"/>
              <a:gd name="adj2" fmla="val 2364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B0CFFACA-804F-CB73-867A-70B7E747672F}"/>
              </a:ext>
            </a:extLst>
          </p:cNvPr>
          <p:cNvSpPr/>
          <p:nvPr/>
        </p:nvSpPr>
        <p:spPr>
          <a:xfrm>
            <a:off x="4506009" y="2748453"/>
            <a:ext cx="7135399" cy="830997"/>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The </a:t>
            </a:r>
            <a:r>
              <a:rPr lang="en-US" sz="2800" b="1">
                <a:latin typeface="Helvetica" panose="020B0604020202020204" pitchFamily="34" charset="0"/>
                <a:cs typeface="Helvetica" panose="020B0604020202020204" pitchFamily="34" charset="0"/>
              </a:rPr>
              <a:t>spectrograph</a:t>
            </a:r>
            <a:r>
              <a:rPr lang="en-US" sz="2800">
                <a:latin typeface="Helvetica" panose="020B0604020202020204" pitchFamily="34" charset="0"/>
                <a:cs typeface="Helvetica" panose="020B0604020202020204" pitchFamily="34" charset="0"/>
              </a:rPr>
              <a:t> shall have a resolution </a:t>
            </a:r>
            <a:r>
              <a:rPr lang="en-US" sz="2800" b="1">
                <a:latin typeface="Helvetica" panose="020B0604020202020204" pitchFamily="34" charset="0"/>
                <a:cs typeface="Helvetica" panose="020B0604020202020204" pitchFamily="34" charset="0"/>
              </a:rPr>
              <a:t>R=200</a:t>
            </a:r>
            <a:r>
              <a:rPr lang="en-US" sz="2800">
                <a:latin typeface="Helvetica" panose="020B0604020202020204" pitchFamily="34" charset="0"/>
                <a:cs typeface="Helvetica" panose="020B0604020202020204" pitchFamily="34" charset="0"/>
              </a:rPr>
              <a:t> (</a:t>
            </a:r>
            <a:r>
              <a:rPr lang="en-US" sz="2800" b="1">
                <a:latin typeface="Helvetica" panose="020B0604020202020204" pitchFamily="34" charset="0"/>
                <a:cs typeface="Helvetica" panose="020B0604020202020204" pitchFamily="34" charset="0"/>
              </a:rPr>
              <a:t>2.5-10</a:t>
            </a:r>
            <a:r>
              <a:rPr lang="en-US" sz="2800">
                <a:latin typeface="Helvetica"/>
                <a:ea typeface="Arial"/>
                <a:cs typeface="Arial"/>
              </a:rPr>
              <a:t> </a:t>
            </a:r>
            <a:r>
              <a:rPr lang="en-US" sz="2800" err="1">
                <a:latin typeface="Helvetica"/>
                <a:ea typeface="Arial"/>
                <a:cs typeface="Arial"/>
              </a:rPr>
              <a:t>μ</a:t>
            </a:r>
            <a:r>
              <a:rPr lang="en-US" sz="2800" b="1" err="1">
                <a:latin typeface="Helvetica" panose="020B0604020202020204" pitchFamily="34" charset="0"/>
                <a:cs typeface="Helvetica" panose="020B0604020202020204" pitchFamily="34" charset="0"/>
              </a:rPr>
              <a:t>m</a:t>
            </a:r>
            <a:r>
              <a:rPr lang="en-US" sz="2800">
                <a:latin typeface="Helvetica" panose="020B0604020202020204" pitchFamily="34" charset="0"/>
                <a:cs typeface="Helvetica" panose="020B0604020202020204" pitchFamily="34" charset="0"/>
              </a:rPr>
              <a:t>) and </a:t>
            </a:r>
            <a:r>
              <a:rPr lang="en-US" sz="2800" b="1">
                <a:latin typeface="Helvetica" panose="020B0604020202020204" pitchFamily="34" charset="0"/>
                <a:cs typeface="Helvetica" panose="020B0604020202020204" pitchFamily="34" charset="0"/>
              </a:rPr>
              <a:t>R=100 </a:t>
            </a:r>
            <a:r>
              <a:rPr lang="en-US" sz="2800">
                <a:latin typeface="Helvetica" panose="020B0604020202020204" pitchFamily="34" charset="0"/>
                <a:cs typeface="Helvetica" panose="020B0604020202020204" pitchFamily="34" charset="0"/>
              </a:rPr>
              <a:t>(</a:t>
            </a:r>
            <a:r>
              <a:rPr lang="en-US" sz="2800" b="1">
                <a:latin typeface="Helvetica" panose="020B0604020202020204" pitchFamily="34" charset="0"/>
                <a:cs typeface="Helvetica" panose="020B0604020202020204" pitchFamily="34" charset="0"/>
              </a:rPr>
              <a:t>10-23</a:t>
            </a:r>
            <a:r>
              <a:rPr lang="en-US" sz="2800" b="1">
                <a:latin typeface="Helvetica"/>
                <a:ea typeface="Arial"/>
                <a:cs typeface="Arial"/>
              </a:rPr>
              <a:t> </a:t>
            </a:r>
            <a:r>
              <a:rPr lang="en-US" sz="2800" b="1" err="1">
                <a:latin typeface="Helvetica"/>
                <a:ea typeface="Arial"/>
                <a:cs typeface="Arial"/>
              </a:rPr>
              <a:t>μ</a:t>
            </a:r>
            <a:r>
              <a:rPr lang="en-US" sz="2800" b="1" err="1">
                <a:latin typeface="Helvetica" panose="020B0604020202020204" pitchFamily="34" charset="0"/>
                <a:cs typeface="Helvetica" panose="020B0604020202020204" pitchFamily="34" charset="0"/>
              </a:rPr>
              <a:t>m</a:t>
            </a:r>
            <a:r>
              <a:rPr lang="en-US" sz="2800">
                <a:latin typeface="Helvetica" panose="020B0604020202020204" pitchFamily="34" charset="0"/>
                <a:cs typeface="Helvetica" panose="020B0604020202020204" pitchFamily="34" charset="0"/>
              </a:rPr>
              <a:t>).</a:t>
            </a:r>
            <a:endParaRPr lang="en-CH" sz="2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9755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65B05B-5354-6A34-8B82-99748A5A93EC}"/>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36</a:t>
            </a:fld>
            <a:endParaRPr lang="en-SE"/>
          </a:p>
        </p:txBody>
      </p:sp>
      <p:sp>
        <p:nvSpPr>
          <p:cNvPr id="3" name="TextBox 2">
            <a:extLst>
              <a:ext uri="{FF2B5EF4-FFF2-40B4-BE49-F238E27FC236}">
                <a16:creationId xmlns:a16="http://schemas.microsoft.com/office/drawing/2014/main" id="{45C91B68-DD9A-3307-3A77-BE29E22D67B8}"/>
              </a:ext>
            </a:extLst>
          </p:cNvPr>
          <p:cNvSpPr txBox="1"/>
          <p:nvPr/>
        </p:nvSpPr>
        <p:spPr>
          <a:xfrm>
            <a:off x="246001" y="407773"/>
            <a:ext cx="6655989" cy="830997"/>
          </a:xfrm>
          <a:prstGeom prst="rect">
            <a:avLst/>
          </a:prstGeom>
          <a:noFill/>
          <a:effectLst>
            <a:outerShdw blurRad="50800" dist="38100" dir="2700000" algn="tl" rotWithShape="0">
              <a:prstClr val="black">
                <a:alpha val="40000"/>
              </a:prstClr>
            </a:outerShdw>
          </a:effectLst>
        </p:spPr>
        <p:txBody>
          <a:bodyPr wrap="none" lIns="91440" tIns="45720" rIns="91440" bIns="45720" rtlCol="0" anchor="t">
            <a:spAutoFit/>
          </a:bodyPr>
          <a:lstStyle/>
          <a:p>
            <a:r>
              <a:rPr lang="en-US" sz="4800">
                <a:solidFill>
                  <a:schemeClr val="bg1"/>
                </a:solidFill>
                <a:effectLst>
                  <a:outerShdw blurRad="50800" dist="38100" dir="2700000" algn="tl" rotWithShape="0">
                    <a:prstClr val="black">
                      <a:alpha val="40000"/>
                    </a:prstClr>
                  </a:outerShdw>
                </a:effectLst>
                <a:latin typeface="Franklin Gothic Medium" panose="020B0603020102020204" pitchFamily="34" charset="0"/>
                <a:cs typeface="Helvetica" panose="020B0604020202020204" pitchFamily="34" charset="0"/>
              </a:rPr>
              <a:t>Scientific Requirements</a:t>
            </a:r>
            <a:endParaRPr lang="en-US" sz="4800">
              <a:solidFill>
                <a:schemeClr val="bg1"/>
              </a:solidFill>
              <a:latin typeface="Franklin Gothic Medium" panose="020B06030201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FA537C86-7C59-2A92-922A-4637B0B132D7}"/>
              </a:ext>
            </a:extLst>
          </p:cNvPr>
          <p:cNvSpPr/>
          <p:nvPr/>
        </p:nvSpPr>
        <p:spPr>
          <a:xfrm>
            <a:off x="550589" y="3948088"/>
            <a:ext cx="3408668" cy="1850887"/>
          </a:xfrm>
          <a:prstGeom prst="rect">
            <a:avLst/>
          </a:prstGeom>
          <a:solidFill>
            <a:srgbClr val="595959">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Secondary Science Objectives</a:t>
            </a:r>
            <a:endParaRPr lang="en-CH" sz="4000">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8AA0EDA6-DE50-3C1A-974C-FE2C19A15360}"/>
              </a:ext>
            </a:extLst>
          </p:cNvPr>
          <p:cNvSpPr/>
          <p:nvPr/>
        </p:nvSpPr>
        <p:spPr>
          <a:xfrm>
            <a:off x="550589" y="1578113"/>
            <a:ext cx="3408668" cy="1850887"/>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Primary Science Objectives</a:t>
            </a:r>
            <a:endParaRPr lang="en-CH" sz="4000">
              <a:latin typeface="Helvetica" panose="020B060402020202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77E941FE-5EA2-F74D-99C0-2DACD3256C63}"/>
              </a:ext>
            </a:extLst>
          </p:cNvPr>
          <p:cNvSpPr/>
          <p:nvPr/>
        </p:nvSpPr>
        <p:spPr>
          <a:xfrm>
            <a:off x="4506011" y="1578113"/>
            <a:ext cx="7135399" cy="830997"/>
          </a:xfrm>
          <a:prstGeom prst="rect">
            <a:avLst/>
          </a:prstGeom>
          <a:solidFill>
            <a:schemeClr val="accent3">
              <a:lumMod val="5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The Imager shall have a spatial resolution of 50AU at 100pc (</a:t>
            </a:r>
            <a:r>
              <a:rPr lang="en-US" sz="2800" b="1">
                <a:latin typeface="Helvetica" panose="020B0604020202020204" pitchFamily="34" charset="0"/>
                <a:cs typeface="Helvetica" panose="020B0604020202020204" pitchFamily="34" charset="0"/>
              </a:rPr>
              <a:t>R = 500mas</a:t>
            </a:r>
            <a:r>
              <a:rPr lang="en-US" sz="2800">
                <a:latin typeface="Helvetica" panose="020B0604020202020204" pitchFamily="34" charset="0"/>
                <a:cs typeface="Helvetica" panose="020B0604020202020204" pitchFamily="34" charset="0"/>
              </a:rPr>
              <a:t>). </a:t>
            </a:r>
            <a:endParaRPr lang="en-CH" sz="2800">
              <a:latin typeface="Helvetica" panose="020B0604020202020204" pitchFamily="34" charset="0"/>
              <a:cs typeface="Helvetica" panose="020B0604020202020204" pitchFamily="34" charset="0"/>
            </a:endParaRPr>
          </a:p>
        </p:txBody>
      </p:sp>
      <p:sp>
        <p:nvSpPr>
          <p:cNvPr id="9" name="Rectangle 8">
            <a:extLst>
              <a:ext uri="{FF2B5EF4-FFF2-40B4-BE49-F238E27FC236}">
                <a16:creationId xmlns:a16="http://schemas.microsoft.com/office/drawing/2014/main" id="{755E31AD-62C0-19CD-5D86-9B5D26938DD9}"/>
              </a:ext>
            </a:extLst>
          </p:cNvPr>
          <p:cNvSpPr/>
          <p:nvPr/>
        </p:nvSpPr>
        <p:spPr>
          <a:xfrm>
            <a:off x="4506009" y="2880990"/>
            <a:ext cx="7135399" cy="830997"/>
          </a:xfrm>
          <a:prstGeom prst="rect">
            <a:avLst/>
          </a:prstGeom>
          <a:solidFill>
            <a:schemeClr val="accent3">
              <a:lumMod val="5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Helvetica" panose="020B0604020202020204" pitchFamily="34" charset="0"/>
                <a:cs typeface="Helvetica" panose="020B0604020202020204" pitchFamily="34" charset="0"/>
              </a:rPr>
              <a:t>The imager shall have a </a:t>
            </a:r>
            <a:r>
              <a:rPr lang="en-US" sz="2800" b="1">
                <a:latin typeface="Helvetica" panose="020B0604020202020204" pitchFamily="34" charset="0"/>
                <a:cs typeface="Helvetica" panose="020B0604020202020204" pitchFamily="34" charset="0"/>
              </a:rPr>
              <a:t>coronagraph</a:t>
            </a:r>
            <a:r>
              <a:rPr lang="en-US" sz="2800">
                <a:latin typeface="Helvetica" panose="020B0604020202020204" pitchFamily="34" charset="0"/>
                <a:cs typeface="Helvetica" panose="020B0604020202020204" pitchFamily="34" charset="0"/>
              </a:rPr>
              <a:t>. </a:t>
            </a:r>
            <a:endParaRPr lang="en-CH" sz="2800">
              <a:latin typeface="Helvetica" panose="020B0604020202020204" pitchFamily="34" charset="0"/>
              <a:cs typeface="Helvetica" panose="020B0604020202020204" pitchFamily="34" charset="0"/>
            </a:endParaRPr>
          </a:p>
        </p:txBody>
      </p:sp>
      <p:sp>
        <p:nvSpPr>
          <p:cNvPr id="10" name="Rectangle 9">
            <a:extLst>
              <a:ext uri="{FF2B5EF4-FFF2-40B4-BE49-F238E27FC236}">
                <a16:creationId xmlns:a16="http://schemas.microsoft.com/office/drawing/2014/main" id="{E2A91AF7-4A66-32B0-0691-39D3FFA0ED48}"/>
              </a:ext>
            </a:extLst>
          </p:cNvPr>
          <p:cNvSpPr/>
          <p:nvPr/>
        </p:nvSpPr>
        <p:spPr>
          <a:xfrm>
            <a:off x="4506008" y="4183867"/>
            <a:ext cx="7135399" cy="830997"/>
          </a:xfrm>
          <a:prstGeom prst="rect">
            <a:avLst/>
          </a:prstGeom>
          <a:solidFill>
            <a:schemeClr val="accent3">
              <a:lumMod val="5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b="0" i="0" u="none" strike="noStrike">
                <a:solidFill>
                  <a:schemeClr val="bg1"/>
                </a:solidFill>
                <a:effectLst/>
                <a:latin typeface="Helvetica"/>
                <a:cs typeface="Helvetica"/>
              </a:rPr>
              <a:t>The mission shall be able to image in </a:t>
            </a:r>
            <a:r>
              <a:rPr lang="en-GB" sz="2800" b="1" i="0" u="none" strike="noStrike">
                <a:solidFill>
                  <a:schemeClr val="bg1"/>
                </a:solidFill>
                <a:effectLst/>
                <a:latin typeface="Helvetica"/>
                <a:cs typeface="Helvetica"/>
              </a:rPr>
              <a:t>10.65, 11.4, 15.5, 19, 22 </a:t>
            </a:r>
            <a:r>
              <a:rPr lang="en-GB" sz="2800" b="1" err="1">
                <a:solidFill>
                  <a:schemeClr val="bg1"/>
                </a:solidFill>
                <a:latin typeface="Helvetica"/>
                <a:cs typeface="Helvetica"/>
              </a:rPr>
              <a:t>μm</a:t>
            </a:r>
            <a:r>
              <a:rPr lang="en-GB" sz="2800">
                <a:solidFill>
                  <a:schemeClr val="bg1"/>
                </a:solidFill>
                <a:latin typeface="Helvetica"/>
                <a:cs typeface="Helvetica"/>
              </a:rPr>
              <a:t> </a:t>
            </a:r>
            <a:r>
              <a:rPr lang="en-GB" sz="2800" b="0" i="0" u="none" strike="noStrike">
                <a:solidFill>
                  <a:schemeClr val="bg1"/>
                </a:solidFill>
                <a:effectLst/>
                <a:latin typeface="Helvetica"/>
                <a:cs typeface="Helvetica"/>
              </a:rPr>
              <a:t>bands.</a:t>
            </a:r>
            <a:r>
              <a:rPr lang="en-GB" sz="2800">
                <a:solidFill>
                  <a:schemeClr val="bg1"/>
                </a:solidFill>
                <a:latin typeface="Helvetica"/>
                <a:cs typeface="Helvetica"/>
              </a:rPr>
              <a:t> </a:t>
            </a:r>
            <a:endParaRPr lang="en-CH" sz="2800">
              <a:solidFill>
                <a:schemeClr val="bg1"/>
              </a:solidFill>
              <a:latin typeface="Helvetica" panose="020B0604020202020204" pitchFamily="34" charset="0"/>
              <a:cs typeface="Helvetica" panose="020B0604020202020204" pitchFamily="34" charset="0"/>
            </a:endParaRPr>
          </a:p>
        </p:txBody>
      </p:sp>
      <p:sp>
        <p:nvSpPr>
          <p:cNvPr id="11" name="Left Brace 10">
            <a:extLst>
              <a:ext uri="{FF2B5EF4-FFF2-40B4-BE49-F238E27FC236}">
                <a16:creationId xmlns:a16="http://schemas.microsoft.com/office/drawing/2014/main" id="{399AA2F3-1FA6-5C04-A29A-70D6CBDB0B7E}"/>
              </a:ext>
            </a:extLst>
          </p:cNvPr>
          <p:cNvSpPr/>
          <p:nvPr/>
        </p:nvSpPr>
        <p:spPr>
          <a:xfrm>
            <a:off x="4034672" y="1578113"/>
            <a:ext cx="471338" cy="4739628"/>
          </a:xfrm>
          <a:prstGeom prst="leftBrace">
            <a:avLst>
              <a:gd name="adj1" fmla="val 8333"/>
              <a:gd name="adj2" fmla="val 71155"/>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8B2B24C4-432E-DC8D-DF0C-E6151864D758}"/>
              </a:ext>
            </a:extLst>
          </p:cNvPr>
          <p:cNvSpPr/>
          <p:nvPr/>
        </p:nvSpPr>
        <p:spPr>
          <a:xfrm>
            <a:off x="4506008" y="5486744"/>
            <a:ext cx="7135399" cy="830997"/>
          </a:xfrm>
          <a:prstGeom prst="rect">
            <a:avLst/>
          </a:prstGeom>
          <a:solidFill>
            <a:schemeClr val="accent3">
              <a:lumMod val="5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0" i="0" u="none" strike="noStrike">
                <a:solidFill>
                  <a:schemeClr val="bg1"/>
                </a:solidFill>
                <a:effectLst/>
                <a:latin typeface="Helvetica" panose="020B0604020202020204" pitchFamily="34" charset="0"/>
                <a:cs typeface="Helvetica" panose="020B0604020202020204" pitchFamily="34" charset="0"/>
              </a:rPr>
              <a:t>The mission shall image with less than </a:t>
            </a:r>
            <a:r>
              <a:rPr lang="en-GB" sz="2800" b="1" i="0" u="none" strike="noStrike">
                <a:solidFill>
                  <a:schemeClr val="bg1"/>
                </a:solidFill>
                <a:effectLst/>
                <a:latin typeface="Helvetica" panose="020B0604020202020204" pitchFamily="34" charset="0"/>
                <a:cs typeface="Helvetica" panose="020B0604020202020204" pitchFamily="34" charset="0"/>
              </a:rPr>
              <a:t>50mas</a:t>
            </a:r>
            <a:r>
              <a:rPr lang="en-GB" sz="2800" b="0" i="0" u="none" strike="noStrike">
                <a:solidFill>
                  <a:schemeClr val="bg1"/>
                </a:solidFill>
                <a:effectLst/>
                <a:latin typeface="Helvetica" panose="020B0604020202020204" pitchFamily="34" charset="0"/>
                <a:cs typeface="Helvetica" panose="020B0604020202020204" pitchFamily="34" charset="0"/>
              </a:rPr>
              <a:t> relative pointing error. </a:t>
            </a:r>
            <a:endParaRPr lang="en-CH" sz="280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98075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28782-9DFA-66EB-F23B-E97184F6A64B}"/>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37</a:t>
            </a:fld>
            <a:endParaRPr lang="en-SE"/>
          </a:p>
        </p:txBody>
      </p:sp>
      <p:sp>
        <p:nvSpPr>
          <p:cNvPr id="5" name="Title 16">
            <a:extLst>
              <a:ext uri="{FF2B5EF4-FFF2-40B4-BE49-F238E27FC236}">
                <a16:creationId xmlns:a16="http://schemas.microsoft.com/office/drawing/2014/main" id="{704D0D39-E411-6B5A-F35E-F09CA278B965}"/>
              </a:ext>
            </a:extLst>
          </p:cNvPr>
          <p:cNvSpPr txBox="1">
            <a:spLocks/>
          </p:cNvSpPr>
          <p:nvPr/>
        </p:nvSpPr>
        <p:spPr>
          <a:xfrm>
            <a:off x="248264" y="245933"/>
            <a:ext cx="10515600" cy="666879"/>
          </a:xfrm>
          <a:prstGeom prst="rect">
            <a:avLst/>
          </a:prstGeom>
          <a:effectLst>
            <a:outerShdw blurRad="50800" dist="38100" dir="2700000" algn="tl" rotWithShape="0">
              <a:prstClr val="black">
                <a:alpha val="40000"/>
              </a:prstClr>
            </a:outerShdw>
          </a:effectLst>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GB">
                <a:latin typeface="Franklin Gothic Medium" panose="020B0603020102020204" pitchFamily="34" charset="0"/>
              </a:rPr>
              <a:t>Requirements Breakdown</a:t>
            </a:r>
          </a:p>
        </p:txBody>
      </p:sp>
      <p:sp>
        <p:nvSpPr>
          <p:cNvPr id="6" name="Rectangle 5">
            <a:extLst>
              <a:ext uri="{FF2B5EF4-FFF2-40B4-BE49-F238E27FC236}">
                <a16:creationId xmlns:a16="http://schemas.microsoft.com/office/drawing/2014/main" id="{188183EC-1276-796E-D849-FF3FCEC10CB7}"/>
              </a:ext>
            </a:extLst>
          </p:cNvPr>
          <p:cNvSpPr/>
          <p:nvPr/>
        </p:nvSpPr>
        <p:spPr>
          <a:xfrm>
            <a:off x="183100" y="1205498"/>
            <a:ext cx="4260642" cy="1254069"/>
          </a:xfrm>
          <a:prstGeom prst="rect">
            <a:avLst/>
          </a:prstGeom>
          <a:solidFill>
            <a:srgbClr val="4F9A7A">
              <a:alpha val="72967"/>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Helvetica" panose="020B0604020202020204" pitchFamily="34" charset="0"/>
                <a:ea typeface="Cambria"/>
                <a:cs typeface="Helvetica" panose="020B0604020202020204" pitchFamily="34" charset="0"/>
              </a:rPr>
              <a:t>Science Objectives</a:t>
            </a:r>
          </a:p>
        </p:txBody>
      </p:sp>
      <p:sp>
        <p:nvSpPr>
          <p:cNvPr id="11" name="Rectangle 10">
            <a:extLst>
              <a:ext uri="{FF2B5EF4-FFF2-40B4-BE49-F238E27FC236}">
                <a16:creationId xmlns:a16="http://schemas.microsoft.com/office/drawing/2014/main" id="{247E7A04-FDE8-6171-BF41-7C565E11204A}"/>
              </a:ext>
            </a:extLst>
          </p:cNvPr>
          <p:cNvSpPr/>
          <p:nvPr/>
        </p:nvSpPr>
        <p:spPr>
          <a:xfrm>
            <a:off x="2628396" y="2565065"/>
            <a:ext cx="4260642" cy="1254069"/>
          </a:xfrm>
          <a:prstGeom prst="rect">
            <a:avLst/>
          </a:prstGeom>
          <a:solidFill>
            <a:srgbClr val="4F9A7A">
              <a:alpha val="72967"/>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Arial"/>
                <a:ea typeface="Cambria"/>
                <a:cs typeface="Arial"/>
              </a:rPr>
              <a:t>Science Requirements</a:t>
            </a:r>
          </a:p>
        </p:txBody>
      </p:sp>
      <p:sp>
        <p:nvSpPr>
          <p:cNvPr id="12" name="Rectangle 11">
            <a:extLst>
              <a:ext uri="{FF2B5EF4-FFF2-40B4-BE49-F238E27FC236}">
                <a16:creationId xmlns:a16="http://schemas.microsoft.com/office/drawing/2014/main" id="{67D35928-8F39-9292-2639-6C59B25E8B15}"/>
              </a:ext>
            </a:extLst>
          </p:cNvPr>
          <p:cNvSpPr/>
          <p:nvPr/>
        </p:nvSpPr>
        <p:spPr>
          <a:xfrm>
            <a:off x="5301945" y="3924632"/>
            <a:ext cx="4260642" cy="1254069"/>
          </a:xfrm>
          <a:prstGeom prst="rect">
            <a:avLst/>
          </a:prstGeom>
          <a:solidFill>
            <a:schemeClr val="accent2">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Arial"/>
                <a:ea typeface="Cambria"/>
                <a:cs typeface="Arial"/>
              </a:rPr>
              <a:t>Observatory Requirements</a:t>
            </a:r>
          </a:p>
        </p:txBody>
      </p:sp>
      <p:sp>
        <p:nvSpPr>
          <p:cNvPr id="13" name="Rectangle 12">
            <a:extLst>
              <a:ext uri="{FF2B5EF4-FFF2-40B4-BE49-F238E27FC236}">
                <a16:creationId xmlns:a16="http://schemas.microsoft.com/office/drawing/2014/main" id="{04206ACD-F37A-2C82-ED26-4FE26FC38369}"/>
              </a:ext>
            </a:extLst>
          </p:cNvPr>
          <p:cNvSpPr/>
          <p:nvPr/>
        </p:nvSpPr>
        <p:spPr>
          <a:xfrm>
            <a:off x="7218983" y="5284199"/>
            <a:ext cx="4260642" cy="1254069"/>
          </a:xfrm>
          <a:prstGeom prst="rect">
            <a:avLst/>
          </a:prstGeom>
          <a:solidFill>
            <a:schemeClr val="accent4">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Helvetica" panose="020B0604020202020204" pitchFamily="34" charset="0"/>
                <a:ea typeface="Cambria"/>
                <a:cs typeface="Helvetica" panose="020B0604020202020204" pitchFamily="34" charset="0"/>
              </a:rPr>
              <a:t> Spacecraft Requirements</a:t>
            </a:r>
          </a:p>
        </p:txBody>
      </p:sp>
      <p:sp>
        <p:nvSpPr>
          <p:cNvPr id="18" name="Arrow: Bent 17">
            <a:extLst>
              <a:ext uri="{FF2B5EF4-FFF2-40B4-BE49-F238E27FC236}">
                <a16:creationId xmlns:a16="http://schemas.microsoft.com/office/drawing/2014/main" id="{B04D3261-60C1-2FE8-B542-26B7B6E3DCAC}"/>
              </a:ext>
            </a:extLst>
          </p:cNvPr>
          <p:cNvSpPr/>
          <p:nvPr/>
        </p:nvSpPr>
        <p:spPr>
          <a:xfrm rot="5400000">
            <a:off x="4521767" y="1151093"/>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19" name="Arrow: Bent 18">
            <a:extLst>
              <a:ext uri="{FF2B5EF4-FFF2-40B4-BE49-F238E27FC236}">
                <a16:creationId xmlns:a16="http://schemas.microsoft.com/office/drawing/2014/main" id="{DDBE4743-25BE-0763-3B29-3F8B9F573604}"/>
              </a:ext>
            </a:extLst>
          </p:cNvPr>
          <p:cNvSpPr/>
          <p:nvPr/>
        </p:nvSpPr>
        <p:spPr>
          <a:xfrm rot="5400000">
            <a:off x="6981153" y="2510659"/>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20" name="Arrow: Bent 19">
            <a:extLst>
              <a:ext uri="{FF2B5EF4-FFF2-40B4-BE49-F238E27FC236}">
                <a16:creationId xmlns:a16="http://schemas.microsoft.com/office/drawing/2014/main" id="{092D6207-41AA-9985-C5F4-35361BFA31D0}"/>
              </a:ext>
            </a:extLst>
          </p:cNvPr>
          <p:cNvSpPr/>
          <p:nvPr/>
        </p:nvSpPr>
        <p:spPr>
          <a:xfrm rot="5400000">
            <a:off x="9654702" y="3870226"/>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21" name="Rectangle 20">
            <a:extLst>
              <a:ext uri="{FF2B5EF4-FFF2-40B4-BE49-F238E27FC236}">
                <a16:creationId xmlns:a16="http://schemas.microsoft.com/office/drawing/2014/main" id="{9F01EA67-5AEA-B7DE-50B5-3BDA0B88D732}"/>
              </a:ext>
            </a:extLst>
          </p:cNvPr>
          <p:cNvSpPr/>
          <p:nvPr/>
        </p:nvSpPr>
        <p:spPr>
          <a:xfrm>
            <a:off x="5278327" y="3924631"/>
            <a:ext cx="4284260" cy="12540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94016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647E9A-E3EC-7FA3-4B82-286E539277F4}"/>
              </a:ext>
            </a:extLst>
          </p:cNvPr>
          <p:cNvSpPr/>
          <p:nvPr/>
        </p:nvSpPr>
        <p:spPr>
          <a:xfrm>
            <a:off x="342831" y="1216626"/>
            <a:ext cx="5520554" cy="924773"/>
          </a:xfrm>
          <a:prstGeom prst="rect">
            <a:avLst/>
          </a:prstGeom>
          <a:solidFill>
            <a:srgbClr val="4F9A7A">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Science Case</a:t>
            </a:r>
            <a:endParaRPr lang="en-CH" sz="4000">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6BEAAFE9-44C9-2730-434E-28F725D4F992}"/>
              </a:ext>
            </a:extLst>
          </p:cNvPr>
          <p:cNvSpPr/>
          <p:nvPr/>
        </p:nvSpPr>
        <p:spPr>
          <a:xfrm>
            <a:off x="342831" y="2532080"/>
            <a:ext cx="5520554" cy="924773"/>
          </a:xfrm>
          <a:prstGeom prst="rect">
            <a:avLst/>
          </a:prstGeom>
          <a:solidFill>
            <a:schemeClr val="accent2">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Observatory</a:t>
            </a:r>
            <a:endParaRPr lang="en-CH" sz="4000">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270DA612-F0AC-AFEC-2FC0-FECFFDBA9D79}"/>
              </a:ext>
            </a:extLst>
          </p:cNvPr>
          <p:cNvSpPr/>
          <p:nvPr/>
        </p:nvSpPr>
        <p:spPr>
          <a:xfrm>
            <a:off x="342831" y="3847535"/>
            <a:ext cx="5520554" cy="924773"/>
          </a:xfrm>
          <a:prstGeom prst="rect">
            <a:avLst/>
          </a:prstGeom>
          <a:solidFill>
            <a:schemeClr val="accent4">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Spacecraft</a:t>
            </a:r>
            <a:endParaRPr lang="en-CH" sz="4000">
              <a:latin typeface="Helvetica" panose="020B06040202020202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5969B26E-CB38-97CC-EC57-E0FCC4E5EA07}"/>
              </a:ext>
            </a:extLst>
          </p:cNvPr>
          <p:cNvSpPr/>
          <p:nvPr/>
        </p:nvSpPr>
        <p:spPr>
          <a:xfrm>
            <a:off x="342831" y="5162990"/>
            <a:ext cx="5520554" cy="924773"/>
          </a:xfrm>
          <a:prstGeom prst="rect">
            <a:avLst/>
          </a:prstGeom>
          <a:solidFill>
            <a:schemeClr val="accent5">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a:latin typeface="Helvetica" panose="020B0604020202020204" pitchFamily="34" charset="0"/>
                <a:cs typeface="Helvetica" panose="020B0604020202020204" pitchFamily="34" charset="0"/>
              </a:rPr>
              <a:t>Conclusion</a:t>
            </a:r>
            <a:endParaRPr lang="en-CH" sz="4000">
              <a:latin typeface="Helvetica" panose="020B0604020202020204" pitchFamily="34" charset="0"/>
              <a:cs typeface="Helvetica" panose="020B0604020202020204" pitchFamily="34" charset="0"/>
            </a:endParaRPr>
          </a:p>
        </p:txBody>
      </p:sp>
      <p:sp>
        <p:nvSpPr>
          <p:cNvPr id="23" name="Title 1">
            <a:extLst>
              <a:ext uri="{FF2B5EF4-FFF2-40B4-BE49-F238E27FC236}">
                <a16:creationId xmlns:a16="http://schemas.microsoft.com/office/drawing/2014/main" id="{B5645E8D-3A19-F4F0-0CF2-3A50244C5827}"/>
              </a:ext>
            </a:extLst>
          </p:cNvPr>
          <p:cNvSpPr txBox="1">
            <a:spLocks/>
          </p:cNvSpPr>
          <p:nvPr/>
        </p:nvSpPr>
        <p:spPr>
          <a:xfrm>
            <a:off x="248264" y="245933"/>
            <a:ext cx="10515600" cy="666879"/>
          </a:xfrm>
          <a:prstGeom prst="rect">
            <a:avLst/>
          </a:prstGeom>
          <a:effectLst>
            <a:outerShdw blurRad="50800" dist="38100" dir="2700000" algn="tl" rotWithShape="0">
              <a:prstClr val="black">
                <a:alpha val="40000"/>
              </a:prstClr>
            </a:outerShdw>
          </a:effectLst>
        </p:spPr>
        <p:txBody>
          <a:bodyPr anchor="b">
            <a:normAutofit fontScale="97500"/>
          </a:bodyPr>
          <a:lstStyle>
            <a:lvl1pPr algn="l" defTabSz="914400" rtl="0" eaLnBrk="1" latinLnBrk="0" hangingPunct="1">
              <a:lnSpc>
                <a:spcPct val="90000"/>
              </a:lnSpc>
              <a:spcBef>
                <a:spcPct val="0"/>
              </a:spcBef>
              <a:buNone/>
              <a:defRPr sz="6000" kern="1200">
                <a:solidFill>
                  <a:schemeClr val="bg1"/>
                </a:solidFill>
                <a:latin typeface="Helvetica" pitchFamily="2" charset="0"/>
                <a:ea typeface="+mj-ea"/>
                <a:cs typeface="+mj-cs"/>
              </a:defRPr>
            </a:lvl1pPr>
          </a:lstStyle>
          <a:p>
            <a:r>
              <a:rPr lang="en-GB" sz="4000">
                <a:latin typeface="Franklin Gothic Medium" panose="020B0603020102020204" pitchFamily="34" charset="0"/>
              </a:rPr>
              <a:t>Table of Content: Observatory</a:t>
            </a:r>
          </a:p>
        </p:txBody>
      </p:sp>
      <p:sp>
        <p:nvSpPr>
          <p:cNvPr id="2" name="Rectangle 1">
            <a:extLst>
              <a:ext uri="{FF2B5EF4-FFF2-40B4-BE49-F238E27FC236}">
                <a16:creationId xmlns:a16="http://schemas.microsoft.com/office/drawing/2014/main" id="{9D1135C1-B592-F969-933E-1AC1B1EDB03A}"/>
              </a:ext>
            </a:extLst>
          </p:cNvPr>
          <p:cNvSpPr/>
          <p:nvPr/>
        </p:nvSpPr>
        <p:spPr>
          <a:xfrm>
            <a:off x="6328615" y="1310403"/>
            <a:ext cx="5520554" cy="830996"/>
          </a:xfrm>
          <a:prstGeom prst="rect">
            <a:avLst/>
          </a:prstGeom>
          <a:solidFill>
            <a:srgbClr val="595959">
              <a:alpha val="80000"/>
            </a:srgb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a:cs typeface="Helvetica"/>
              </a:rPr>
              <a:t>Mission Profile</a:t>
            </a:r>
            <a:endParaRPr lang="en-CH" sz="34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D0A7C29-501C-2BB1-F052-B0D9DEE51F48}"/>
              </a:ext>
            </a:extLst>
          </p:cNvPr>
          <p:cNvSpPr/>
          <p:nvPr/>
        </p:nvSpPr>
        <p:spPr>
          <a:xfrm>
            <a:off x="6328615" y="2445057"/>
            <a:ext cx="5520554" cy="830996"/>
          </a:xfrm>
          <a:prstGeom prst="rect">
            <a:avLst/>
          </a:prstGeom>
          <a:solidFill>
            <a:srgbClr val="595959">
              <a:alpha val="80000"/>
            </a:srgb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a:cs typeface="Helvetica"/>
              </a:rPr>
              <a:t>Orbit Determination</a:t>
            </a:r>
          </a:p>
        </p:txBody>
      </p:sp>
      <p:sp>
        <p:nvSpPr>
          <p:cNvPr id="4" name="Rectangle 3">
            <a:extLst>
              <a:ext uri="{FF2B5EF4-FFF2-40B4-BE49-F238E27FC236}">
                <a16:creationId xmlns:a16="http://schemas.microsoft.com/office/drawing/2014/main" id="{484F55BB-36C7-F088-CB4A-71BCF48EC129}"/>
              </a:ext>
            </a:extLst>
          </p:cNvPr>
          <p:cNvSpPr/>
          <p:nvPr/>
        </p:nvSpPr>
        <p:spPr>
          <a:xfrm>
            <a:off x="6328613" y="3579711"/>
            <a:ext cx="5520554" cy="830996"/>
          </a:xfrm>
          <a:prstGeom prst="rect">
            <a:avLst/>
          </a:prstGeom>
          <a:solidFill>
            <a:srgbClr val="595959">
              <a:alpha val="80000"/>
            </a:srgb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a:cs typeface="Helvetica"/>
              </a:rPr>
              <a:t>Payload concept</a:t>
            </a:r>
            <a:endParaRPr lang="en-CH" sz="340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2C469D50-FA7E-19F9-B9D1-3CDBCB19979E}"/>
              </a:ext>
            </a:extLst>
          </p:cNvPr>
          <p:cNvSpPr/>
          <p:nvPr/>
        </p:nvSpPr>
        <p:spPr>
          <a:xfrm>
            <a:off x="6328613" y="4714365"/>
            <a:ext cx="5520554" cy="830996"/>
          </a:xfrm>
          <a:prstGeom prst="rect">
            <a:avLst/>
          </a:prstGeom>
          <a:solidFill>
            <a:srgbClr val="595959">
              <a:alpha val="80000"/>
            </a:srgb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a:cs typeface="Helvetica"/>
              </a:rPr>
              <a:t>Instruments</a:t>
            </a:r>
            <a:endParaRPr lang="en-CH" sz="3400">
              <a:latin typeface="Helvetica" panose="020B0604020202020204" pitchFamily="34" charset="0"/>
              <a:cs typeface="Helvetica" panose="020B0604020202020204" pitchFamily="34" charset="0"/>
            </a:endParaRPr>
          </a:p>
        </p:txBody>
      </p:sp>
      <p:sp>
        <p:nvSpPr>
          <p:cNvPr id="6" name="Left Brace 5">
            <a:extLst>
              <a:ext uri="{FF2B5EF4-FFF2-40B4-BE49-F238E27FC236}">
                <a16:creationId xmlns:a16="http://schemas.microsoft.com/office/drawing/2014/main" id="{66A929C7-2EF3-1298-2C20-9D7B69E25F69}"/>
              </a:ext>
            </a:extLst>
          </p:cNvPr>
          <p:cNvSpPr/>
          <p:nvPr/>
        </p:nvSpPr>
        <p:spPr>
          <a:xfrm>
            <a:off x="5863386" y="1310403"/>
            <a:ext cx="465227" cy="4234958"/>
          </a:xfrm>
          <a:prstGeom prst="leftBrace">
            <a:avLst>
              <a:gd name="adj1" fmla="val 8333"/>
              <a:gd name="adj2" fmla="val 39753"/>
            </a:avLst>
          </a:prstGeom>
          <a:ln w="57150">
            <a:solidFill>
              <a:schemeClr val="accent2">
                <a:alpha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9" name="Slide Number Placeholder 1">
            <a:extLst>
              <a:ext uri="{FF2B5EF4-FFF2-40B4-BE49-F238E27FC236}">
                <a16:creationId xmlns:a16="http://schemas.microsoft.com/office/drawing/2014/main" id="{EDFB2978-534E-744B-13CC-086FC4B66469}"/>
              </a:ext>
            </a:extLst>
          </p:cNvPr>
          <p:cNvSpPr txBox="1">
            <a:spLocks/>
          </p:cNvSpPr>
          <p:nvPr/>
        </p:nvSpPr>
        <p:spPr>
          <a:xfrm>
            <a:off x="9448800" y="6492875"/>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smtClean="0"/>
              <a:pPr algn="r"/>
              <a:t>38</a:t>
            </a:fld>
            <a:endParaRPr lang="en-SE"/>
          </a:p>
        </p:txBody>
      </p:sp>
    </p:spTree>
    <p:extLst>
      <p:ext uri="{BB962C8B-B14F-4D97-AF65-F5344CB8AC3E}">
        <p14:creationId xmlns:p14="http://schemas.microsoft.com/office/powerpoint/2010/main" val="800547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B18A-7E03-7A83-1CC4-A1EF996197BB}"/>
              </a:ext>
            </a:extLst>
          </p:cNvPr>
          <p:cNvSpPr>
            <a:spLocks noGrp="1"/>
          </p:cNvSpPr>
          <p:nvPr>
            <p:ph type="title"/>
          </p:nvPr>
        </p:nvSpPr>
        <p:spPr>
          <a:xfrm>
            <a:off x="989012" y="2766218"/>
            <a:ext cx="10213975" cy="1325563"/>
          </a:xfrm>
          <a:prstGeom prst="rect">
            <a:avLst/>
          </a:prstGeom>
          <a:effectLst>
            <a:outerShdw blurRad="50800" dist="38100" dir="2700000" algn="tl" rotWithShape="0">
              <a:prstClr val="black"/>
            </a:outerShdw>
          </a:effectLst>
        </p:spPr>
        <p:txBody>
          <a:bodyPr lIns="91440" tIns="45720" rIns="91440" bIns="45720" anchor="ctr"/>
          <a:lstStyle/>
          <a:p>
            <a:pPr algn="ctr"/>
            <a:r>
              <a:rPr lang="en-US" sz="6600" b="1">
                <a:solidFill>
                  <a:schemeClr val="bg1"/>
                </a:solidFill>
                <a:effectLst>
                  <a:outerShdw blurRad="50800" dist="38100" dir="2700000" algn="tl" rotWithShape="0">
                    <a:prstClr val="black"/>
                  </a:outerShdw>
                </a:effectLst>
                <a:ea typeface="+mj-lt"/>
                <a:cs typeface="+mj-lt"/>
              </a:rPr>
              <a:t>Mission Profile</a:t>
            </a:r>
            <a:endParaRPr lang="de-DE" b="1">
              <a:solidFill>
                <a:schemeClr val="bg1"/>
              </a:solidFill>
              <a:cs typeface="Calibri Light"/>
            </a:endParaRPr>
          </a:p>
        </p:txBody>
      </p:sp>
      <p:sp>
        <p:nvSpPr>
          <p:cNvPr id="7" name="Slide Number Placeholder 1">
            <a:extLst>
              <a:ext uri="{FF2B5EF4-FFF2-40B4-BE49-F238E27FC236}">
                <a16:creationId xmlns:a16="http://schemas.microsoft.com/office/drawing/2014/main" id="{E7AB918F-0809-9F18-C8FA-99270C3D8ABA}"/>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smtClean="0"/>
              <a:pPr algn="r"/>
              <a:t>39</a:t>
            </a:fld>
            <a:endParaRPr lang="en-SE"/>
          </a:p>
        </p:txBody>
      </p:sp>
    </p:spTree>
    <p:extLst>
      <p:ext uri="{BB962C8B-B14F-4D97-AF65-F5344CB8AC3E}">
        <p14:creationId xmlns:p14="http://schemas.microsoft.com/office/powerpoint/2010/main" val="283461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369E0C-3DD5-BDFD-24BC-44A629A7C5B6}"/>
              </a:ext>
            </a:extLst>
          </p:cNvPr>
          <p:cNvSpPr>
            <a:spLocks noGrp="1"/>
          </p:cNvSpPr>
          <p:nvPr>
            <p:ph type="sldNum" sz="quarter" idx="12"/>
          </p:nvPr>
        </p:nvSpPr>
        <p:spPr/>
        <p:txBody>
          <a:bodyPr/>
          <a:lstStyle/>
          <a:p>
            <a:fld id="{EAE17960-C8A1-2B4A-8570-2FC047EA0AEB}" type="slidenum">
              <a:rPr lang="en-SE" smtClean="0"/>
              <a:t>4</a:t>
            </a:fld>
            <a:endParaRPr lang="en-SE"/>
          </a:p>
        </p:txBody>
      </p:sp>
      <p:pic>
        <p:nvPicPr>
          <p:cNvPr id="5" name="Picture 4" descr="A diagram of a space ship&#10;&#10;Description automatically generated">
            <a:extLst>
              <a:ext uri="{FF2B5EF4-FFF2-40B4-BE49-F238E27FC236}">
                <a16:creationId xmlns:a16="http://schemas.microsoft.com/office/drawing/2014/main" id="{7159BF37-785D-D42A-87D1-7DC171A31A8D}"/>
              </a:ext>
            </a:extLst>
          </p:cNvPr>
          <p:cNvPicPr>
            <a:picLocks noChangeAspect="1"/>
          </p:cNvPicPr>
          <p:nvPr/>
        </p:nvPicPr>
        <p:blipFill rotWithShape="1">
          <a:blip r:embed="rId2"/>
          <a:srcRect l="35484" b="35484"/>
          <a:stretch/>
        </p:blipFill>
        <p:spPr>
          <a:xfrm>
            <a:off x="-1" y="0"/>
            <a:ext cx="12192001" cy="6858000"/>
          </a:xfrm>
          <a:prstGeom prst="rect">
            <a:avLst/>
          </a:prstGeom>
        </p:spPr>
      </p:pic>
      <p:sp>
        <p:nvSpPr>
          <p:cNvPr id="4" name="TextBox 3">
            <a:extLst>
              <a:ext uri="{FF2B5EF4-FFF2-40B4-BE49-F238E27FC236}">
                <a16:creationId xmlns:a16="http://schemas.microsoft.com/office/drawing/2014/main" id="{D529A54B-1738-DBE4-D712-9946A6A76583}"/>
              </a:ext>
            </a:extLst>
          </p:cNvPr>
          <p:cNvSpPr txBox="1"/>
          <p:nvPr/>
        </p:nvSpPr>
        <p:spPr>
          <a:xfrm>
            <a:off x="10185400" y="1843950"/>
            <a:ext cx="2006600" cy="3170099"/>
          </a:xfrm>
          <a:prstGeom prst="rect">
            <a:avLst/>
          </a:prstGeom>
          <a:noFill/>
        </p:spPr>
        <p:txBody>
          <a:bodyPr wrap="square" rtlCol="0">
            <a:spAutoFit/>
          </a:bodyPr>
          <a:lstStyle/>
          <a:p>
            <a:r>
              <a:rPr lang="en-US" sz="20000" b="1">
                <a:solidFill>
                  <a:schemeClr val="bg1"/>
                </a:solidFill>
                <a:latin typeface="Helvetica" panose="020B0604020202020204" pitchFamily="34" charset="0"/>
                <a:cs typeface="Helvetica" panose="020B0604020202020204" pitchFamily="34" charset="0"/>
              </a:rPr>
              <a:t>?</a:t>
            </a:r>
            <a:endParaRPr lang="en-CH" sz="20000" b="1">
              <a:solidFill>
                <a:schemeClr val="bg1"/>
              </a:solidFill>
              <a:latin typeface="Helvetica" panose="020B0604020202020204" pitchFamily="34" charset="0"/>
              <a:cs typeface="Helvetica" panose="020B0604020202020204" pitchFamily="34" charset="0"/>
            </a:endParaRPr>
          </a:p>
        </p:txBody>
      </p:sp>
      <p:sp>
        <p:nvSpPr>
          <p:cNvPr id="6" name="Slide Number Placeholder 1">
            <a:extLst>
              <a:ext uri="{FF2B5EF4-FFF2-40B4-BE49-F238E27FC236}">
                <a16:creationId xmlns:a16="http://schemas.microsoft.com/office/drawing/2014/main" id="{E92E684F-A4B5-41F6-48C1-75BE4DC5D546}"/>
              </a:ext>
            </a:extLst>
          </p:cNvPr>
          <p:cNvSpPr txBox="1">
            <a:spLocks/>
          </p:cNvSpPr>
          <p:nvPr/>
        </p:nvSpPr>
        <p:spPr>
          <a:xfrm>
            <a:off x="9448800" y="6497864"/>
            <a:ext cx="2743200" cy="365125"/>
          </a:xfrm>
          <a:prstGeom prst="rect">
            <a:avLst/>
          </a:prstGeom>
        </p:spPr>
        <p:txBody>
          <a:bodyPr/>
          <a:lstStyle>
            <a:defPPr>
              <a:defRPr lang="en-SE"/>
            </a:defPPr>
            <a:lvl1pPr marL="0" algn="r"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E17960-C8A1-2B4A-8570-2FC047EA0AEB}" type="slidenum">
              <a:rPr lang="en-SE" smtClean="0"/>
              <a:pPr/>
              <a:t>4</a:t>
            </a:fld>
            <a:endParaRPr lang="en-SE"/>
          </a:p>
        </p:txBody>
      </p:sp>
    </p:spTree>
    <p:extLst>
      <p:ext uri="{BB962C8B-B14F-4D97-AF65-F5344CB8AC3E}">
        <p14:creationId xmlns:p14="http://schemas.microsoft.com/office/powerpoint/2010/main" val="3606202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88A817-303D-5652-2463-A33004831FCD}"/>
              </a:ext>
            </a:extLst>
          </p:cNvPr>
          <p:cNvSpPr/>
          <p:nvPr/>
        </p:nvSpPr>
        <p:spPr>
          <a:xfrm>
            <a:off x="0" y="1125726"/>
            <a:ext cx="12192000" cy="4829335"/>
          </a:xfrm>
          <a:prstGeom prst="rect">
            <a:avLst/>
          </a:prstGeom>
          <a:solidFill>
            <a:schemeClr val="bg1">
              <a:alpha val="7296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500">
              <a:solidFill>
                <a:schemeClr val="tx1"/>
              </a:solidFill>
              <a:latin typeface="Arial"/>
              <a:ea typeface="Cambria"/>
              <a:cs typeface="Arial"/>
            </a:endParaRPr>
          </a:p>
          <a:p>
            <a:endParaRPr lang="en-US" sz="3200">
              <a:solidFill>
                <a:schemeClr val="tx1"/>
              </a:solidFill>
              <a:latin typeface="Arial"/>
              <a:ea typeface="Cambria"/>
              <a:cs typeface="Calibri" panose="020F0502020204030204"/>
            </a:endParaRPr>
          </a:p>
        </p:txBody>
      </p:sp>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FD640D99-9190-D517-54DF-F6771A68F8C9}"/>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40</a:t>
            </a:fld>
            <a:endParaRPr lang="de-DE"/>
          </a:p>
        </p:txBody>
      </p:sp>
      <p:sp>
        <p:nvSpPr>
          <p:cNvPr id="10" name="Title 9">
            <a:extLst>
              <a:ext uri="{FF2B5EF4-FFF2-40B4-BE49-F238E27FC236}">
                <a16:creationId xmlns:a16="http://schemas.microsoft.com/office/drawing/2014/main" id="{F198A43B-9EA8-5008-D426-2477E32CECED}"/>
              </a:ext>
            </a:extLst>
          </p:cNvPr>
          <p:cNvSpPr>
            <a:spLocks noGrp="1"/>
          </p:cNvSpPr>
          <p:nvPr>
            <p:ph type="title"/>
          </p:nvPr>
        </p:nvSpPr>
        <p:spPr>
          <a:effectLst>
            <a:outerShdw blurRad="50800" dist="38100" dir="2700000" algn="tl" rotWithShape="0">
              <a:prstClr val="black">
                <a:alpha val="40000"/>
              </a:prstClr>
            </a:outerShdw>
          </a:effectLst>
        </p:spPr>
        <p:txBody>
          <a:bodyPr lIns="91440" tIns="45720" rIns="91440" bIns="45720" anchor="t"/>
          <a:lstStyle/>
          <a:p>
            <a:r>
              <a:rPr lang="en-GB">
                <a:latin typeface="Franklin Gothic Medium" panose="020B0603020102020204" pitchFamily="34" charset="0"/>
                <a:cs typeface="Helvetica"/>
              </a:rPr>
              <a:t>Concept of Operations</a:t>
            </a:r>
            <a:endParaRPr lang="en-GB">
              <a:latin typeface="Franklin Gothic Medium" panose="020B0603020102020204" pitchFamily="34" charset="0"/>
            </a:endParaRPr>
          </a:p>
        </p:txBody>
      </p:sp>
      <p:pic>
        <p:nvPicPr>
          <p:cNvPr id="9" name="Picture 8">
            <a:extLst>
              <a:ext uri="{FF2B5EF4-FFF2-40B4-BE49-F238E27FC236}">
                <a16:creationId xmlns:a16="http://schemas.microsoft.com/office/drawing/2014/main" id="{4FEB9530-CBEC-5D4A-E3FB-D6BC1F47DC62}"/>
              </a:ext>
            </a:extLst>
          </p:cNvPr>
          <p:cNvPicPr>
            <a:picLocks noChangeAspect="1"/>
          </p:cNvPicPr>
          <p:nvPr/>
        </p:nvPicPr>
        <p:blipFill>
          <a:blip r:embed="rId3"/>
          <a:stretch>
            <a:fillRect/>
          </a:stretch>
        </p:blipFill>
        <p:spPr>
          <a:xfrm>
            <a:off x="2018071" y="1119111"/>
            <a:ext cx="7772400" cy="4619778"/>
          </a:xfrm>
          <a:prstGeom prst="rect">
            <a:avLst/>
          </a:prstGeom>
        </p:spPr>
      </p:pic>
    </p:spTree>
    <p:extLst>
      <p:ext uri="{BB962C8B-B14F-4D97-AF65-F5344CB8AC3E}">
        <p14:creationId xmlns:p14="http://schemas.microsoft.com/office/powerpoint/2010/main" val="3514155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FD640D99-9190-D517-54DF-F6771A68F8C9}"/>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41</a:t>
            </a:fld>
            <a:endParaRPr lang="de-DE"/>
          </a:p>
        </p:txBody>
      </p:sp>
      <p:sp>
        <p:nvSpPr>
          <p:cNvPr id="2" name="Title 9">
            <a:extLst>
              <a:ext uri="{FF2B5EF4-FFF2-40B4-BE49-F238E27FC236}">
                <a16:creationId xmlns:a16="http://schemas.microsoft.com/office/drawing/2014/main" id="{FF39FDA9-884C-09E6-3FAC-F0E6835F8215}"/>
              </a:ext>
            </a:extLst>
          </p:cNvPr>
          <p:cNvSpPr>
            <a:spLocks noGrp="1"/>
          </p:cNvSpPr>
          <p:nvPr>
            <p:ph type="title"/>
          </p:nvPr>
        </p:nvSpPr>
        <p:spPr>
          <a:xfrm>
            <a:off x="248263" y="245934"/>
            <a:ext cx="11742175" cy="771706"/>
          </a:xfrm>
          <a:effectLst>
            <a:outerShdw blurRad="50800" dist="38100" dir="2700000" algn="tl" rotWithShape="0">
              <a:prstClr val="black">
                <a:alpha val="40000"/>
              </a:prstClr>
            </a:outerShdw>
          </a:effectLst>
        </p:spPr>
        <p:txBody>
          <a:bodyPr/>
          <a:lstStyle/>
          <a:p>
            <a:r>
              <a:rPr lang="en-GB">
                <a:latin typeface="Franklin Gothic Medium" panose="020B0603020102020204" pitchFamily="34" charset="0"/>
              </a:rPr>
              <a:t>Break-up of Time During Mission</a:t>
            </a:r>
          </a:p>
        </p:txBody>
      </p:sp>
      <p:graphicFrame>
        <p:nvGraphicFramePr>
          <p:cNvPr id="11" name="Chart 10">
            <a:extLst>
              <a:ext uri="{FF2B5EF4-FFF2-40B4-BE49-F238E27FC236}">
                <a16:creationId xmlns:a16="http://schemas.microsoft.com/office/drawing/2014/main" id="{682AC9B6-C8E4-A7C1-4D2D-67674DDF1290}"/>
              </a:ext>
            </a:extLst>
          </p:cNvPr>
          <p:cNvGraphicFramePr/>
          <p:nvPr>
            <p:extLst>
              <p:ext uri="{D42A27DB-BD31-4B8C-83A1-F6EECF244321}">
                <p14:modId xmlns:p14="http://schemas.microsoft.com/office/powerpoint/2010/main" val="1040457232"/>
              </p:ext>
            </p:extLst>
          </p:nvPr>
        </p:nvGraphicFramePr>
        <p:xfrm>
          <a:off x="742336" y="909918"/>
          <a:ext cx="10707328" cy="55829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287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B18A-7E03-7A83-1CC4-A1EF996197BB}"/>
              </a:ext>
            </a:extLst>
          </p:cNvPr>
          <p:cNvSpPr>
            <a:spLocks noGrp="1"/>
          </p:cNvSpPr>
          <p:nvPr>
            <p:ph type="title"/>
          </p:nvPr>
        </p:nvSpPr>
        <p:spPr>
          <a:xfrm>
            <a:off x="989012" y="2766218"/>
            <a:ext cx="10213975" cy="1325563"/>
          </a:xfrm>
          <a:prstGeom prst="rect">
            <a:avLst/>
          </a:prstGeom>
          <a:effectLst>
            <a:outerShdw blurRad="50800" dist="38100" dir="2700000" algn="tl" rotWithShape="0">
              <a:prstClr val="black">
                <a:alpha val="40000"/>
              </a:prstClr>
            </a:outerShdw>
          </a:effectLst>
        </p:spPr>
        <p:txBody>
          <a:bodyPr lIns="91440" tIns="45720" rIns="91440" bIns="45720" anchor="ctr"/>
          <a:lstStyle/>
          <a:p>
            <a:pPr algn="ctr"/>
            <a:r>
              <a:rPr lang="en-US" sz="6600" b="1">
                <a:effectLst>
                  <a:outerShdw blurRad="50800" dist="38100" dir="2700000" algn="tl" rotWithShape="0">
                    <a:prstClr val="black"/>
                  </a:outerShdw>
                </a:effectLst>
                <a:ea typeface="+mj-lt"/>
                <a:cs typeface="+mj-lt"/>
              </a:rPr>
              <a:t>Orbit Determination</a:t>
            </a:r>
            <a:endParaRPr lang="de-DE" b="1">
              <a:effectLst>
                <a:outerShdw blurRad="50800" dist="38100" dir="2700000" algn="tl" rotWithShape="0">
                  <a:prstClr val="black"/>
                </a:outerShdw>
              </a:effectLst>
            </a:endParaRPr>
          </a:p>
        </p:txBody>
      </p:sp>
      <p:sp>
        <p:nvSpPr>
          <p:cNvPr id="4"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smtClean="0">
                <a:solidFill>
                  <a:srgbClr val="FFFFFF"/>
                </a:solidFill>
              </a:rPr>
              <a:pPr algn="r"/>
              <a:t>42</a:t>
            </a:fld>
            <a:endParaRPr lang="en-SE">
              <a:solidFill>
                <a:srgbClr val="FFFFFF"/>
              </a:solidFill>
            </a:endParaRPr>
          </a:p>
        </p:txBody>
      </p:sp>
    </p:spTree>
    <p:extLst>
      <p:ext uri="{BB962C8B-B14F-4D97-AF65-F5344CB8AC3E}">
        <p14:creationId xmlns:p14="http://schemas.microsoft.com/office/powerpoint/2010/main" val="3727915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ECA6F8CC-8F93-7E01-5187-DFF274CEA62D}"/>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43</a:t>
            </a:fld>
            <a:endParaRPr lang="de-DE"/>
          </a:p>
        </p:txBody>
      </p:sp>
      <p:sp>
        <p:nvSpPr>
          <p:cNvPr id="9" name="Title 8">
            <a:extLst>
              <a:ext uri="{FF2B5EF4-FFF2-40B4-BE49-F238E27FC236}">
                <a16:creationId xmlns:a16="http://schemas.microsoft.com/office/drawing/2014/main" id="{C958126B-5C08-3394-06EF-34E4D1841169}"/>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GB">
                <a:latin typeface="Franklin Gothic Medium" panose="020B0603020102020204" pitchFamily="34" charset="0"/>
              </a:rPr>
              <a:t>Target Orbit  </a:t>
            </a:r>
          </a:p>
        </p:txBody>
      </p:sp>
      <p:sp>
        <p:nvSpPr>
          <p:cNvPr id="4" name="Text Placeholder 3">
            <a:extLst>
              <a:ext uri="{FF2B5EF4-FFF2-40B4-BE49-F238E27FC236}">
                <a16:creationId xmlns:a16="http://schemas.microsoft.com/office/drawing/2014/main" id="{65C56777-E23B-058A-7EFC-C6365A8634A5}"/>
              </a:ext>
            </a:extLst>
          </p:cNvPr>
          <p:cNvSpPr>
            <a:spLocks noGrp="1"/>
          </p:cNvSpPr>
          <p:nvPr>
            <p:ph type="body" sz="quarter" idx="14"/>
          </p:nvPr>
        </p:nvSpPr>
        <p:spPr/>
        <p:txBody>
          <a:bodyPr/>
          <a:lstStyle/>
          <a:p>
            <a:pPr marL="0" indent="0">
              <a:buNone/>
            </a:pPr>
            <a:r>
              <a:rPr lang="en-GB"/>
              <a:t>Lagrange point 2</a:t>
            </a:r>
          </a:p>
        </p:txBody>
      </p:sp>
      <p:sp>
        <p:nvSpPr>
          <p:cNvPr id="6" name="Text Placeholder 5">
            <a:extLst>
              <a:ext uri="{FF2B5EF4-FFF2-40B4-BE49-F238E27FC236}">
                <a16:creationId xmlns:a16="http://schemas.microsoft.com/office/drawing/2014/main" id="{84202F4F-827F-5E2B-44E8-157FEB7ED11C}"/>
              </a:ext>
            </a:extLst>
          </p:cNvPr>
          <p:cNvSpPr>
            <a:spLocks noGrp="1"/>
          </p:cNvSpPr>
          <p:nvPr>
            <p:ph type="body" sz="quarter" idx="15"/>
          </p:nvPr>
        </p:nvSpPr>
        <p:spPr>
          <a:xfrm>
            <a:off x="6096000" y="1931988"/>
            <a:ext cx="5894387" cy="4365625"/>
          </a:xfrm>
        </p:spPr>
        <p:txBody>
          <a:bodyPr anchor="ctr">
            <a:normAutofit/>
          </a:bodyPr>
          <a:lstStyle/>
          <a:p>
            <a:pPr marL="514350" indent="-514350" algn="l">
              <a:buAutoNum type="arabicParenR"/>
            </a:pPr>
            <a:r>
              <a:rPr lang="de-DE" sz="3200">
                <a:latin typeface="Helvetica"/>
                <a:cs typeface="Helvetica"/>
              </a:rPr>
              <a:t>Thermal / </a:t>
            </a:r>
            <a:r>
              <a:rPr lang="de-DE" sz="3200" err="1">
                <a:latin typeface="Helvetica"/>
                <a:cs typeface="Helvetica"/>
              </a:rPr>
              <a:t>radiation</a:t>
            </a:r>
            <a:r>
              <a:rPr lang="de-DE" sz="3200">
                <a:latin typeface="Helvetica"/>
                <a:cs typeface="Helvetica"/>
              </a:rPr>
              <a:t> </a:t>
            </a:r>
            <a:r>
              <a:rPr lang="de-DE" sz="3200" err="1">
                <a:latin typeface="Helvetica"/>
                <a:cs typeface="Helvetica"/>
              </a:rPr>
              <a:t>stability</a:t>
            </a:r>
            <a:endParaRPr lang="de-DE" sz="3200">
              <a:latin typeface="Helvetica"/>
              <a:cs typeface="Helvetica"/>
            </a:endParaRPr>
          </a:p>
          <a:p>
            <a:pPr marL="514350" indent="-514350" algn="l">
              <a:buAutoNum type="arabicParenR"/>
            </a:pPr>
            <a:r>
              <a:rPr lang="de-DE" sz="3200" err="1">
                <a:latin typeface="Helvetica"/>
                <a:cs typeface="Helvetica"/>
              </a:rPr>
              <a:t>Eclipses</a:t>
            </a:r>
            <a:r>
              <a:rPr lang="de-DE" sz="3200">
                <a:latin typeface="Helvetica"/>
                <a:cs typeface="Helvetica"/>
              </a:rPr>
              <a:t> </a:t>
            </a:r>
            <a:r>
              <a:rPr lang="de-DE" sz="3200" err="1">
                <a:latin typeface="Helvetica"/>
                <a:cs typeface="Helvetica"/>
              </a:rPr>
              <a:t>avoidance</a:t>
            </a:r>
            <a:r>
              <a:rPr lang="de-DE" sz="3200">
                <a:latin typeface="Helvetica"/>
                <a:cs typeface="Helvetica"/>
              </a:rPr>
              <a:t> possible</a:t>
            </a:r>
          </a:p>
          <a:p>
            <a:pPr marL="514350" indent="-514350" algn="l">
              <a:buAutoNum type="arabicParenR"/>
            </a:pPr>
            <a:r>
              <a:rPr lang="de-DE" sz="3200" err="1">
                <a:latin typeface="Helvetica"/>
                <a:cs typeface="Helvetica"/>
              </a:rPr>
              <a:t>Less</a:t>
            </a:r>
            <a:r>
              <a:rPr lang="de-DE" sz="3200">
                <a:latin typeface="Helvetica"/>
                <a:cs typeface="Helvetica"/>
              </a:rPr>
              <a:t> </a:t>
            </a:r>
            <a:r>
              <a:rPr lang="de-DE" sz="3200" err="1">
                <a:latin typeface="Helvetica"/>
                <a:cs typeface="Helvetica"/>
              </a:rPr>
              <a:t>geometric</a:t>
            </a:r>
            <a:r>
              <a:rPr lang="de-DE" sz="3200">
                <a:latin typeface="Helvetica"/>
                <a:cs typeface="Helvetica"/>
              </a:rPr>
              <a:t> </a:t>
            </a:r>
            <a:r>
              <a:rPr lang="de-DE" sz="3200" err="1">
                <a:latin typeface="Helvetica"/>
                <a:cs typeface="Helvetica"/>
              </a:rPr>
              <a:t>constraints</a:t>
            </a:r>
            <a:endParaRPr lang="de-DE" sz="3200" err="1">
              <a:cs typeface="Helvetica"/>
            </a:endParaRPr>
          </a:p>
          <a:p>
            <a:pPr marL="0" indent="0" algn="l">
              <a:buNone/>
            </a:pPr>
            <a:endParaRPr lang="de-DE" sz="3200">
              <a:cs typeface="Calibri" panose="020F0502020204030204"/>
            </a:endParaRPr>
          </a:p>
          <a:p>
            <a:pPr marL="0" indent="0" algn="l">
              <a:buNone/>
            </a:pPr>
            <a:endParaRPr lang="en-GB" sz="3200">
              <a:cs typeface="Helvetica" pitchFamily="2" charset="0"/>
            </a:endParaRPr>
          </a:p>
        </p:txBody>
      </p:sp>
      <p:pic>
        <p:nvPicPr>
          <p:cNvPr id="2" name="Grafik 3" descr="Ein Bild, das Kreis, Screenshot, Raum, Diagramm enthält.&#10;&#10;Beschreibung automatisch generiert.">
            <a:extLst>
              <a:ext uri="{FF2B5EF4-FFF2-40B4-BE49-F238E27FC236}">
                <a16:creationId xmlns:a16="http://schemas.microsoft.com/office/drawing/2014/main" id="{612F1A56-FC52-49BE-B730-10F8B543920D}"/>
              </a:ext>
            </a:extLst>
          </p:cNvPr>
          <p:cNvPicPr>
            <a:picLocks noChangeAspect="1"/>
          </p:cNvPicPr>
          <p:nvPr/>
        </p:nvPicPr>
        <p:blipFill rotWithShape="1">
          <a:blip r:embed="rId3"/>
          <a:srcRect l="30240" b="-174"/>
          <a:stretch/>
        </p:blipFill>
        <p:spPr>
          <a:xfrm>
            <a:off x="-2215" y="1299053"/>
            <a:ext cx="5552254" cy="4993387"/>
          </a:xfrm>
          <a:prstGeom prst="rect">
            <a:avLst/>
          </a:prstGeom>
        </p:spPr>
      </p:pic>
    </p:spTree>
    <p:extLst>
      <p:ext uri="{BB962C8B-B14F-4D97-AF65-F5344CB8AC3E}">
        <p14:creationId xmlns:p14="http://schemas.microsoft.com/office/powerpoint/2010/main" val="844384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ECA6F8CC-8F93-7E01-5187-DFF274CEA62D}"/>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44</a:t>
            </a:fld>
            <a:endParaRPr lang="de-DE"/>
          </a:p>
        </p:txBody>
      </p:sp>
      <p:sp>
        <p:nvSpPr>
          <p:cNvPr id="9" name="Title 8">
            <a:extLst>
              <a:ext uri="{FF2B5EF4-FFF2-40B4-BE49-F238E27FC236}">
                <a16:creationId xmlns:a16="http://schemas.microsoft.com/office/drawing/2014/main" id="{C958126B-5C08-3394-06EF-34E4D1841169}"/>
              </a:ext>
            </a:extLst>
          </p:cNvPr>
          <p:cNvSpPr>
            <a:spLocks noGrp="1"/>
          </p:cNvSpPr>
          <p:nvPr>
            <p:ph type="title"/>
          </p:nvPr>
        </p:nvSpPr>
        <p:spPr>
          <a:effectLst>
            <a:outerShdw blurRad="50800" dist="38100" dir="2700000" algn="tl" rotWithShape="0">
              <a:prstClr val="black">
                <a:alpha val="40000"/>
              </a:prstClr>
            </a:outerShdw>
          </a:effectLst>
        </p:spPr>
        <p:txBody>
          <a:bodyPr lIns="91440" tIns="45720" rIns="91440" bIns="45720" anchor="t"/>
          <a:lstStyle/>
          <a:p>
            <a:r>
              <a:rPr lang="en-GB">
                <a:latin typeface="Franklin Gothic Medium"/>
              </a:rPr>
              <a:t>Observation angles  </a:t>
            </a:r>
            <a:endParaRPr lang="en-GB">
              <a:latin typeface="Franklin Gothic Medium" panose="020B0603020102020204" pitchFamily="34" charset="0"/>
            </a:endParaRPr>
          </a:p>
        </p:txBody>
      </p:sp>
      <p:sp>
        <p:nvSpPr>
          <p:cNvPr id="4" name="Text Placeholder 3">
            <a:extLst>
              <a:ext uri="{FF2B5EF4-FFF2-40B4-BE49-F238E27FC236}">
                <a16:creationId xmlns:a16="http://schemas.microsoft.com/office/drawing/2014/main" id="{65C56777-E23B-058A-7EFC-C6365A8634A5}"/>
              </a:ext>
            </a:extLst>
          </p:cNvPr>
          <p:cNvSpPr>
            <a:spLocks noGrp="1"/>
          </p:cNvSpPr>
          <p:nvPr>
            <p:ph type="body" sz="quarter" idx="14"/>
          </p:nvPr>
        </p:nvSpPr>
        <p:spPr/>
        <p:txBody>
          <a:bodyPr/>
          <a:lstStyle/>
          <a:p>
            <a:pPr marL="0" indent="0">
              <a:buNone/>
            </a:pPr>
            <a:r>
              <a:rPr lang="en-GB"/>
              <a:t>Lagrange point 2</a:t>
            </a:r>
          </a:p>
        </p:txBody>
      </p:sp>
      <p:sp>
        <p:nvSpPr>
          <p:cNvPr id="6" name="Text Placeholder 5">
            <a:extLst>
              <a:ext uri="{FF2B5EF4-FFF2-40B4-BE49-F238E27FC236}">
                <a16:creationId xmlns:a16="http://schemas.microsoft.com/office/drawing/2014/main" id="{84202F4F-827F-5E2B-44E8-157FEB7ED11C}"/>
              </a:ext>
            </a:extLst>
          </p:cNvPr>
          <p:cNvSpPr>
            <a:spLocks noGrp="1"/>
          </p:cNvSpPr>
          <p:nvPr>
            <p:ph type="body" sz="quarter" idx="15"/>
          </p:nvPr>
        </p:nvSpPr>
        <p:spPr>
          <a:xfrm>
            <a:off x="6096000" y="1931988"/>
            <a:ext cx="5894387" cy="4365625"/>
          </a:xfrm>
        </p:spPr>
        <p:txBody>
          <a:bodyPr anchor="ctr">
            <a:normAutofit/>
          </a:bodyPr>
          <a:lstStyle/>
          <a:p>
            <a:pPr marL="0" indent="0" algn="l">
              <a:buNone/>
            </a:pPr>
            <a:endParaRPr lang="de-DE" sz="3200">
              <a:cs typeface="Helvetica"/>
            </a:endParaRPr>
          </a:p>
          <a:p>
            <a:pPr marL="0" indent="0" algn="l">
              <a:buNone/>
            </a:pPr>
            <a:endParaRPr lang="de-DE" sz="3200">
              <a:cs typeface="Calibri" panose="020F0502020204030204"/>
            </a:endParaRPr>
          </a:p>
          <a:p>
            <a:pPr marL="0" indent="0" algn="l">
              <a:buNone/>
            </a:pPr>
            <a:endParaRPr lang="en-GB" sz="3200">
              <a:cs typeface="Helvetica" pitchFamily="2" charset="0"/>
            </a:endParaRPr>
          </a:p>
        </p:txBody>
      </p:sp>
      <p:pic>
        <p:nvPicPr>
          <p:cNvPr id="12" name="Image 11" descr="Une image contenant cercle, sphère, lune, art&#10;&#10;Description générée automatiquement">
            <a:extLst>
              <a:ext uri="{FF2B5EF4-FFF2-40B4-BE49-F238E27FC236}">
                <a16:creationId xmlns:a16="http://schemas.microsoft.com/office/drawing/2014/main" id="{B02DE4B0-97AA-0E4B-EC13-7501036A7256}"/>
              </a:ext>
            </a:extLst>
          </p:cNvPr>
          <p:cNvPicPr>
            <a:picLocks noChangeAspect="1"/>
          </p:cNvPicPr>
          <p:nvPr/>
        </p:nvPicPr>
        <p:blipFill>
          <a:blip r:embed="rId3"/>
          <a:stretch>
            <a:fillRect/>
          </a:stretch>
        </p:blipFill>
        <p:spPr>
          <a:xfrm rot="20410906">
            <a:off x="375457" y="1774688"/>
            <a:ext cx="6325410" cy="4081178"/>
          </a:xfrm>
          <a:prstGeom prst="rect">
            <a:avLst/>
          </a:prstGeom>
        </p:spPr>
      </p:pic>
      <p:sp>
        <p:nvSpPr>
          <p:cNvPr id="15" name="Triangle isocèle 14">
            <a:extLst>
              <a:ext uri="{FF2B5EF4-FFF2-40B4-BE49-F238E27FC236}">
                <a16:creationId xmlns:a16="http://schemas.microsoft.com/office/drawing/2014/main" id="{36F835A8-2A87-CEBE-0F3C-4BDD99F1B4F4}"/>
              </a:ext>
            </a:extLst>
          </p:cNvPr>
          <p:cNvSpPr/>
          <p:nvPr/>
        </p:nvSpPr>
        <p:spPr>
          <a:xfrm rot="17264835">
            <a:off x="5848045" y="2531281"/>
            <a:ext cx="3334828" cy="2311665"/>
          </a:xfrm>
          <a:prstGeom prst="triangle">
            <a:avLst>
              <a:gd name="adj" fmla="val 35948"/>
            </a:avLst>
          </a:prstGeom>
          <a:solidFill>
            <a:srgbClr val="8FAADC">
              <a:alpha val="2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17" name="Image 16" descr="Une image contenant capture d’écran, transport, conception, art&#10;&#10;Description générée automatiquement">
            <a:extLst>
              <a:ext uri="{FF2B5EF4-FFF2-40B4-BE49-F238E27FC236}">
                <a16:creationId xmlns:a16="http://schemas.microsoft.com/office/drawing/2014/main" id="{E83B8B98-14E8-B11A-0CCA-AC5A690480ED}"/>
              </a:ext>
            </a:extLst>
          </p:cNvPr>
          <p:cNvPicPr>
            <a:picLocks noChangeAspect="1"/>
          </p:cNvPicPr>
          <p:nvPr/>
        </p:nvPicPr>
        <p:blipFill>
          <a:blip r:embed="rId4"/>
          <a:stretch>
            <a:fillRect/>
          </a:stretch>
        </p:blipFill>
        <p:spPr>
          <a:xfrm>
            <a:off x="7367305" y="1979543"/>
            <a:ext cx="4308115" cy="4545132"/>
          </a:xfrm>
          <a:prstGeom prst="rect">
            <a:avLst/>
          </a:prstGeom>
        </p:spPr>
      </p:pic>
    </p:spTree>
    <p:extLst>
      <p:ext uri="{BB962C8B-B14F-4D97-AF65-F5344CB8AC3E}">
        <p14:creationId xmlns:p14="http://schemas.microsoft.com/office/powerpoint/2010/main" val="3469978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ECA6F8CC-8F93-7E01-5187-DFF274CEA62D}"/>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45</a:t>
            </a:fld>
            <a:endParaRPr lang="de-DE"/>
          </a:p>
        </p:txBody>
      </p:sp>
      <p:sp>
        <p:nvSpPr>
          <p:cNvPr id="9" name="Title 8">
            <a:extLst>
              <a:ext uri="{FF2B5EF4-FFF2-40B4-BE49-F238E27FC236}">
                <a16:creationId xmlns:a16="http://schemas.microsoft.com/office/drawing/2014/main" id="{C958126B-5C08-3394-06EF-34E4D1841169}"/>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GB">
                <a:latin typeface="Franklin Gothic Medium" panose="020B0603020102020204" pitchFamily="34" charset="0"/>
              </a:rPr>
              <a:t>Target Orbit  </a:t>
            </a:r>
          </a:p>
        </p:txBody>
      </p:sp>
      <p:sp>
        <p:nvSpPr>
          <p:cNvPr id="4" name="Text Placeholder 3">
            <a:extLst>
              <a:ext uri="{FF2B5EF4-FFF2-40B4-BE49-F238E27FC236}">
                <a16:creationId xmlns:a16="http://schemas.microsoft.com/office/drawing/2014/main" id="{E6BB180F-E962-EB0C-53CE-556B5833D390}"/>
              </a:ext>
            </a:extLst>
          </p:cNvPr>
          <p:cNvSpPr>
            <a:spLocks noGrp="1"/>
          </p:cNvSpPr>
          <p:nvPr>
            <p:ph type="body" sz="quarter" idx="14"/>
          </p:nvPr>
        </p:nvSpPr>
        <p:spPr/>
        <p:txBody>
          <a:bodyPr/>
          <a:lstStyle/>
          <a:p>
            <a:pPr marL="0" indent="0">
              <a:buNone/>
            </a:pPr>
            <a:r>
              <a:rPr lang="en-GB"/>
              <a:t>Orbital Parameters</a:t>
            </a:r>
          </a:p>
        </p:txBody>
      </p:sp>
      <p:sp>
        <p:nvSpPr>
          <p:cNvPr id="6" name="Text Placeholder 5">
            <a:extLst>
              <a:ext uri="{FF2B5EF4-FFF2-40B4-BE49-F238E27FC236}">
                <a16:creationId xmlns:a16="http://schemas.microsoft.com/office/drawing/2014/main" id="{488AB821-E5D6-F196-06ED-6B5826C8418A}"/>
              </a:ext>
            </a:extLst>
          </p:cNvPr>
          <p:cNvSpPr>
            <a:spLocks noGrp="1"/>
          </p:cNvSpPr>
          <p:nvPr>
            <p:ph type="body" sz="quarter" idx="15"/>
          </p:nvPr>
        </p:nvSpPr>
        <p:spPr>
          <a:xfrm>
            <a:off x="6096000" y="1931988"/>
            <a:ext cx="5894388" cy="4365625"/>
          </a:xfrm>
        </p:spPr>
        <p:txBody>
          <a:bodyPr anchor="ctr">
            <a:normAutofit/>
          </a:bodyPr>
          <a:lstStyle/>
          <a:p>
            <a:pPr marL="514350" indent="-514350" algn="l">
              <a:buAutoNum type="arabicParenR"/>
            </a:pPr>
            <a:r>
              <a:rPr lang="de-DE" sz="3200" err="1">
                <a:solidFill>
                  <a:schemeClr val="bg1"/>
                </a:solidFill>
                <a:latin typeface="Helvetica"/>
                <a:cs typeface="Helvetica"/>
              </a:rPr>
              <a:t>Amplitudes</a:t>
            </a:r>
            <a:r>
              <a:rPr lang="de-DE" sz="3200">
                <a:solidFill>
                  <a:schemeClr val="bg1"/>
                </a:solidFill>
                <a:latin typeface="Helvetica"/>
                <a:cs typeface="Helvetica"/>
              </a:rPr>
              <a:t>:</a:t>
            </a:r>
          </a:p>
          <a:p>
            <a:pPr marL="914400" lvl="1" indent="-457200" algn="l">
              <a:buFont typeface="Calibri"/>
              <a:buChar char="-"/>
            </a:pPr>
            <a:r>
              <a:rPr lang="de-DE" sz="3200" err="1">
                <a:solidFill>
                  <a:schemeClr val="bg1"/>
                </a:solidFill>
                <a:latin typeface="Helvetica"/>
                <a:cs typeface="Helvetica"/>
              </a:rPr>
              <a:t>Az</a:t>
            </a:r>
            <a:r>
              <a:rPr lang="de-DE" sz="3200">
                <a:solidFill>
                  <a:schemeClr val="bg1"/>
                </a:solidFill>
                <a:latin typeface="Helvetica"/>
                <a:cs typeface="Helvetica"/>
              </a:rPr>
              <a:t>: 400.000 km</a:t>
            </a:r>
          </a:p>
          <a:p>
            <a:pPr marL="914400" lvl="1" indent="-457200" algn="l">
              <a:buFont typeface="Calibri"/>
              <a:buChar char="-"/>
            </a:pPr>
            <a:r>
              <a:rPr lang="de-DE" sz="3200">
                <a:solidFill>
                  <a:schemeClr val="bg1"/>
                </a:solidFill>
                <a:latin typeface="Helvetica"/>
                <a:cs typeface="Helvetica"/>
              </a:rPr>
              <a:t>Ay: 800.000 km</a:t>
            </a:r>
          </a:p>
          <a:p>
            <a:pPr marL="514350" indent="-514350" algn="l">
              <a:buAutoNum type="arabicParenR"/>
            </a:pPr>
            <a:r>
              <a:rPr lang="de-DE" sz="3200" err="1">
                <a:solidFill>
                  <a:schemeClr val="bg1"/>
                </a:solidFill>
                <a:latin typeface="Helvetica"/>
                <a:cs typeface="Helvetica"/>
              </a:rPr>
              <a:t>One</a:t>
            </a:r>
            <a:r>
              <a:rPr lang="de-DE" sz="3200">
                <a:solidFill>
                  <a:schemeClr val="bg1"/>
                </a:solidFill>
                <a:latin typeface="Helvetica"/>
                <a:cs typeface="Helvetica"/>
              </a:rPr>
              <a:t> </a:t>
            </a:r>
            <a:r>
              <a:rPr lang="de-DE" sz="3200" err="1">
                <a:solidFill>
                  <a:schemeClr val="bg1"/>
                </a:solidFill>
                <a:latin typeface="Helvetica"/>
                <a:cs typeface="Helvetica"/>
              </a:rPr>
              <a:t>orbit</a:t>
            </a:r>
            <a:r>
              <a:rPr lang="de-DE" sz="3200">
                <a:solidFill>
                  <a:schemeClr val="bg1"/>
                </a:solidFill>
                <a:latin typeface="Helvetica"/>
                <a:cs typeface="Helvetica"/>
              </a:rPr>
              <a:t>/half </a:t>
            </a:r>
            <a:r>
              <a:rPr lang="de-DE" sz="3200" err="1">
                <a:solidFill>
                  <a:schemeClr val="bg1"/>
                </a:solidFill>
                <a:latin typeface="Helvetica"/>
                <a:cs typeface="Helvetica"/>
              </a:rPr>
              <a:t>year</a:t>
            </a:r>
            <a:endParaRPr lang="de-DE" sz="3200">
              <a:solidFill>
                <a:schemeClr val="bg1"/>
              </a:solidFill>
              <a:latin typeface="Helvetica"/>
              <a:cs typeface="Helvetica"/>
            </a:endParaRPr>
          </a:p>
          <a:p>
            <a:pPr marL="0" indent="0" algn="l">
              <a:buNone/>
            </a:pPr>
            <a:endParaRPr lang="en-GB" sz="3200"/>
          </a:p>
        </p:txBody>
      </p:sp>
      <p:pic>
        <p:nvPicPr>
          <p:cNvPr id="2" name="Picture 8">
            <a:extLst>
              <a:ext uri="{FF2B5EF4-FFF2-40B4-BE49-F238E27FC236}">
                <a16:creationId xmlns:a16="http://schemas.microsoft.com/office/drawing/2014/main" id="{D7B7537D-B00D-EA60-52C6-78641F1AB87D}"/>
              </a:ext>
            </a:extLst>
          </p:cNvPr>
          <p:cNvPicPr>
            <a:picLocks noChangeAspect="1"/>
          </p:cNvPicPr>
          <p:nvPr/>
        </p:nvPicPr>
        <p:blipFill rotWithShape="1">
          <a:blip r:embed="rId3"/>
          <a:srcRect l="20755" r="18868" b="-303"/>
          <a:stretch/>
        </p:blipFill>
        <p:spPr>
          <a:xfrm>
            <a:off x="201562" y="1400609"/>
            <a:ext cx="5428691" cy="4328792"/>
          </a:xfrm>
          <a:prstGeom prst="rect">
            <a:avLst/>
          </a:prstGeom>
        </p:spPr>
      </p:pic>
    </p:spTree>
    <p:extLst>
      <p:ext uri="{BB962C8B-B14F-4D97-AF65-F5344CB8AC3E}">
        <p14:creationId xmlns:p14="http://schemas.microsoft.com/office/powerpoint/2010/main" val="3506713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12" name="Title 11">
            <a:extLst>
              <a:ext uri="{FF2B5EF4-FFF2-40B4-BE49-F238E27FC236}">
                <a16:creationId xmlns:a16="http://schemas.microsoft.com/office/drawing/2014/main" id="{3C9614D9-4F18-AF15-3C4A-46D69295073E}"/>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GB">
                <a:latin typeface="Franklin Gothic Medium" panose="020B0603020102020204" pitchFamily="34" charset="0"/>
              </a:rPr>
              <a:t>Orbit Eclipse Avoidance</a:t>
            </a:r>
          </a:p>
        </p:txBody>
      </p:sp>
      <p:sp>
        <p:nvSpPr>
          <p:cNvPr id="10" name="TextBox 9">
            <a:extLst>
              <a:ext uri="{FF2B5EF4-FFF2-40B4-BE49-F238E27FC236}">
                <a16:creationId xmlns:a16="http://schemas.microsoft.com/office/drawing/2014/main" id="{031425FB-0995-0BCC-D007-D89B0F10E542}"/>
              </a:ext>
            </a:extLst>
          </p:cNvPr>
          <p:cNvSpPr txBox="1"/>
          <p:nvPr/>
        </p:nvSpPr>
        <p:spPr>
          <a:xfrm>
            <a:off x="6491495" y="1449776"/>
            <a:ext cx="5667053" cy="1107996"/>
          </a:xfrm>
          <a:prstGeom prst="rect">
            <a:avLst/>
          </a:prstGeom>
          <a:noFill/>
        </p:spPr>
        <p:txBody>
          <a:bodyPr wrap="square" lIns="91440" tIns="45720" rIns="91440" bIns="45720" rtlCol="0" anchor="t">
            <a:spAutoFit/>
          </a:bodyPr>
          <a:lstStyle/>
          <a:p>
            <a:r>
              <a:rPr lang="en-GB" sz="2400">
                <a:solidFill>
                  <a:schemeClr val="bg1"/>
                </a:solidFill>
                <a:latin typeface="Helvetica" pitchFamily="2" charset="0"/>
                <a:cs typeface="Arial"/>
              </a:rPr>
              <a:t>With eclipse avoidance manoeuvres</a:t>
            </a:r>
            <a:endParaRPr lang="en-US">
              <a:solidFill>
                <a:schemeClr val="bg1"/>
              </a:solidFill>
              <a:latin typeface="Helvetica" pitchFamily="2" charset="0"/>
            </a:endParaRPr>
          </a:p>
          <a:p>
            <a:pPr>
              <a:buFont typeface="Arial" panose="020B0604020202020204" pitchFamily="34" charset="0"/>
              <a:buChar char="•"/>
            </a:pPr>
            <a:endParaRPr lang="en-GB" sz="2400">
              <a:solidFill>
                <a:schemeClr val="bg1"/>
              </a:solidFill>
              <a:latin typeface="Helvetica" pitchFamily="2" charset="0"/>
              <a:cs typeface="Arial"/>
            </a:endParaRPr>
          </a:p>
          <a:p>
            <a:endParaRPr lang="en-SE">
              <a:solidFill>
                <a:schemeClr val="bg1"/>
              </a:solidFill>
              <a:latin typeface="Helvetica" pitchFamily="2" charset="0"/>
              <a:cs typeface="Calibri" panose="020F0502020204030204"/>
            </a:endParaRPr>
          </a:p>
        </p:txBody>
      </p:sp>
      <p:sp>
        <p:nvSpPr>
          <p:cNvPr id="11" name="TextBox 10">
            <a:extLst>
              <a:ext uri="{FF2B5EF4-FFF2-40B4-BE49-F238E27FC236}">
                <a16:creationId xmlns:a16="http://schemas.microsoft.com/office/drawing/2014/main" id="{5DF546EE-CFA6-EFEF-6E85-DE2B1FF72358}"/>
              </a:ext>
            </a:extLst>
          </p:cNvPr>
          <p:cNvSpPr txBox="1"/>
          <p:nvPr/>
        </p:nvSpPr>
        <p:spPr>
          <a:xfrm>
            <a:off x="246001" y="1400609"/>
            <a:ext cx="5661762" cy="1477328"/>
          </a:xfrm>
          <a:prstGeom prst="rect">
            <a:avLst/>
          </a:prstGeom>
          <a:noFill/>
        </p:spPr>
        <p:txBody>
          <a:bodyPr wrap="square" lIns="91440" tIns="45720" rIns="91440" bIns="45720" rtlCol="0" anchor="t">
            <a:spAutoFit/>
          </a:bodyPr>
          <a:lstStyle/>
          <a:p>
            <a:pPr algn="ctr"/>
            <a:r>
              <a:rPr lang="en-GB" sz="2400">
                <a:solidFill>
                  <a:schemeClr val="bg1"/>
                </a:solidFill>
                <a:latin typeface="Helvetica" pitchFamily="2" charset="0"/>
                <a:cs typeface="Arial"/>
              </a:rPr>
              <a:t>Without eclipse avoidance manoeuvres</a:t>
            </a:r>
            <a:br>
              <a:rPr lang="en-GB" sz="2400">
                <a:solidFill>
                  <a:schemeClr val="bg1"/>
                </a:solidFill>
                <a:latin typeface="Helvetica" pitchFamily="2" charset="0"/>
                <a:cs typeface="Arial"/>
              </a:rPr>
            </a:br>
            <a:endParaRPr lang="en-GB" sz="2400">
              <a:solidFill>
                <a:schemeClr val="bg1"/>
              </a:solidFill>
              <a:latin typeface="Helvetica" pitchFamily="2" charset="0"/>
              <a:cs typeface="Arial"/>
            </a:endParaRPr>
          </a:p>
          <a:p>
            <a:pPr>
              <a:buFont typeface="Arial" panose="020B0604020202020204" pitchFamily="34" charset="0"/>
              <a:buChar char="•"/>
            </a:pPr>
            <a:endParaRPr lang="en-GB" sz="2400">
              <a:solidFill>
                <a:schemeClr val="bg1"/>
              </a:solidFill>
              <a:latin typeface="Helvetica" pitchFamily="2" charset="0"/>
              <a:cs typeface="Arial"/>
            </a:endParaRPr>
          </a:p>
          <a:p>
            <a:endParaRPr lang="en-SE">
              <a:solidFill>
                <a:schemeClr val="bg1"/>
              </a:solidFill>
              <a:latin typeface="Helvetica" pitchFamily="2" charset="0"/>
              <a:cs typeface="Calibri" panose="020F0502020204030204"/>
            </a:endParaRPr>
          </a:p>
        </p:txBody>
      </p:sp>
      <p:pic>
        <p:nvPicPr>
          <p:cNvPr id="2" name="Picture 7" descr="A graph of a diagram&#10;&#10;Description automatically generated">
            <a:extLst>
              <a:ext uri="{FF2B5EF4-FFF2-40B4-BE49-F238E27FC236}">
                <a16:creationId xmlns:a16="http://schemas.microsoft.com/office/drawing/2014/main" id="{7DF761A9-9216-75E3-04ED-504CE59B4657}"/>
              </a:ext>
            </a:extLst>
          </p:cNvPr>
          <p:cNvPicPr>
            <a:picLocks noChangeAspect="1"/>
          </p:cNvPicPr>
          <p:nvPr/>
        </p:nvPicPr>
        <p:blipFill rotWithShape="1">
          <a:blip r:embed="rId3"/>
          <a:srcRect l="22485" r="20907" b="-415"/>
          <a:stretch/>
        </p:blipFill>
        <p:spPr>
          <a:xfrm>
            <a:off x="6592032" y="1903762"/>
            <a:ext cx="5082311" cy="4309125"/>
          </a:xfrm>
          <a:prstGeom prst="rect">
            <a:avLst/>
          </a:prstGeom>
        </p:spPr>
      </p:pic>
      <p:pic>
        <p:nvPicPr>
          <p:cNvPr id="8" name="Picture 11"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7F7ED2EB-FA43-1FAA-426B-35A604F95892}"/>
              </a:ext>
            </a:extLst>
          </p:cNvPr>
          <p:cNvPicPr>
            <a:picLocks noChangeAspect="1"/>
          </p:cNvPicPr>
          <p:nvPr/>
        </p:nvPicPr>
        <p:blipFill rotWithShape="1">
          <a:blip r:embed="rId4"/>
          <a:srcRect l="22251" t="-248" r="19372" b="-553"/>
          <a:stretch/>
        </p:blipFill>
        <p:spPr>
          <a:xfrm>
            <a:off x="426961" y="1902192"/>
            <a:ext cx="5198862" cy="4309715"/>
          </a:xfrm>
          <a:prstGeom prst="rect">
            <a:avLst/>
          </a:prstGeom>
        </p:spPr>
      </p:pic>
      <p:sp>
        <p:nvSpPr>
          <p:cNvPr id="4"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46</a:t>
            </a:fld>
            <a:endParaRPr lang="fr-FR">
              <a:solidFill>
                <a:srgbClr val="FFFFFF"/>
              </a:solidFill>
              <a:latin typeface="Helvetica"/>
              <a:cs typeface="Helvetica"/>
            </a:endParaRPr>
          </a:p>
        </p:txBody>
      </p:sp>
    </p:spTree>
    <p:extLst>
      <p:ext uri="{BB962C8B-B14F-4D97-AF65-F5344CB8AC3E}">
        <p14:creationId xmlns:p14="http://schemas.microsoft.com/office/powerpoint/2010/main" val="675240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ECA6F8CC-8F93-7E01-5187-DFF274CEA62D}"/>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47</a:t>
            </a:fld>
            <a:endParaRPr lang="de-DE"/>
          </a:p>
        </p:txBody>
      </p:sp>
      <p:sp>
        <p:nvSpPr>
          <p:cNvPr id="9" name="Title 8">
            <a:extLst>
              <a:ext uri="{FF2B5EF4-FFF2-40B4-BE49-F238E27FC236}">
                <a16:creationId xmlns:a16="http://schemas.microsoft.com/office/drawing/2014/main" id="{C958126B-5C08-3394-06EF-34E4D1841169}"/>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GB">
                <a:latin typeface="Franklin Gothic Medium" panose="020B0603020102020204" pitchFamily="34" charset="0"/>
              </a:rPr>
              <a:t>Spacecraft Disposal</a:t>
            </a:r>
          </a:p>
        </p:txBody>
      </p:sp>
      <p:sp>
        <p:nvSpPr>
          <p:cNvPr id="10" name="Text Placeholder 9">
            <a:extLst>
              <a:ext uri="{FF2B5EF4-FFF2-40B4-BE49-F238E27FC236}">
                <a16:creationId xmlns:a16="http://schemas.microsoft.com/office/drawing/2014/main" id="{2E888F6B-5DF5-05A1-CD24-A6AA94CDB551}"/>
              </a:ext>
            </a:extLst>
          </p:cNvPr>
          <p:cNvSpPr>
            <a:spLocks noGrp="1"/>
          </p:cNvSpPr>
          <p:nvPr>
            <p:ph type="body" sz="quarter" idx="14"/>
          </p:nvPr>
        </p:nvSpPr>
        <p:spPr/>
        <p:txBody>
          <a:bodyPr/>
          <a:lstStyle/>
          <a:p>
            <a:pPr marL="0" indent="0">
              <a:buNone/>
            </a:pPr>
            <a:r>
              <a:rPr lang="en-GB"/>
              <a:t>Requirements</a:t>
            </a:r>
          </a:p>
        </p:txBody>
      </p:sp>
      <p:sp>
        <p:nvSpPr>
          <p:cNvPr id="11" name="Text Placeholder 10">
            <a:extLst>
              <a:ext uri="{FF2B5EF4-FFF2-40B4-BE49-F238E27FC236}">
                <a16:creationId xmlns:a16="http://schemas.microsoft.com/office/drawing/2014/main" id="{A8A6C126-D762-FA9E-3B21-DB14007DB4C1}"/>
              </a:ext>
            </a:extLst>
          </p:cNvPr>
          <p:cNvSpPr>
            <a:spLocks noGrp="1"/>
          </p:cNvSpPr>
          <p:nvPr>
            <p:ph type="body" sz="quarter" idx="15"/>
          </p:nvPr>
        </p:nvSpPr>
        <p:spPr>
          <a:xfrm>
            <a:off x="6646842" y="1539082"/>
            <a:ext cx="5549490" cy="4365625"/>
          </a:xfrm>
        </p:spPr>
        <p:txBody>
          <a:bodyPr anchor="ctr">
            <a:normAutofit/>
          </a:bodyPr>
          <a:lstStyle/>
          <a:p>
            <a:pPr marL="514350" indent="-514350" algn="l">
              <a:buAutoNum type="arabicParenR"/>
            </a:pPr>
            <a:r>
              <a:rPr lang="de-DE" sz="3200" err="1">
                <a:latin typeface="Helvetica"/>
                <a:cs typeface="Helvetica"/>
              </a:rPr>
              <a:t>Disposal</a:t>
            </a:r>
            <a:r>
              <a:rPr lang="de-DE" sz="3200">
                <a:latin typeface="Helvetica"/>
                <a:cs typeface="Helvetica"/>
              </a:rPr>
              <a:t> </a:t>
            </a:r>
            <a:r>
              <a:rPr lang="de-DE" sz="3200" err="1">
                <a:latin typeface="Helvetica"/>
                <a:cs typeface="Helvetica"/>
              </a:rPr>
              <a:t>of</a:t>
            </a:r>
            <a:r>
              <a:rPr lang="de-DE" sz="3200">
                <a:latin typeface="Helvetica"/>
                <a:cs typeface="Helvetica"/>
              </a:rPr>
              <a:t> </a:t>
            </a:r>
            <a:r>
              <a:rPr lang="de-DE" sz="3200" err="1">
                <a:latin typeface="Helvetica"/>
                <a:cs typeface="Helvetica"/>
              </a:rPr>
              <a:t>spacecraft</a:t>
            </a:r>
            <a:endParaRPr lang="de-DE" sz="3200"/>
          </a:p>
          <a:p>
            <a:pPr marL="514350" indent="-514350" algn="l">
              <a:buAutoNum type="arabicParenR"/>
            </a:pPr>
            <a:r>
              <a:rPr lang="de-DE" sz="3200">
                <a:latin typeface="Helvetica"/>
                <a:cs typeface="Helvetica"/>
              </a:rPr>
              <a:t>ESA: </a:t>
            </a:r>
            <a:r>
              <a:rPr lang="de-DE" sz="3200" err="1">
                <a:latin typeface="Helvetica"/>
                <a:cs typeface="Helvetica"/>
              </a:rPr>
              <a:t>Preven</a:t>
            </a:r>
            <a:r>
              <a:rPr lang="de-DE" sz="3200">
                <a:latin typeface="Helvetica"/>
                <a:cs typeface="Helvetica"/>
              </a:rPr>
              <a:t> </a:t>
            </a:r>
            <a:r>
              <a:rPr lang="de-DE" sz="3200" err="1">
                <a:latin typeface="Helvetica"/>
                <a:cs typeface="Helvetica"/>
              </a:rPr>
              <a:t>collision</a:t>
            </a:r>
            <a:r>
              <a:rPr lang="de-DE" sz="3200">
                <a:latin typeface="Helvetica"/>
                <a:cs typeface="Helvetica"/>
              </a:rPr>
              <a:t> </a:t>
            </a:r>
            <a:r>
              <a:rPr lang="de-DE" sz="3200" err="1">
                <a:latin typeface="Helvetica"/>
                <a:cs typeface="Helvetica"/>
              </a:rPr>
              <a:t>with</a:t>
            </a:r>
            <a:r>
              <a:rPr lang="de-DE" sz="3200">
                <a:latin typeface="Helvetica"/>
                <a:cs typeface="Helvetica"/>
              </a:rPr>
              <a:t> Earth </a:t>
            </a:r>
            <a:r>
              <a:rPr lang="de-DE" sz="3200" err="1">
                <a:latin typeface="Helvetica"/>
                <a:cs typeface="Helvetica"/>
              </a:rPr>
              <a:t>for</a:t>
            </a:r>
            <a:r>
              <a:rPr lang="de-DE" sz="3200">
                <a:latin typeface="Helvetica"/>
                <a:cs typeface="Helvetica"/>
              </a:rPr>
              <a:t> 100 </a:t>
            </a:r>
            <a:r>
              <a:rPr lang="de-DE" sz="3200" err="1">
                <a:latin typeface="Helvetica"/>
                <a:cs typeface="Helvetica"/>
              </a:rPr>
              <a:t>years</a:t>
            </a:r>
            <a:r>
              <a:rPr lang="de-DE" sz="3200">
                <a:latin typeface="Helvetica"/>
                <a:cs typeface="Helvetica"/>
              </a:rPr>
              <a:t> </a:t>
            </a:r>
          </a:p>
        </p:txBody>
      </p:sp>
      <p:pic>
        <p:nvPicPr>
          <p:cNvPr id="6" name="Picture 5">
            <a:extLst>
              <a:ext uri="{FF2B5EF4-FFF2-40B4-BE49-F238E27FC236}">
                <a16:creationId xmlns:a16="http://schemas.microsoft.com/office/drawing/2014/main" id="{42119388-5B5E-15DE-DC15-B847C948AED9}"/>
              </a:ext>
            </a:extLst>
          </p:cNvPr>
          <p:cNvPicPr>
            <a:picLocks noChangeAspect="1"/>
          </p:cNvPicPr>
          <p:nvPr/>
        </p:nvPicPr>
        <p:blipFill rotWithShape="1">
          <a:blip r:embed="rId3"/>
          <a:srcRect l="13699" r="13425" b="-575"/>
          <a:stretch/>
        </p:blipFill>
        <p:spPr>
          <a:xfrm>
            <a:off x="246001" y="1509242"/>
            <a:ext cx="6139415" cy="4101453"/>
          </a:xfrm>
          <a:prstGeom prst="rect">
            <a:avLst/>
          </a:prstGeom>
        </p:spPr>
      </p:pic>
    </p:spTree>
    <p:extLst>
      <p:ext uri="{BB962C8B-B14F-4D97-AF65-F5344CB8AC3E}">
        <p14:creationId xmlns:p14="http://schemas.microsoft.com/office/powerpoint/2010/main" val="3950031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10" name="TextBox 9">
            <a:extLst>
              <a:ext uri="{FF2B5EF4-FFF2-40B4-BE49-F238E27FC236}">
                <a16:creationId xmlns:a16="http://schemas.microsoft.com/office/drawing/2014/main" id="{031425FB-0995-0BCC-D007-D89B0F10E542}"/>
              </a:ext>
            </a:extLst>
          </p:cNvPr>
          <p:cNvSpPr txBox="1"/>
          <p:nvPr/>
        </p:nvSpPr>
        <p:spPr>
          <a:xfrm>
            <a:off x="578879" y="1927289"/>
            <a:ext cx="5667053" cy="2215991"/>
          </a:xfrm>
          <a:prstGeom prst="rect">
            <a:avLst/>
          </a:prstGeom>
          <a:noFill/>
        </p:spPr>
        <p:txBody>
          <a:bodyPr wrap="square" lIns="91440" tIns="45720" rIns="91440" bIns="45720" rtlCol="0" anchor="t">
            <a:spAutoFit/>
          </a:bodyPr>
          <a:lstStyle/>
          <a:p>
            <a:endParaRPr lang="en-GB" sz="2400">
              <a:solidFill>
                <a:srgbClr val="000000"/>
              </a:solidFill>
              <a:latin typeface="Arial"/>
              <a:cs typeface="Arial"/>
            </a:endParaRPr>
          </a:p>
          <a:p>
            <a:endParaRPr lang="en-GB" sz="2400">
              <a:solidFill>
                <a:srgbClr val="000000"/>
              </a:solidFill>
              <a:latin typeface="Arial"/>
              <a:cs typeface="Arial"/>
            </a:endParaRPr>
          </a:p>
          <a:p>
            <a:pPr algn="l">
              <a:spcBef>
                <a:spcPts val="0"/>
              </a:spcBef>
            </a:pPr>
            <a:endParaRPr lang="en-GB" sz="2400" b="0" i="0" u="none" strike="noStrike">
              <a:solidFill>
                <a:srgbClr val="000000"/>
              </a:solidFill>
              <a:effectLst/>
              <a:latin typeface="Arial" panose="020B0604020202020204" pitchFamily="34" charset="0"/>
              <a:cs typeface="Arial"/>
            </a:endParaRPr>
          </a:p>
          <a:p>
            <a:endParaRPr lang="en-GB" sz="2400">
              <a:latin typeface="Arial"/>
              <a:cs typeface="Arial"/>
            </a:endParaRPr>
          </a:p>
          <a:p>
            <a:pPr>
              <a:buFont typeface="Arial" panose="020B0604020202020204" pitchFamily="34" charset="0"/>
              <a:buChar char="•"/>
            </a:pPr>
            <a:endParaRPr lang="en-GB" sz="2400">
              <a:latin typeface="Arial"/>
              <a:cs typeface="Arial"/>
            </a:endParaRPr>
          </a:p>
          <a:p>
            <a:endParaRPr lang="en-SE">
              <a:cs typeface="Calibri" panose="020F0502020204030204"/>
            </a:endParaRPr>
          </a:p>
        </p:txBody>
      </p:sp>
      <p:graphicFrame>
        <p:nvGraphicFramePr>
          <p:cNvPr id="13" name="Table 12">
            <a:extLst>
              <a:ext uri="{FF2B5EF4-FFF2-40B4-BE49-F238E27FC236}">
                <a16:creationId xmlns:a16="http://schemas.microsoft.com/office/drawing/2014/main" id="{B99DAF12-C865-F229-F91E-9FCB6E0B6656}"/>
              </a:ext>
            </a:extLst>
          </p:cNvPr>
          <p:cNvGraphicFramePr>
            <a:graphicFrameLocks noGrp="1"/>
          </p:cNvGraphicFramePr>
          <p:nvPr>
            <p:extLst>
              <p:ext uri="{D42A27DB-BD31-4B8C-83A1-F6EECF244321}">
                <p14:modId xmlns:p14="http://schemas.microsoft.com/office/powerpoint/2010/main" val="3057467131"/>
              </p:ext>
            </p:extLst>
          </p:nvPr>
        </p:nvGraphicFramePr>
        <p:xfrm>
          <a:off x="6744042" y="1314296"/>
          <a:ext cx="5055829" cy="4313988"/>
        </p:xfrm>
        <a:graphic>
          <a:graphicData uri="http://schemas.openxmlformats.org/drawingml/2006/table">
            <a:tbl>
              <a:tblPr firstRow="1" bandRow="1">
                <a:tableStyleId>{073A0DAA-6AF3-43AB-8588-CEC1D06C72B9}</a:tableStyleId>
              </a:tblPr>
              <a:tblGrid>
                <a:gridCol w="550510">
                  <a:extLst>
                    <a:ext uri="{9D8B030D-6E8A-4147-A177-3AD203B41FA5}">
                      <a16:colId xmlns:a16="http://schemas.microsoft.com/office/drawing/2014/main" val="2950074506"/>
                    </a:ext>
                  </a:extLst>
                </a:gridCol>
                <a:gridCol w="3232727">
                  <a:extLst>
                    <a:ext uri="{9D8B030D-6E8A-4147-A177-3AD203B41FA5}">
                      <a16:colId xmlns:a16="http://schemas.microsoft.com/office/drawing/2014/main" val="2517823239"/>
                    </a:ext>
                  </a:extLst>
                </a:gridCol>
                <a:gridCol w="1272592">
                  <a:extLst>
                    <a:ext uri="{9D8B030D-6E8A-4147-A177-3AD203B41FA5}">
                      <a16:colId xmlns:a16="http://schemas.microsoft.com/office/drawing/2014/main" val="864556556"/>
                    </a:ext>
                  </a:extLst>
                </a:gridCol>
              </a:tblGrid>
              <a:tr h="0">
                <a:tc>
                  <a:txBody>
                    <a:bodyPr/>
                    <a:lstStyle/>
                    <a:p>
                      <a:pPr lvl="0" algn="ctr">
                        <a:spcBef>
                          <a:spcPts val="0"/>
                        </a:spcBef>
                        <a:spcAft>
                          <a:spcPts val="0"/>
                        </a:spcAft>
                        <a:buNone/>
                      </a:pPr>
                      <a:r>
                        <a:rPr lang="en-US" sz="1800">
                          <a:effectLst/>
                          <a:latin typeface="Helvetica"/>
                        </a:rPr>
                        <a:t>#</a:t>
                      </a:r>
                    </a:p>
                  </a:txBody>
                  <a:tcPr marL="95249" marR="95249" marT="95249" marB="95249" anchor="ctr"/>
                </a:tc>
                <a:tc>
                  <a:txBody>
                    <a:bodyPr/>
                    <a:lstStyle/>
                    <a:p>
                      <a:pPr algn="ctr" rtl="0" fontAlgn="t">
                        <a:spcBef>
                          <a:spcPts val="0"/>
                        </a:spcBef>
                        <a:spcAft>
                          <a:spcPts val="0"/>
                        </a:spcAft>
                      </a:pPr>
                      <a:r>
                        <a:rPr lang="en-US" sz="1800">
                          <a:effectLst/>
                          <a:latin typeface="Helvetica"/>
                        </a:rPr>
                        <a:t>Delta V Maneuvers</a:t>
                      </a:r>
                    </a:p>
                  </a:txBody>
                  <a:tcPr marL="95250" marR="95250" marT="95250" marB="95250" anchor="ctr"/>
                </a:tc>
                <a:tc>
                  <a:txBody>
                    <a:bodyPr/>
                    <a:lstStyle/>
                    <a:p>
                      <a:pPr algn="ctr" rtl="0" fontAlgn="t">
                        <a:spcBef>
                          <a:spcPts val="0"/>
                        </a:spcBef>
                        <a:spcAft>
                          <a:spcPts val="0"/>
                        </a:spcAft>
                      </a:pPr>
                      <a:r>
                        <a:rPr lang="en-US" sz="1800">
                          <a:effectLst/>
                          <a:latin typeface="Helvetica"/>
                        </a:rPr>
                        <a:t>Delta V</a:t>
                      </a:r>
                    </a:p>
                  </a:txBody>
                  <a:tcPr marL="95250" marR="95250" marT="95250" marB="95250" anchor="ctr"/>
                </a:tc>
                <a:extLst>
                  <a:ext uri="{0D108BD9-81ED-4DB2-BD59-A6C34878D82A}">
                    <a16:rowId xmlns:a16="http://schemas.microsoft.com/office/drawing/2014/main" val="1530803427"/>
                  </a:ext>
                </a:extLst>
              </a:tr>
              <a:tr h="592722">
                <a:tc>
                  <a:txBody>
                    <a:bodyPr/>
                    <a:lstStyle/>
                    <a:p>
                      <a:pPr lvl="0" algn="ctr">
                        <a:spcBef>
                          <a:spcPts val="0"/>
                        </a:spcBef>
                        <a:spcAft>
                          <a:spcPts val="0"/>
                        </a:spcAft>
                        <a:buNone/>
                      </a:pPr>
                      <a:r>
                        <a:rPr lang="en-US" sz="1800" kern="1200">
                          <a:solidFill>
                            <a:schemeClr val="dk1"/>
                          </a:solidFill>
                          <a:effectLst/>
                          <a:latin typeface="Helvetica"/>
                          <a:ea typeface="+mn-ea"/>
                          <a:cs typeface="+mn-cs"/>
                        </a:rPr>
                        <a:t>1</a:t>
                      </a:r>
                    </a:p>
                  </a:txBody>
                  <a:tcPr marL="95249" marR="95249" marT="95249" marB="95249" anchor="ctr"/>
                </a:tc>
                <a:tc>
                  <a:txBody>
                    <a:bodyPr/>
                    <a:lstStyle/>
                    <a:p>
                      <a:pPr algn="ctr" rtl="0" fontAlgn="t">
                        <a:spcBef>
                          <a:spcPts val="0"/>
                        </a:spcBef>
                        <a:spcAft>
                          <a:spcPts val="0"/>
                        </a:spcAft>
                      </a:pPr>
                      <a:r>
                        <a:rPr lang="en-US" sz="1800" kern="1200">
                          <a:solidFill>
                            <a:schemeClr val="dk1"/>
                          </a:solidFill>
                          <a:effectLst/>
                          <a:latin typeface="Helvetica"/>
                          <a:ea typeface="+mn-ea"/>
                          <a:cs typeface="+mn-cs"/>
                        </a:rPr>
                        <a:t>Removal launcher dispersion</a:t>
                      </a:r>
                    </a:p>
                  </a:txBody>
                  <a:tcPr marL="95250" marR="95250" marT="95250" marB="95250" anchor="ctr"/>
                </a:tc>
                <a:tc>
                  <a:txBody>
                    <a:bodyPr/>
                    <a:lstStyle/>
                    <a:p>
                      <a:pPr algn="ctr" rtl="0" fontAlgn="t">
                        <a:spcBef>
                          <a:spcPts val="0"/>
                        </a:spcBef>
                        <a:spcAft>
                          <a:spcPts val="0"/>
                        </a:spcAft>
                      </a:pPr>
                      <a:r>
                        <a:rPr lang="en-US" sz="1800" kern="1200">
                          <a:solidFill>
                            <a:schemeClr val="dk1"/>
                          </a:solidFill>
                          <a:effectLst/>
                          <a:latin typeface="Helvetica"/>
                          <a:ea typeface="+mn-ea"/>
                          <a:cs typeface="+mn-cs"/>
                        </a:rPr>
                        <a:t>50 m/s</a:t>
                      </a:r>
                    </a:p>
                  </a:txBody>
                  <a:tcPr marL="95250" marR="95250" marT="95250" marB="95250" anchor="ctr"/>
                </a:tc>
                <a:extLst>
                  <a:ext uri="{0D108BD9-81ED-4DB2-BD59-A6C34878D82A}">
                    <a16:rowId xmlns:a16="http://schemas.microsoft.com/office/drawing/2014/main" val="869317545"/>
                  </a:ext>
                </a:extLst>
              </a:tr>
              <a:tr h="592722">
                <a:tc>
                  <a:txBody>
                    <a:bodyPr/>
                    <a:lstStyle/>
                    <a:p>
                      <a:pPr lvl="0" algn="ctr">
                        <a:spcBef>
                          <a:spcPts val="0"/>
                        </a:spcBef>
                        <a:spcAft>
                          <a:spcPts val="0"/>
                        </a:spcAft>
                        <a:buNone/>
                      </a:pPr>
                      <a:r>
                        <a:rPr lang="en-US" sz="1800" kern="1200">
                          <a:solidFill>
                            <a:schemeClr val="dk1"/>
                          </a:solidFill>
                          <a:effectLst/>
                          <a:latin typeface="Helvetica"/>
                          <a:ea typeface="+mn-ea"/>
                          <a:cs typeface="+mn-cs"/>
                        </a:rPr>
                        <a:t>2</a:t>
                      </a:r>
                    </a:p>
                  </a:txBody>
                  <a:tcPr marL="95249" marR="95249" marT="95249" marB="95249" anchor="ctr"/>
                </a:tc>
                <a:tc>
                  <a:txBody>
                    <a:bodyPr/>
                    <a:lstStyle/>
                    <a:p>
                      <a:pPr lvl="0" algn="ctr">
                        <a:spcBef>
                          <a:spcPts val="0"/>
                        </a:spcBef>
                        <a:spcAft>
                          <a:spcPts val="0"/>
                        </a:spcAft>
                        <a:buNone/>
                      </a:pPr>
                      <a:r>
                        <a:rPr lang="en-US" sz="1800" kern="1200">
                          <a:solidFill>
                            <a:schemeClr val="dk1"/>
                          </a:solidFill>
                          <a:effectLst/>
                          <a:latin typeface="Helvetica"/>
                          <a:ea typeface="+mn-ea"/>
                          <a:cs typeface="+mn-cs"/>
                        </a:rPr>
                        <a:t>Mid-course correction</a:t>
                      </a:r>
                    </a:p>
                  </a:txBody>
                  <a:tcPr marL="95249" marR="95249" marT="95249" marB="95249" anchor="ctr"/>
                </a:tc>
                <a:tc>
                  <a:txBody>
                    <a:bodyPr/>
                    <a:lstStyle/>
                    <a:p>
                      <a:pPr lvl="0" algn="ctr">
                        <a:spcBef>
                          <a:spcPts val="0"/>
                        </a:spcBef>
                        <a:spcAft>
                          <a:spcPts val="0"/>
                        </a:spcAft>
                        <a:buNone/>
                      </a:pPr>
                      <a:r>
                        <a:rPr lang="en-US" sz="1800" kern="1200">
                          <a:solidFill>
                            <a:schemeClr val="dk1"/>
                          </a:solidFill>
                          <a:effectLst/>
                          <a:latin typeface="Helvetica"/>
                          <a:ea typeface="+mn-ea"/>
                          <a:cs typeface="+mn-cs"/>
                        </a:rPr>
                        <a:t>1 m/s</a:t>
                      </a:r>
                    </a:p>
                  </a:txBody>
                  <a:tcPr marL="95249" marR="95249" marT="95249" marB="95249" anchor="ctr"/>
                </a:tc>
                <a:extLst>
                  <a:ext uri="{0D108BD9-81ED-4DB2-BD59-A6C34878D82A}">
                    <a16:rowId xmlns:a16="http://schemas.microsoft.com/office/drawing/2014/main" val="1730232048"/>
                  </a:ext>
                </a:extLst>
              </a:tr>
              <a:tr h="700490">
                <a:tc>
                  <a:txBody>
                    <a:bodyPr/>
                    <a:lstStyle/>
                    <a:p>
                      <a:pPr lvl="0" algn="ctr">
                        <a:spcBef>
                          <a:spcPts val="0"/>
                        </a:spcBef>
                        <a:spcAft>
                          <a:spcPts val="0"/>
                        </a:spcAft>
                        <a:buNone/>
                      </a:pPr>
                      <a:r>
                        <a:rPr lang="en-US" sz="1800" kern="1200">
                          <a:solidFill>
                            <a:schemeClr val="dk1"/>
                          </a:solidFill>
                          <a:effectLst/>
                          <a:latin typeface="Helvetica"/>
                          <a:ea typeface="+mn-ea"/>
                          <a:cs typeface="+mn-cs"/>
                        </a:rPr>
                        <a:t>3</a:t>
                      </a:r>
                    </a:p>
                  </a:txBody>
                  <a:tcPr marL="95249" marR="95249" marT="95249" marB="95249" anchor="ctr"/>
                </a:tc>
                <a:tc>
                  <a:txBody>
                    <a:bodyPr/>
                    <a:lstStyle/>
                    <a:p>
                      <a:pPr algn="ctr" rtl="0" fontAlgn="t">
                        <a:spcBef>
                          <a:spcPts val="0"/>
                        </a:spcBef>
                        <a:spcAft>
                          <a:spcPts val="0"/>
                        </a:spcAft>
                      </a:pPr>
                      <a:r>
                        <a:rPr lang="en-US" sz="1800" kern="1200">
                          <a:solidFill>
                            <a:schemeClr val="dk1"/>
                          </a:solidFill>
                          <a:effectLst/>
                          <a:latin typeface="Helvetica"/>
                          <a:ea typeface="+mn-ea"/>
                          <a:cs typeface="+mn-cs"/>
                        </a:rPr>
                        <a:t>Orbit maintenance (for 5 years)</a:t>
                      </a:r>
                    </a:p>
                  </a:txBody>
                  <a:tcPr marL="95250" marR="95250" marT="95250" marB="95250" anchor="ctr"/>
                </a:tc>
                <a:tc>
                  <a:txBody>
                    <a:bodyPr/>
                    <a:lstStyle/>
                    <a:p>
                      <a:pPr algn="ctr" rtl="0" fontAlgn="t">
                        <a:spcBef>
                          <a:spcPts val="0"/>
                        </a:spcBef>
                        <a:spcAft>
                          <a:spcPts val="0"/>
                        </a:spcAft>
                      </a:pPr>
                      <a:r>
                        <a:rPr lang="en-US" sz="1800" kern="1200">
                          <a:solidFill>
                            <a:schemeClr val="dk1"/>
                          </a:solidFill>
                          <a:effectLst/>
                          <a:latin typeface="Helvetica"/>
                          <a:ea typeface="+mn-ea"/>
                          <a:cs typeface="+mn-cs"/>
                        </a:rPr>
                        <a:t>10 m/s</a:t>
                      </a:r>
                    </a:p>
                  </a:txBody>
                  <a:tcPr marL="95250" marR="95250" marT="95250" marB="95250" anchor="ctr"/>
                </a:tc>
                <a:extLst>
                  <a:ext uri="{0D108BD9-81ED-4DB2-BD59-A6C34878D82A}">
                    <a16:rowId xmlns:a16="http://schemas.microsoft.com/office/drawing/2014/main" val="2577039767"/>
                  </a:ext>
                </a:extLst>
              </a:tr>
              <a:tr h="700490">
                <a:tc>
                  <a:txBody>
                    <a:bodyPr/>
                    <a:lstStyle/>
                    <a:p>
                      <a:pPr lvl="0" algn="ctr">
                        <a:spcBef>
                          <a:spcPts val="0"/>
                        </a:spcBef>
                        <a:spcAft>
                          <a:spcPts val="0"/>
                        </a:spcAft>
                        <a:buNone/>
                      </a:pPr>
                      <a:r>
                        <a:rPr lang="en-US" sz="1800" kern="1200">
                          <a:solidFill>
                            <a:schemeClr val="dk1"/>
                          </a:solidFill>
                          <a:effectLst/>
                          <a:latin typeface="Helvetica"/>
                          <a:ea typeface="+mn-ea"/>
                          <a:cs typeface="+mn-cs"/>
                        </a:rPr>
                        <a:t>4</a:t>
                      </a:r>
                    </a:p>
                  </a:txBody>
                  <a:tcPr marL="95249" marR="95249" marT="95249" marB="95249" anchor="ctr"/>
                </a:tc>
                <a:tc>
                  <a:txBody>
                    <a:bodyPr/>
                    <a:lstStyle/>
                    <a:p>
                      <a:pPr algn="ctr" rtl="0" fontAlgn="t">
                        <a:spcBef>
                          <a:spcPts val="0"/>
                        </a:spcBef>
                        <a:spcAft>
                          <a:spcPts val="0"/>
                        </a:spcAft>
                      </a:pPr>
                      <a:r>
                        <a:rPr lang="en-US" sz="1800" kern="1200">
                          <a:solidFill>
                            <a:schemeClr val="dk1"/>
                          </a:solidFill>
                          <a:effectLst/>
                          <a:latin typeface="Helvetica"/>
                          <a:ea typeface="+mn-ea"/>
                          <a:cs typeface="+mn-cs"/>
                        </a:rPr>
                        <a:t>Eclipse correction (for 5 years)</a:t>
                      </a:r>
                    </a:p>
                  </a:txBody>
                  <a:tcPr marL="95250" marR="95250" marT="95250" marB="95250" anchor="ctr"/>
                </a:tc>
                <a:tc>
                  <a:txBody>
                    <a:bodyPr/>
                    <a:lstStyle/>
                    <a:p>
                      <a:pPr algn="ctr" fontAlgn="t"/>
                      <a:r>
                        <a:rPr lang="en-US" sz="1800" kern="1200">
                          <a:solidFill>
                            <a:schemeClr val="dk1"/>
                          </a:solidFill>
                          <a:effectLst/>
                          <a:latin typeface="Helvetica"/>
                          <a:ea typeface="+mn-ea"/>
                          <a:cs typeface="+mn-cs"/>
                        </a:rPr>
                        <a:t>10 m/s</a:t>
                      </a:r>
                    </a:p>
                  </a:txBody>
                  <a:tcPr marL="95250" marR="95250" marT="95250" marB="95250" anchor="ctr"/>
                </a:tc>
                <a:extLst>
                  <a:ext uri="{0D108BD9-81ED-4DB2-BD59-A6C34878D82A}">
                    <a16:rowId xmlns:a16="http://schemas.microsoft.com/office/drawing/2014/main" val="1141329641"/>
                  </a:ext>
                </a:extLst>
              </a:tr>
              <a:tr h="592722">
                <a:tc>
                  <a:txBody>
                    <a:bodyPr/>
                    <a:lstStyle/>
                    <a:p>
                      <a:pPr lvl="0" algn="ctr">
                        <a:spcBef>
                          <a:spcPts val="0"/>
                        </a:spcBef>
                        <a:spcAft>
                          <a:spcPts val="0"/>
                        </a:spcAft>
                        <a:buNone/>
                      </a:pPr>
                      <a:r>
                        <a:rPr lang="en-US" sz="1800" kern="1200">
                          <a:solidFill>
                            <a:schemeClr val="dk1"/>
                          </a:solidFill>
                          <a:effectLst/>
                          <a:latin typeface="Helvetica"/>
                          <a:ea typeface="+mn-ea"/>
                          <a:cs typeface="+mn-cs"/>
                        </a:rPr>
                        <a:t>5</a:t>
                      </a:r>
                    </a:p>
                  </a:txBody>
                  <a:tcPr marL="95249" marR="95249" marT="95249" marB="95249" anchor="ctr"/>
                </a:tc>
                <a:tc>
                  <a:txBody>
                    <a:bodyPr/>
                    <a:lstStyle/>
                    <a:p>
                      <a:pPr algn="ctr" rtl="0" fontAlgn="t">
                        <a:spcBef>
                          <a:spcPts val="0"/>
                        </a:spcBef>
                        <a:spcAft>
                          <a:spcPts val="0"/>
                        </a:spcAft>
                      </a:pPr>
                      <a:r>
                        <a:rPr lang="en-US" sz="1800" kern="1200">
                          <a:solidFill>
                            <a:schemeClr val="dk1"/>
                          </a:solidFill>
                          <a:effectLst/>
                          <a:latin typeface="Helvetica"/>
                          <a:ea typeface="+mn-ea"/>
                          <a:cs typeface="+mn-cs"/>
                        </a:rPr>
                        <a:t>Disposal</a:t>
                      </a:r>
                    </a:p>
                  </a:txBody>
                  <a:tcPr marL="95250" marR="95250" marT="95250" marB="95250" anchor="ctr"/>
                </a:tc>
                <a:tc>
                  <a:txBody>
                    <a:bodyPr/>
                    <a:lstStyle/>
                    <a:p>
                      <a:pPr algn="ctr" rtl="0" fontAlgn="t">
                        <a:spcBef>
                          <a:spcPts val="0"/>
                        </a:spcBef>
                        <a:spcAft>
                          <a:spcPts val="0"/>
                        </a:spcAft>
                      </a:pPr>
                      <a:r>
                        <a:rPr lang="en-US" sz="1800" kern="1200">
                          <a:solidFill>
                            <a:schemeClr val="dk1"/>
                          </a:solidFill>
                          <a:effectLst/>
                          <a:latin typeface="Helvetica"/>
                          <a:ea typeface="+mn-ea"/>
                          <a:cs typeface="+mn-cs"/>
                        </a:rPr>
                        <a:t>20 m/s</a:t>
                      </a:r>
                    </a:p>
                  </a:txBody>
                  <a:tcPr marL="95250" marR="95250" marT="95250" marB="95250" anchor="ctr"/>
                </a:tc>
                <a:extLst>
                  <a:ext uri="{0D108BD9-81ED-4DB2-BD59-A6C34878D82A}">
                    <a16:rowId xmlns:a16="http://schemas.microsoft.com/office/drawing/2014/main" val="617706674"/>
                  </a:ext>
                </a:extLst>
              </a:tr>
              <a:tr h="592722">
                <a:tc>
                  <a:txBody>
                    <a:bodyPr/>
                    <a:lstStyle/>
                    <a:p>
                      <a:pPr lvl="0" algn="ctr">
                        <a:spcBef>
                          <a:spcPts val="0"/>
                        </a:spcBef>
                        <a:spcAft>
                          <a:spcPts val="0"/>
                        </a:spcAft>
                        <a:buNone/>
                      </a:pPr>
                      <a:r>
                        <a:rPr lang="en-US" sz="1800" kern="1200">
                          <a:solidFill>
                            <a:schemeClr val="dk1"/>
                          </a:solidFill>
                          <a:effectLst/>
                          <a:latin typeface="Helvetica"/>
                          <a:ea typeface="+mn-ea"/>
                          <a:cs typeface="+mn-cs"/>
                        </a:rPr>
                        <a:t>6</a:t>
                      </a:r>
                    </a:p>
                  </a:txBody>
                  <a:tcPr marL="95249" marR="95249" marT="95249" marB="95249" anchor="ctr"/>
                </a:tc>
                <a:tc>
                  <a:txBody>
                    <a:bodyPr/>
                    <a:lstStyle/>
                    <a:p>
                      <a:pPr algn="ctr" rtl="0" fontAlgn="t">
                        <a:spcBef>
                          <a:spcPts val="0"/>
                        </a:spcBef>
                        <a:spcAft>
                          <a:spcPts val="0"/>
                        </a:spcAft>
                      </a:pPr>
                      <a:r>
                        <a:rPr lang="en-US" sz="1800" kern="1200">
                          <a:solidFill>
                            <a:schemeClr val="dk1"/>
                          </a:solidFill>
                          <a:effectLst/>
                          <a:latin typeface="Helvetica"/>
                          <a:ea typeface="+mn-ea"/>
                          <a:cs typeface="+mn-cs"/>
                        </a:rPr>
                        <a:t>Total</a:t>
                      </a:r>
                    </a:p>
                  </a:txBody>
                  <a:tcPr marL="95250" marR="95250" marT="95250" marB="95250" anchor="ctr"/>
                </a:tc>
                <a:tc>
                  <a:txBody>
                    <a:bodyPr/>
                    <a:lstStyle/>
                    <a:p>
                      <a:pPr algn="ctr" rtl="0" fontAlgn="t">
                        <a:spcBef>
                          <a:spcPts val="0"/>
                        </a:spcBef>
                        <a:spcAft>
                          <a:spcPts val="0"/>
                        </a:spcAft>
                      </a:pPr>
                      <a:r>
                        <a:rPr lang="en-US" sz="1800" kern="1200">
                          <a:solidFill>
                            <a:schemeClr val="dk1"/>
                          </a:solidFill>
                          <a:effectLst/>
                          <a:latin typeface="Helvetica"/>
                          <a:ea typeface="+mn-ea"/>
                          <a:cs typeface="+mn-cs"/>
                        </a:rPr>
                        <a:t>91 m/s</a:t>
                      </a:r>
                    </a:p>
                  </a:txBody>
                  <a:tcPr marL="95250" marR="95250" marT="95250" marB="95250" anchor="ctr"/>
                </a:tc>
                <a:extLst>
                  <a:ext uri="{0D108BD9-81ED-4DB2-BD59-A6C34878D82A}">
                    <a16:rowId xmlns:a16="http://schemas.microsoft.com/office/drawing/2014/main" val="2968322775"/>
                  </a:ext>
                </a:extLst>
              </a:tr>
            </a:tbl>
          </a:graphicData>
        </a:graphic>
      </p:graphicFrame>
      <p:pic>
        <p:nvPicPr>
          <p:cNvPr id="7" name="Picture 7" descr="A graph of a graph with a diagram&#10;&#10;Description automatically generated">
            <a:extLst>
              <a:ext uri="{FF2B5EF4-FFF2-40B4-BE49-F238E27FC236}">
                <a16:creationId xmlns:a16="http://schemas.microsoft.com/office/drawing/2014/main" id="{F7E172D2-17F8-7175-54A4-EACD3615FA36}"/>
              </a:ext>
            </a:extLst>
          </p:cNvPr>
          <p:cNvPicPr>
            <a:picLocks noChangeAspect="1"/>
          </p:cNvPicPr>
          <p:nvPr/>
        </p:nvPicPr>
        <p:blipFill rotWithShape="1">
          <a:blip r:embed="rId3"/>
          <a:srcRect l="16575" r="14365" b="-290"/>
          <a:stretch/>
        </p:blipFill>
        <p:spPr>
          <a:xfrm>
            <a:off x="246001" y="1400609"/>
            <a:ext cx="6106171" cy="4227675"/>
          </a:xfrm>
          <a:prstGeom prst="rect">
            <a:avLst/>
          </a:prstGeom>
        </p:spPr>
      </p:pic>
      <p:sp>
        <p:nvSpPr>
          <p:cNvPr id="9" name="Title 11">
            <a:extLst>
              <a:ext uri="{FF2B5EF4-FFF2-40B4-BE49-F238E27FC236}">
                <a16:creationId xmlns:a16="http://schemas.microsoft.com/office/drawing/2014/main" id="{97D3DFE6-D80C-B9AB-CE74-8CAB5FF46240}"/>
              </a:ext>
            </a:extLst>
          </p:cNvPr>
          <p:cNvSpPr>
            <a:spLocks noGrp="1"/>
          </p:cNvSpPr>
          <p:nvPr>
            <p:ph type="title"/>
          </p:nvPr>
        </p:nvSpPr>
        <p:spPr>
          <a:xfrm>
            <a:off x="248263" y="245934"/>
            <a:ext cx="11742175" cy="771706"/>
          </a:xfrm>
        </p:spPr>
        <p:txBody>
          <a:bodyPr/>
          <a:lstStyle/>
          <a:p>
            <a:r>
              <a:rPr lang="en-GB">
                <a:latin typeface="Franklin Gothic Medium" panose="020B0603020102020204" pitchFamily="34" charset="0"/>
              </a:rPr>
              <a:t>Delta-V Budget</a:t>
            </a:r>
          </a:p>
        </p:txBody>
      </p:sp>
      <p:sp>
        <p:nvSpPr>
          <p:cNvPr id="2"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48</a:t>
            </a:fld>
            <a:endParaRPr lang="fr-FR">
              <a:solidFill>
                <a:srgbClr val="FFFFFF"/>
              </a:solidFill>
              <a:latin typeface="Helvetica"/>
              <a:cs typeface="Helvetica"/>
            </a:endParaRPr>
          </a:p>
        </p:txBody>
      </p:sp>
    </p:spTree>
    <p:extLst>
      <p:ext uri="{BB962C8B-B14F-4D97-AF65-F5344CB8AC3E}">
        <p14:creationId xmlns:p14="http://schemas.microsoft.com/office/powerpoint/2010/main" val="2704132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12" name="Title 11">
            <a:extLst>
              <a:ext uri="{FF2B5EF4-FFF2-40B4-BE49-F238E27FC236}">
                <a16:creationId xmlns:a16="http://schemas.microsoft.com/office/drawing/2014/main" id="{A922CC4F-20A8-BAD5-0093-E6AC40719021}"/>
              </a:ext>
            </a:extLst>
          </p:cNvPr>
          <p:cNvSpPr>
            <a:spLocks noGrp="1"/>
          </p:cNvSpPr>
          <p:nvPr>
            <p:ph type="title"/>
          </p:nvPr>
        </p:nvSpPr>
        <p:spPr/>
        <p:txBody>
          <a:bodyPr/>
          <a:lstStyle/>
          <a:p>
            <a:r>
              <a:rPr lang="en-GB">
                <a:latin typeface="Franklin Gothic Medium" panose="020B0603020102020204" pitchFamily="34" charset="0"/>
              </a:rPr>
              <a:t>Environmental Conditions</a:t>
            </a:r>
          </a:p>
        </p:txBody>
      </p:sp>
      <p:sp>
        <p:nvSpPr>
          <p:cNvPr id="13" name="Text Placeholder 12">
            <a:extLst>
              <a:ext uri="{FF2B5EF4-FFF2-40B4-BE49-F238E27FC236}">
                <a16:creationId xmlns:a16="http://schemas.microsoft.com/office/drawing/2014/main" id="{F04F29AD-F8E2-26AF-C95A-AFF764582D70}"/>
              </a:ext>
            </a:extLst>
          </p:cNvPr>
          <p:cNvSpPr>
            <a:spLocks noGrp="1"/>
          </p:cNvSpPr>
          <p:nvPr>
            <p:ph type="body" sz="quarter" idx="14"/>
          </p:nvPr>
        </p:nvSpPr>
        <p:spPr/>
        <p:txBody>
          <a:bodyPr/>
          <a:lstStyle/>
          <a:p>
            <a:pPr marL="0" indent="0">
              <a:buNone/>
            </a:pPr>
            <a:r>
              <a:rPr lang="en-GB"/>
              <a:t>Sources</a:t>
            </a:r>
          </a:p>
        </p:txBody>
      </p:sp>
      <p:pic>
        <p:nvPicPr>
          <p:cNvPr id="7" name="Picture 7" descr="A graph of a graph showing the different types of solar protons&#10;&#10;Description automatically generated">
            <a:extLst>
              <a:ext uri="{FF2B5EF4-FFF2-40B4-BE49-F238E27FC236}">
                <a16:creationId xmlns:a16="http://schemas.microsoft.com/office/drawing/2014/main" id="{0128AD31-C3E7-10FF-0810-051F8D025593}"/>
              </a:ext>
            </a:extLst>
          </p:cNvPr>
          <p:cNvPicPr>
            <a:picLocks noChangeAspect="1"/>
          </p:cNvPicPr>
          <p:nvPr/>
        </p:nvPicPr>
        <p:blipFill>
          <a:blip r:embed="rId3"/>
          <a:stretch>
            <a:fillRect/>
          </a:stretch>
        </p:blipFill>
        <p:spPr>
          <a:xfrm>
            <a:off x="246001" y="1416226"/>
            <a:ext cx="5401734" cy="4370286"/>
          </a:xfrm>
          <a:prstGeom prst="rect">
            <a:avLst/>
          </a:prstGeom>
        </p:spPr>
      </p:pic>
      <p:sp>
        <p:nvSpPr>
          <p:cNvPr id="9" name="TextBox 8">
            <a:extLst>
              <a:ext uri="{FF2B5EF4-FFF2-40B4-BE49-F238E27FC236}">
                <a16:creationId xmlns:a16="http://schemas.microsoft.com/office/drawing/2014/main" id="{6614EA2D-AA69-BE6A-E64C-7B2189283DF1}"/>
              </a:ext>
            </a:extLst>
          </p:cNvPr>
          <p:cNvSpPr txBox="1"/>
          <p:nvPr/>
        </p:nvSpPr>
        <p:spPr>
          <a:xfrm>
            <a:off x="84812" y="5786512"/>
            <a:ext cx="5667053" cy="307777"/>
          </a:xfrm>
          <a:prstGeom prst="rect">
            <a:avLst/>
          </a:prstGeom>
          <a:noFill/>
        </p:spPr>
        <p:txBody>
          <a:bodyPr wrap="square" lIns="91440" tIns="45720" rIns="91440" bIns="45720" rtlCol="0" anchor="t">
            <a:spAutoFit/>
          </a:bodyPr>
          <a:lstStyle/>
          <a:p>
            <a:pPr algn="ctr"/>
            <a:r>
              <a:rPr lang="en-GB" sz="1400">
                <a:solidFill>
                  <a:schemeClr val="bg1"/>
                </a:solidFill>
                <a:latin typeface="Helvetica"/>
                <a:ea typeface="+mn-lt"/>
                <a:cs typeface="+mn-lt"/>
              </a:rPr>
              <a:t>Source: radiation effects on the GAIA CCDs after 30 months at L2</a:t>
            </a:r>
            <a:endParaRPr lang="en-US" sz="1400">
              <a:solidFill>
                <a:schemeClr val="bg1"/>
              </a:solidFill>
              <a:latin typeface="Helvetica"/>
              <a:cs typeface="Helvetica"/>
            </a:endParaRPr>
          </a:p>
        </p:txBody>
      </p:sp>
      <p:sp>
        <p:nvSpPr>
          <p:cNvPr id="23" name="Text Placeholder 4">
            <a:extLst>
              <a:ext uri="{FF2B5EF4-FFF2-40B4-BE49-F238E27FC236}">
                <a16:creationId xmlns:a16="http://schemas.microsoft.com/office/drawing/2014/main" id="{3DDBC689-E864-9BE1-D71E-C449A9C9337D}"/>
              </a:ext>
            </a:extLst>
          </p:cNvPr>
          <p:cNvSpPr>
            <a:spLocks noGrp="1"/>
          </p:cNvSpPr>
          <p:nvPr>
            <p:ph type="body" sz="quarter" idx="15"/>
          </p:nvPr>
        </p:nvSpPr>
        <p:spPr>
          <a:xfrm>
            <a:off x="6323334" y="1931988"/>
            <a:ext cx="5667053" cy="4365625"/>
          </a:xfrm>
        </p:spPr>
        <p:txBody>
          <a:bodyPr vert="horz" lIns="91440" tIns="45720" rIns="91440" bIns="45720" rtlCol="0" anchor="t">
            <a:normAutofit/>
          </a:bodyPr>
          <a:lstStyle/>
          <a:p>
            <a:pPr algn="l"/>
            <a:r>
              <a:rPr lang="de-DE" sz="2800">
                <a:solidFill>
                  <a:schemeClr val="bg2"/>
                </a:solidFill>
                <a:latin typeface="Helvetica"/>
                <a:cs typeface="Helvetica"/>
              </a:rPr>
              <a:t>Proton </a:t>
            </a:r>
            <a:r>
              <a:rPr lang="de-DE" sz="2800" err="1">
                <a:solidFill>
                  <a:schemeClr val="bg2"/>
                </a:solidFill>
                <a:latin typeface="Helvetica"/>
                <a:cs typeface="Helvetica"/>
              </a:rPr>
              <a:t>flux</a:t>
            </a:r>
            <a:endParaRPr lang="de-DE" sz="2800">
              <a:solidFill>
                <a:schemeClr val="bg2"/>
              </a:solidFill>
              <a:cs typeface="Calibri"/>
            </a:endParaRPr>
          </a:p>
          <a:p>
            <a:pPr algn="l"/>
            <a:r>
              <a:rPr lang="de-DE" sz="2800">
                <a:solidFill>
                  <a:schemeClr val="bg2"/>
                </a:solidFill>
                <a:latin typeface="Helvetica"/>
                <a:cs typeface="Helvetica"/>
              </a:rPr>
              <a:t>Origin: Galactic </a:t>
            </a:r>
            <a:r>
              <a:rPr lang="de-DE" sz="2800" err="1">
                <a:solidFill>
                  <a:schemeClr val="bg2"/>
                </a:solidFill>
                <a:latin typeface="Helvetica"/>
                <a:cs typeface="Helvetica"/>
              </a:rPr>
              <a:t>cosmic</a:t>
            </a:r>
            <a:r>
              <a:rPr lang="de-DE" sz="2800">
                <a:solidFill>
                  <a:schemeClr val="bg2"/>
                </a:solidFill>
                <a:latin typeface="Helvetica"/>
                <a:cs typeface="Helvetica"/>
              </a:rPr>
              <a:t> </a:t>
            </a:r>
            <a:r>
              <a:rPr lang="de-DE" sz="2800" err="1">
                <a:solidFill>
                  <a:schemeClr val="bg2"/>
                </a:solidFill>
                <a:latin typeface="Helvetica"/>
                <a:cs typeface="Helvetica"/>
              </a:rPr>
              <a:t>rays</a:t>
            </a:r>
            <a:r>
              <a:rPr lang="de-DE" sz="2800">
                <a:solidFill>
                  <a:schemeClr val="bg2"/>
                </a:solidFill>
                <a:latin typeface="Helvetica"/>
                <a:cs typeface="Helvetica"/>
              </a:rPr>
              <a:t>, solar </a:t>
            </a:r>
            <a:r>
              <a:rPr lang="de-DE" sz="2800" err="1">
                <a:solidFill>
                  <a:schemeClr val="bg2"/>
                </a:solidFill>
                <a:latin typeface="Helvetica"/>
                <a:cs typeface="Helvetica"/>
              </a:rPr>
              <a:t>flares</a:t>
            </a:r>
            <a:endParaRPr lang="de-DE" sz="2800">
              <a:solidFill>
                <a:schemeClr val="bg2"/>
              </a:solidFill>
              <a:latin typeface="Helvetica"/>
              <a:cs typeface="Helvetica"/>
            </a:endParaRPr>
          </a:p>
          <a:p>
            <a:pPr algn="l"/>
            <a:r>
              <a:rPr lang="de-DE" sz="2800" err="1">
                <a:solidFill>
                  <a:schemeClr val="bg2"/>
                </a:solidFill>
                <a:latin typeface="Helvetica"/>
                <a:cs typeface="Helvetica"/>
              </a:rPr>
              <a:t>Effects</a:t>
            </a:r>
            <a:r>
              <a:rPr lang="de-DE" sz="2800">
                <a:solidFill>
                  <a:schemeClr val="bg2"/>
                </a:solidFill>
                <a:latin typeface="Helvetica"/>
                <a:cs typeface="Helvetica"/>
              </a:rPr>
              <a:t>: </a:t>
            </a:r>
            <a:r>
              <a:rPr lang="de-DE" sz="2800" err="1">
                <a:solidFill>
                  <a:schemeClr val="bg2"/>
                </a:solidFill>
                <a:latin typeface="Helvetica"/>
                <a:cs typeface="Helvetica"/>
              </a:rPr>
              <a:t>displacement</a:t>
            </a:r>
            <a:r>
              <a:rPr lang="de-DE" sz="2800">
                <a:solidFill>
                  <a:schemeClr val="bg2"/>
                </a:solidFill>
                <a:latin typeface="Helvetica"/>
                <a:cs typeface="Helvetica"/>
              </a:rPr>
              <a:t> </a:t>
            </a:r>
            <a:r>
              <a:rPr lang="de-DE" sz="2800" err="1">
                <a:solidFill>
                  <a:schemeClr val="bg2"/>
                </a:solidFill>
                <a:latin typeface="Helvetica"/>
                <a:cs typeface="Helvetica"/>
              </a:rPr>
              <a:t>damage</a:t>
            </a:r>
            <a:endParaRPr lang="de-DE" sz="2800">
              <a:solidFill>
                <a:schemeClr val="bg2"/>
              </a:solidFill>
              <a:latin typeface="Helvetica"/>
              <a:cs typeface="Helvetica"/>
            </a:endParaRPr>
          </a:p>
          <a:p>
            <a:pPr marL="514350" indent="-514350" algn="l">
              <a:buAutoNum type="arabicParenR"/>
            </a:pPr>
            <a:endParaRPr lang="de-DE" sz="2800">
              <a:solidFill>
                <a:schemeClr val="bg2"/>
              </a:solidFill>
              <a:latin typeface="Helvetica"/>
              <a:cs typeface="Helvetica"/>
            </a:endParaRPr>
          </a:p>
          <a:p>
            <a:pPr marL="0" indent="0" algn="l">
              <a:buNone/>
            </a:pPr>
            <a:endParaRPr lang="de-DE">
              <a:solidFill>
                <a:schemeClr val="bg2"/>
              </a:solidFill>
              <a:latin typeface="Helvetica"/>
              <a:cs typeface="Helvetica"/>
            </a:endParaRPr>
          </a:p>
          <a:p>
            <a:pPr algn="l"/>
            <a:r>
              <a:rPr lang="en-GB">
                <a:latin typeface="Helvetica"/>
                <a:cs typeface="Helvetica"/>
              </a:rPr>
              <a:t>Not determined in phase A study</a:t>
            </a:r>
            <a:endParaRPr lang="en-GB"/>
          </a:p>
        </p:txBody>
      </p:sp>
      <p:sp>
        <p:nvSpPr>
          <p:cNvPr id="24" name="Text Placeholder 12">
            <a:extLst>
              <a:ext uri="{FF2B5EF4-FFF2-40B4-BE49-F238E27FC236}">
                <a16:creationId xmlns:a16="http://schemas.microsoft.com/office/drawing/2014/main" id="{FA8F7CE4-E22A-7483-EE72-B737B0D1FA38}"/>
              </a:ext>
            </a:extLst>
          </p:cNvPr>
          <p:cNvSpPr txBox="1">
            <a:spLocks/>
          </p:cNvSpPr>
          <p:nvPr/>
        </p:nvSpPr>
        <p:spPr>
          <a:xfrm>
            <a:off x="7975599" y="4159045"/>
            <a:ext cx="4014789" cy="514367"/>
          </a:xfrm>
          <a:prstGeom prst="rect">
            <a:avLst/>
          </a:prstGeom>
        </p:spPr>
        <p:txBody>
          <a:bodyPr vert="horz" lIns="91440" tIns="45720" rIns="91440" bIns="45720" rtlCol="0">
            <a:norm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Mitigation</a:t>
            </a:r>
          </a:p>
        </p:txBody>
      </p:sp>
      <p:cxnSp>
        <p:nvCxnSpPr>
          <p:cNvPr id="25" name="Straight Connector 24">
            <a:extLst>
              <a:ext uri="{FF2B5EF4-FFF2-40B4-BE49-F238E27FC236}">
                <a16:creationId xmlns:a16="http://schemas.microsoft.com/office/drawing/2014/main" id="{2CA0719B-66FD-AC59-CD4A-B44B4CE2A1CD}"/>
              </a:ext>
            </a:extLst>
          </p:cNvPr>
          <p:cNvCxnSpPr>
            <a:cxnSpLocks/>
          </p:cNvCxnSpPr>
          <p:nvPr/>
        </p:nvCxnSpPr>
        <p:spPr>
          <a:xfrm>
            <a:off x="8141108" y="4673412"/>
            <a:ext cx="384927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49</a:t>
            </a:fld>
            <a:endParaRPr lang="fr-FR">
              <a:solidFill>
                <a:srgbClr val="FFFFFF"/>
              </a:solidFill>
              <a:latin typeface="Helvetica"/>
              <a:cs typeface="Helvetica"/>
            </a:endParaRPr>
          </a:p>
        </p:txBody>
      </p:sp>
    </p:spTree>
    <p:extLst>
      <p:ext uri="{BB962C8B-B14F-4D97-AF65-F5344CB8AC3E}">
        <p14:creationId xmlns:p14="http://schemas.microsoft.com/office/powerpoint/2010/main" val="151785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diagram of a space ship&#10;&#10;Description automatically generated">
            <a:extLst>
              <a:ext uri="{FF2B5EF4-FFF2-40B4-BE49-F238E27FC236}">
                <a16:creationId xmlns:a16="http://schemas.microsoft.com/office/drawing/2014/main" id="{7159BF37-785D-D42A-87D1-7DC171A31A8D}"/>
              </a:ext>
            </a:extLst>
          </p:cNvPr>
          <p:cNvPicPr>
            <a:picLocks noChangeAspect="1"/>
          </p:cNvPicPr>
          <p:nvPr/>
        </p:nvPicPr>
        <p:blipFill rotWithShape="1">
          <a:blip r:embed="rId3"/>
          <a:srcRect l="90072" b="90072"/>
          <a:stretch/>
        </p:blipFill>
        <p:spPr>
          <a:xfrm>
            <a:off x="-1" y="-1"/>
            <a:ext cx="12192001" cy="6858001"/>
          </a:xfrm>
          <a:prstGeom prst="rect">
            <a:avLst/>
          </a:prstGeom>
        </p:spPr>
      </p:pic>
      <p:sp>
        <p:nvSpPr>
          <p:cNvPr id="2" name="Slide Number Placeholder 1">
            <a:extLst>
              <a:ext uri="{FF2B5EF4-FFF2-40B4-BE49-F238E27FC236}">
                <a16:creationId xmlns:a16="http://schemas.microsoft.com/office/drawing/2014/main" id="{45369E0C-3DD5-BDFD-24BC-44A629A7C5B6}"/>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5</a:t>
            </a:fld>
            <a:endParaRPr lang="en-SE"/>
          </a:p>
        </p:txBody>
      </p:sp>
      <p:pic>
        <p:nvPicPr>
          <p:cNvPr id="10" name="Picture 9">
            <a:extLst>
              <a:ext uri="{FF2B5EF4-FFF2-40B4-BE49-F238E27FC236}">
                <a16:creationId xmlns:a16="http://schemas.microsoft.com/office/drawing/2014/main" id="{1E93307C-F721-B6D1-E10E-AB1C0440C3EE}"/>
              </a:ext>
            </a:extLst>
          </p:cNvPr>
          <p:cNvPicPr>
            <a:picLocks noChangeAspect="1"/>
          </p:cNvPicPr>
          <p:nvPr/>
        </p:nvPicPr>
        <p:blipFill>
          <a:blip r:embed="rId4"/>
          <a:stretch>
            <a:fillRect/>
          </a:stretch>
        </p:blipFill>
        <p:spPr>
          <a:xfrm>
            <a:off x="583270" y="358387"/>
            <a:ext cx="5728319" cy="5728319"/>
          </a:xfrm>
          <a:prstGeom prst="rect">
            <a:avLst/>
          </a:prstGeom>
        </p:spPr>
      </p:pic>
      <p:pic>
        <p:nvPicPr>
          <p:cNvPr id="4" name="Image 3" descr="Une image contenant capture d’écran, vaisseau spatial, conception&#10;&#10;Description générée automatiquement">
            <a:extLst>
              <a:ext uri="{FF2B5EF4-FFF2-40B4-BE49-F238E27FC236}">
                <a16:creationId xmlns:a16="http://schemas.microsoft.com/office/drawing/2014/main" id="{BC9C5683-C51F-10DE-6E9E-7665E25A195E}"/>
              </a:ext>
            </a:extLst>
          </p:cNvPr>
          <p:cNvPicPr>
            <a:picLocks noChangeAspect="1"/>
          </p:cNvPicPr>
          <p:nvPr/>
        </p:nvPicPr>
        <p:blipFill>
          <a:blip r:embed="rId5"/>
          <a:stretch>
            <a:fillRect/>
          </a:stretch>
        </p:blipFill>
        <p:spPr>
          <a:xfrm>
            <a:off x="5622587" y="1146431"/>
            <a:ext cx="6400597" cy="5298663"/>
          </a:xfrm>
          <a:prstGeom prst="rect">
            <a:avLst/>
          </a:prstGeom>
        </p:spPr>
      </p:pic>
    </p:spTree>
    <p:extLst>
      <p:ext uri="{BB962C8B-B14F-4D97-AF65-F5344CB8AC3E}">
        <p14:creationId xmlns:p14="http://schemas.microsoft.com/office/powerpoint/2010/main" val="202174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B18A-7E03-7A83-1CC4-A1EF996197BB}"/>
              </a:ext>
            </a:extLst>
          </p:cNvPr>
          <p:cNvSpPr>
            <a:spLocks noGrp="1"/>
          </p:cNvSpPr>
          <p:nvPr>
            <p:ph type="title"/>
          </p:nvPr>
        </p:nvSpPr>
        <p:spPr>
          <a:xfrm>
            <a:off x="988483" y="2765425"/>
            <a:ext cx="10213975" cy="1325563"/>
          </a:xfrm>
          <a:prstGeom prst="rect">
            <a:avLst/>
          </a:prstGeom>
          <a:effectLst>
            <a:outerShdw blurRad="50800" dist="38100" dir="2700000" algn="tl" rotWithShape="0">
              <a:prstClr val="black">
                <a:alpha val="40000"/>
              </a:prstClr>
            </a:outerShdw>
          </a:effectLst>
        </p:spPr>
        <p:txBody>
          <a:bodyPr lIns="91440" tIns="45720" rIns="91440" bIns="45720" anchor="ctr"/>
          <a:lstStyle/>
          <a:p>
            <a:pPr algn="ctr"/>
            <a:r>
              <a:rPr lang="en-US" sz="6600" b="1">
                <a:effectLst>
                  <a:outerShdw blurRad="50800" dist="38100" dir="2700000" algn="tl" rotWithShape="0">
                    <a:prstClr val="black"/>
                  </a:outerShdw>
                </a:effectLst>
                <a:cs typeface="Calibri Light"/>
              </a:rPr>
              <a:t>Observatory Concept</a:t>
            </a:r>
          </a:p>
        </p:txBody>
      </p:sp>
      <p:sp>
        <p:nvSpPr>
          <p:cNvPr id="4"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50</a:t>
            </a:fld>
            <a:endParaRPr lang="fr-FR">
              <a:solidFill>
                <a:srgbClr val="FFFFFF"/>
              </a:solidFill>
              <a:latin typeface="Helvetica"/>
              <a:cs typeface="Helvetica"/>
            </a:endParaRPr>
          </a:p>
        </p:txBody>
      </p:sp>
    </p:spTree>
    <p:extLst>
      <p:ext uri="{BB962C8B-B14F-4D97-AF65-F5344CB8AC3E}">
        <p14:creationId xmlns:p14="http://schemas.microsoft.com/office/powerpoint/2010/main" val="1343570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8" name="Title 7">
            <a:extLst>
              <a:ext uri="{FF2B5EF4-FFF2-40B4-BE49-F238E27FC236}">
                <a16:creationId xmlns:a16="http://schemas.microsoft.com/office/drawing/2014/main" id="{DC9F343E-A031-4A24-271B-4B39B91E7CAE}"/>
              </a:ext>
            </a:extLst>
          </p:cNvPr>
          <p:cNvSpPr>
            <a:spLocks noGrp="1"/>
          </p:cNvSpPr>
          <p:nvPr>
            <p:ph type="title"/>
          </p:nvPr>
        </p:nvSpPr>
        <p:spPr/>
        <p:txBody>
          <a:bodyPr/>
          <a:lstStyle/>
          <a:p>
            <a:r>
              <a:rPr lang="en-GB">
                <a:latin typeface="Franklin Gothic Medium" panose="020B0603020102020204" pitchFamily="34" charset="0"/>
              </a:rPr>
              <a:t>Observatory</a:t>
            </a:r>
          </a:p>
        </p:txBody>
      </p:sp>
      <p:sp>
        <p:nvSpPr>
          <p:cNvPr id="2"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51</a:t>
            </a:fld>
            <a:endParaRPr lang="fr-FR">
              <a:solidFill>
                <a:srgbClr val="FFFFFF"/>
              </a:solidFill>
              <a:latin typeface="Helvetica"/>
              <a:cs typeface="Calibri" panose="020F0502020204030204"/>
            </a:endParaRPr>
          </a:p>
        </p:txBody>
      </p:sp>
      <p:pic>
        <p:nvPicPr>
          <p:cNvPr id="4" name="Grafik 5" descr="Ein Bild, das Screenshot, Design enthält.&#10;&#10;Beschreibung automatisch generiert.">
            <a:extLst>
              <a:ext uri="{FF2B5EF4-FFF2-40B4-BE49-F238E27FC236}">
                <a16:creationId xmlns:a16="http://schemas.microsoft.com/office/drawing/2014/main" id="{1BB6A2C0-0022-648A-0EC2-7A25DA12C805}"/>
              </a:ext>
            </a:extLst>
          </p:cNvPr>
          <p:cNvPicPr>
            <a:picLocks noChangeAspect="1"/>
          </p:cNvPicPr>
          <p:nvPr/>
        </p:nvPicPr>
        <p:blipFill>
          <a:blip r:embed="rId3"/>
          <a:stretch>
            <a:fillRect/>
          </a:stretch>
        </p:blipFill>
        <p:spPr>
          <a:xfrm>
            <a:off x="2416628" y="821569"/>
            <a:ext cx="8969828" cy="5541431"/>
          </a:xfrm>
          <a:prstGeom prst="rect">
            <a:avLst/>
          </a:prstGeom>
        </p:spPr>
      </p:pic>
      <p:sp>
        <p:nvSpPr>
          <p:cNvPr id="13" name="Textfeld 12">
            <a:extLst>
              <a:ext uri="{FF2B5EF4-FFF2-40B4-BE49-F238E27FC236}">
                <a16:creationId xmlns:a16="http://schemas.microsoft.com/office/drawing/2014/main" id="{121C0895-20BC-8E97-8A52-019DB052CDFA}"/>
              </a:ext>
            </a:extLst>
          </p:cNvPr>
          <p:cNvSpPr txBox="1"/>
          <p:nvPr/>
        </p:nvSpPr>
        <p:spPr>
          <a:xfrm>
            <a:off x="430733" y="3010373"/>
            <a:ext cx="141878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2000" b="1">
                <a:solidFill>
                  <a:schemeClr val="bg2"/>
                </a:solidFill>
                <a:latin typeface="Helvetica" pitchFamily="2" charset="0"/>
                <a:ea typeface="Calibri"/>
                <a:cs typeface="Calibri"/>
              </a:rPr>
              <a:t>PAYLOAD </a:t>
            </a:r>
          </a:p>
          <a:p>
            <a:pPr algn="ctr"/>
            <a:r>
              <a:rPr lang="de-DE" sz="2000" b="1">
                <a:solidFill>
                  <a:schemeClr val="bg2"/>
                </a:solidFill>
                <a:latin typeface="Helvetica" pitchFamily="2" charset="0"/>
                <a:ea typeface="Calibri"/>
                <a:cs typeface="Calibri"/>
              </a:rPr>
              <a:t>BAY</a:t>
            </a:r>
          </a:p>
        </p:txBody>
      </p:sp>
      <p:cxnSp>
        <p:nvCxnSpPr>
          <p:cNvPr id="14" name="Gerade Verbindung mit Pfeil 13">
            <a:extLst>
              <a:ext uri="{FF2B5EF4-FFF2-40B4-BE49-F238E27FC236}">
                <a16:creationId xmlns:a16="http://schemas.microsoft.com/office/drawing/2014/main" id="{8BB4CC39-43BF-E806-3C22-104F98189131}"/>
              </a:ext>
            </a:extLst>
          </p:cNvPr>
          <p:cNvCxnSpPr>
            <a:cxnSpLocks/>
          </p:cNvCxnSpPr>
          <p:nvPr/>
        </p:nvCxnSpPr>
        <p:spPr>
          <a:xfrm flipH="1">
            <a:off x="5535038" y="1700540"/>
            <a:ext cx="1362358" cy="629178"/>
          </a:xfrm>
          <a:prstGeom prst="straightConnector1">
            <a:avLst/>
          </a:prstGeom>
          <a:ln w="38100">
            <a:solidFill>
              <a:schemeClr val="bg1"/>
            </a:solidFill>
            <a:tailEnd type="triangle"/>
          </a:ln>
          <a:effectLst>
            <a:glow rad="50800">
              <a:schemeClr val="accent1">
                <a:lumMod val="20000"/>
                <a:lumOff val="80000"/>
                <a:alpha val="69000"/>
              </a:schemeClr>
            </a:glow>
          </a:effectLst>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97BE5865-3CAB-EDEF-9216-07CDAE1AE441}"/>
              </a:ext>
            </a:extLst>
          </p:cNvPr>
          <p:cNvSpPr txBox="1"/>
          <p:nvPr/>
        </p:nvSpPr>
        <p:spPr>
          <a:xfrm>
            <a:off x="9687805" y="1469708"/>
            <a:ext cx="19758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2000" b="1">
                <a:solidFill>
                  <a:schemeClr val="bg2"/>
                </a:solidFill>
                <a:latin typeface="Helvetica"/>
                <a:ea typeface="Calibri"/>
                <a:cs typeface="Calibri"/>
              </a:rPr>
              <a:t>PRIMARY</a:t>
            </a:r>
          </a:p>
          <a:p>
            <a:r>
              <a:rPr lang="de-DE" sz="2000" b="1">
                <a:solidFill>
                  <a:schemeClr val="bg2"/>
                </a:solidFill>
                <a:latin typeface="Helvetica"/>
                <a:ea typeface="Calibri"/>
                <a:cs typeface="Calibri"/>
              </a:rPr>
              <a:t>MIRROR</a:t>
            </a:r>
          </a:p>
        </p:txBody>
      </p:sp>
      <p:cxnSp>
        <p:nvCxnSpPr>
          <p:cNvPr id="10" name="Gerade Verbindung mit Pfeil 9">
            <a:extLst>
              <a:ext uri="{FF2B5EF4-FFF2-40B4-BE49-F238E27FC236}">
                <a16:creationId xmlns:a16="http://schemas.microsoft.com/office/drawing/2014/main" id="{7CDC0D5D-9160-9DB4-1869-705378264AA4}"/>
              </a:ext>
            </a:extLst>
          </p:cNvPr>
          <p:cNvCxnSpPr>
            <a:cxnSpLocks/>
            <a:stCxn id="13" idx="3"/>
          </p:cNvCxnSpPr>
          <p:nvPr/>
        </p:nvCxnSpPr>
        <p:spPr>
          <a:xfrm flipV="1">
            <a:off x="1849519" y="3230320"/>
            <a:ext cx="2270892" cy="133996"/>
          </a:xfrm>
          <a:prstGeom prst="straightConnector1">
            <a:avLst/>
          </a:prstGeom>
          <a:ln w="38100">
            <a:solidFill>
              <a:schemeClr val="bg1"/>
            </a:solidFill>
            <a:tailEnd type="triangle"/>
          </a:ln>
          <a:effectLst>
            <a:glow rad="50800">
              <a:schemeClr val="accent1">
                <a:lumMod val="20000"/>
                <a:lumOff val="80000"/>
                <a:alpha val="69000"/>
              </a:schemeClr>
            </a:glow>
          </a:effectLst>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6DA9D045-2E4A-87E8-6FD4-CF5CBE11F7CF}"/>
              </a:ext>
            </a:extLst>
          </p:cNvPr>
          <p:cNvCxnSpPr>
            <a:cxnSpLocks/>
          </p:cNvCxnSpPr>
          <p:nvPr/>
        </p:nvCxnSpPr>
        <p:spPr>
          <a:xfrm>
            <a:off x="6897396" y="1700540"/>
            <a:ext cx="2551404" cy="0"/>
          </a:xfrm>
          <a:prstGeom prst="line">
            <a:avLst/>
          </a:prstGeom>
          <a:ln w="38100">
            <a:solidFill>
              <a:schemeClr val="bg1"/>
            </a:solidFill>
          </a:ln>
          <a:effectLst>
            <a:glow rad="50800">
              <a:schemeClr val="accent1">
                <a:lumMod val="20000"/>
                <a:lumOff val="8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Connecteur droit avec flèche 9">
            <a:extLst>
              <a:ext uri="{FF2B5EF4-FFF2-40B4-BE49-F238E27FC236}">
                <a16:creationId xmlns:a16="http://schemas.microsoft.com/office/drawing/2014/main" id="{42E0339E-BFEF-CB9B-AA6F-135BF0E164AD}"/>
              </a:ext>
            </a:extLst>
          </p:cNvPr>
          <p:cNvCxnSpPr>
            <a:cxnSpLocks/>
          </p:cNvCxnSpPr>
          <p:nvPr/>
        </p:nvCxnSpPr>
        <p:spPr>
          <a:xfrm flipV="1">
            <a:off x="9687805" y="4196275"/>
            <a:ext cx="874332" cy="1320347"/>
          </a:xfrm>
          <a:prstGeom prst="straightConnector1">
            <a:avLst/>
          </a:prstGeom>
          <a:ln w="57150">
            <a:solidFill>
              <a:schemeClr val="bg1"/>
            </a:solidFill>
            <a:headEnd type="triangle"/>
            <a:tailEnd type="none"/>
          </a:ln>
          <a:effectLst>
            <a:glow rad="50800">
              <a:schemeClr val="accent1">
                <a:lumMod val="20000"/>
                <a:lumOff val="80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ZoneTexte 18">
            <a:extLst>
              <a:ext uri="{FF2B5EF4-FFF2-40B4-BE49-F238E27FC236}">
                <a16:creationId xmlns:a16="http://schemas.microsoft.com/office/drawing/2014/main" id="{E11E07AD-33CA-3940-F0A0-BF55C3915C7D}"/>
              </a:ext>
            </a:extLst>
          </p:cNvPr>
          <p:cNvSpPr txBox="1"/>
          <p:nvPr/>
        </p:nvSpPr>
        <p:spPr>
          <a:xfrm>
            <a:off x="9313575" y="3754650"/>
            <a:ext cx="2676863"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fr-FR" b="1">
                <a:solidFill>
                  <a:schemeClr val="bg2"/>
                </a:solidFill>
                <a:latin typeface="Helvetica" pitchFamily="2" charset="0"/>
                <a:cs typeface="Calibri"/>
              </a:rPr>
              <a:t>SECONDARY MIRROR</a:t>
            </a:r>
            <a:endParaRPr lang="fr-FR">
              <a:solidFill>
                <a:schemeClr val="bg2"/>
              </a:solidFill>
              <a:latin typeface="Helvetica" pitchFamily="2" charset="0"/>
            </a:endParaRPr>
          </a:p>
        </p:txBody>
      </p:sp>
    </p:spTree>
    <p:extLst>
      <p:ext uri="{BB962C8B-B14F-4D97-AF65-F5344CB8AC3E}">
        <p14:creationId xmlns:p14="http://schemas.microsoft.com/office/powerpoint/2010/main" val="1666489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8" name="Title 7">
            <a:extLst>
              <a:ext uri="{FF2B5EF4-FFF2-40B4-BE49-F238E27FC236}">
                <a16:creationId xmlns:a16="http://schemas.microsoft.com/office/drawing/2014/main" id="{38C72100-8A2F-98B7-3617-E885AFCDEA91}"/>
              </a:ext>
            </a:extLst>
          </p:cNvPr>
          <p:cNvSpPr>
            <a:spLocks noGrp="1"/>
          </p:cNvSpPr>
          <p:nvPr>
            <p:ph type="title"/>
          </p:nvPr>
        </p:nvSpPr>
        <p:spPr/>
        <p:txBody>
          <a:bodyPr lIns="91440" tIns="45720" rIns="91440" bIns="45720" anchor="t"/>
          <a:lstStyle/>
          <a:p>
            <a:r>
              <a:rPr lang="en-GB">
                <a:latin typeface="Franklin Gothic Medium" panose="020B0603020102020204" pitchFamily="34" charset="0"/>
                <a:cs typeface="Helvetica"/>
              </a:rPr>
              <a:t>Telescope</a:t>
            </a:r>
          </a:p>
        </p:txBody>
      </p:sp>
      <p:pic>
        <p:nvPicPr>
          <p:cNvPr id="7" name="Picture 7">
            <a:extLst>
              <a:ext uri="{FF2B5EF4-FFF2-40B4-BE49-F238E27FC236}">
                <a16:creationId xmlns:a16="http://schemas.microsoft.com/office/drawing/2014/main" id="{5C1C70CE-5ED3-05F2-655C-D5DBA064BECC}"/>
              </a:ext>
            </a:extLst>
          </p:cNvPr>
          <p:cNvPicPr>
            <a:picLocks noChangeAspect="1"/>
          </p:cNvPicPr>
          <p:nvPr/>
        </p:nvPicPr>
        <p:blipFill>
          <a:blip r:embed="rId3"/>
          <a:stretch>
            <a:fillRect/>
          </a:stretch>
        </p:blipFill>
        <p:spPr>
          <a:xfrm>
            <a:off x="1656556" y="1238770"/>
            <a:ext cx="8878887" cy="4721225"/>
          </a:xfrm>
          <a:prstGeom prst="rect">
            <a:avLst/>
          </a:prstGeom>
        </p:spPr>
      </p:pic>
      <p:sp>
        <p:nvSpPr>
          <p:cNvPr id="2"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52</a:t>
            </a:fld>
            <a:endParaRPr lang="fr-FR">
              <a:solidFill>
                <a:srgbClr val="FFFFFF"/>
              </a:solidFill>
              <a:latin typeface="Helvetica"/>
              <a:cs typeface="Helvetica"/>
            </a:endParaRPr>
          </a:p>
        </p:txBody>
      </p:sp>
    </p:spTree>
    <p:extLst>
      <p:ext uri="{BB962C8B-B14F-4D97-AF65-F5344CB8AC3E}">
        <p14:creationId xmlns:p14="http://schemas.microsoft.com/office/powerpoint/2010/main" val="4033243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7" name="Title 6">
            <a:extLst>
              <a:ext uri="{FF2B5EF4-FFF2-40B4-BE49-F238E27FC236}">
                <a16:creationId xmlns:a16="http://schemas.microsoft.com/office/drawing/2014/main" id="{FEC2F650-5322-EB92-2A57-9828A4F44C41}"/>
              </a:ext>
            </a:extLst>
          </p:cNvPr>
          <p:cNvSpPr>
            <a:spLocks noGrp="1"/>
          </p:cNvSpPr>
          <p:nvPr>
            <p:ph type="title"/>
          </p:nvPr>
        </p:nvSpPr>
        <p:spPr/>
        <p:txBody>
          <a:bodyPr lIns="91440" tIns="45720" rIns="91440" bIns="45720" anchor="t"/>
          <a:lstStyle/>
          <a:p>
            <a:r>
              <a:rPr lang="en-GB">
                <a:latin typeface="Franklin Gothic Medium" panose="020B0603020102020204" pitchFamily="34" charset="0"/>
                <a:cs typeface="Helvetica"/>
              </a:rPr>
              <a:t>Telescope: Optical Design</a:t>
            </a:r>
            <a:endParaRPr lang="de-DE">
              <a:latin typeface="Franklin Gothic Medium" panose="020B0603020102020204" pitchFamily="34" charset="0"/>
            </a:endParaRPr>
          </a:p>
        </p:txBody>
      </p:sp>
      <p:sp>
        <p:nvSpPr>
          <p:cNvPr id="10" name="TextBox 9">
            <a:extLst>
              <a:ext uri="{FF2B5EF4-FFF2-40B4-BE49-F238E27FC236}">
                <a16:creationId xmlns:a16="http://schemas.microsoft.com/office/drawing/2014/main" id="{5BEDBCDD-48F6-46EA-A4FA-25CF41CDCD2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1" name="Picture 11">
            <a:extLst>
              <a:ext uri="{FF2B5EF4-FFF2-40B4-BE49-F238E27FC236}">
                <a16:creationId xmlns:a16="http://schemas.microsoft.com/office/drawing/2014/main" id="{71BBD964-DA50-D269-B170-4C61E593EB64}"/>
              </a:ext>
            </a:extLst>
          </p:cNvPr>
          <p:cNvPicPr>
            <a:picLocks noChangeAspect="1"/>
          </p:cNvPicPr>
          <p:nvPr/>
        </p:nvPicPr>
        <p:blipFill>
          <a:blip r:embed="rId3"/>
          <a:stretch>
            <a:fillRect/>
          </a:stretch>
        </p:blipFill>
        <p:spPr>
          <a:xfrm>
            <a:off x="150288" y="1572128"/>
            <a:ext cx="5354638" cy="3995208"/>
          </a:xfrm>
          <a:prstGeom prst="rect">
            <a:avLst/>
          </a:prstGeom>
        </p:spPr>
      </p:pic>
      <p:graphicFrame>
        <p:nvGraphicFramePr>
          <p:cNvPr id="8" name="Table 12">
            <a:extLst>
              <a:ext uri="{FF2B5EF4-FFF2-40B4-BE49-F238E27FC236}">
                <a16:creationId xmlns:a16="http://schemas.microsoft.com/office/drawing/2014/main" id="{9ACF7D15-A9A8-B1D4-E8C5-6AB716AEC7B3}"/>
              </a:ext>
            </a:extLst>
          </p:cNvPr>
          <p:cNvGraphicFramePr>
            <a:graphicFrameLocks noGrp="1"/>
          </p:cNvGraphicFramePr>
          <p:nvPr>
            <p:extLst>
              <p:ext uri="{D42A27DB-BD31-4B8C-83A1-F6EECF244321}">
                <p14:modId xmlns:p14="http://schemas.microsoft.com/office/powerpoint/2010/main" val="1133725494"/>
              </p:ext>
            </p:extLst>
          </p:nvPr>
        </p:nvGraphicFramePr>
        <p:xfrm>
          <a:off x="5545667" y="1092290"/>
          <a:ext cx="6496045" cy="4673419"/>
        </p:xfrm>
        <a:graphic>
          <a:graphicData uri="http://schemas.openxmlformats.org/drawingml/2006/table">
            <a:tbl>
              <a:tblPr firstRow="1" bandRow="1">
                <a:tableStyleId>{073A0DAA-6AF3-43AB-8588-CEC1D06C72B9}</a:tableStyleId>
              </a:tblPr>
              <a:tblGrid>
                <a:gridCol w="642077">
                  <a:extLst>
                    <a:ext uri="{9D8B030D-6E8A-4147-A177-3AD203B41FA5}">
                      <a16:colId xmlns:a16="http://schemas.microsoft.com/office/drawing/2014/main" val="3582969472"/>
                    </a:ext>
                  </a:extLst>
                </a:gridCol>
                <a:gridCol w="3688619">
                  <a:extLst>
                    <a:ext uri="{9D8B030D-6E8A-4147-A177-3AD203B41FA5}">
                      <a16:colId xmlns:a16="http://schemas.microsoft.com/office/drawing/2014/main" val="2517823239"/>
                    </a:ext>
                  </a:extLst>
                </a:gridCol>
                <a:gridCol w="2165349">
                  <a:extLst>
                    <a:ext uri="{9D8B030D-6E8A-4147-A177-3AD203B41FA5}">
                      <a16:colId xmlns:a16="http://schemas.microsoft.com/office/drawing/2014/main" val="864556556"/>
                    </a:ext>
                  </a:extLst>
                </a:gridCol>
              </a:tblGrid>
              <a:tr h="476250">
                <a:tc>
                  <a:txBody>
                    <a:bodyPr/>
                    <a:lstStyle/>
                    <a:p>
                      <a:pPr lvl="0" algn="ctr">
                        <a:spcBef>
                          <a:spcPts val="0"/>
                        </a:spcBef>
                        <a:spcAft>
                          <a:spcPts val="0"/>
                        </a:spcAft>
                        <a:buNone/>
                      </a:pPr>
                      <a:r>
                        <a:rPr lang="en-US" sz="1800">
                          <a:effectLst/>
                        </a:rPr>
                        <a:t>#</a:t>
                      </a:r>
                    </a:p>
                  </a:txBody>
                  <a:tcPr marL="95249" marR="95249" marT="95249" marB="95249" anchor="ctr"/>
                </a:tc>
                <a:tc>
                  <a:txBody>
                    <a:bodyPr/>
                    <a:lstStyle/>
                    <a:p>
                      <a:pPr algn="ctr" rtl="0" fontAlgn="t">
                        <a:spcBef>
                          <a:spcPts val="0"/>
                        </a:spcBef>
                        <a:spcAft>
                          <a:spcPts val="0"/>
                        </a:spcAft>
                      </a:pPr>
                      <a:r>
                        <a:rPr lang="en-US" sz="1800">
                          <a:effectLst/>
                        </a:rPr>
                        <a:t>Parameter</a:t>
                      </a:r>
                    </a:p>
                  </a:txBody>
                  <a:tcPr marL="95250" marR="95250" marT="95250" marB="95250" anchor="ctr"/>
                </a:tc>
                <a:tc>
                  <a:txBody>
                    <a:bodyPr/>
                    <a:lstStyle/>
                    <a:p>
                      <a:pPr algn="ctr" rtl="0" fontAlgn="t">
                        <a:spcBef>
                          <a:spcPts val="0"/>
                        </a:spcBef>
                        <a:spcAft>
                          <a:spcPts val="0"/>
                        </a:spcAft>
                      </a:pPr>
                      <a:r>
                        <a:rPr lang="en-US" sz="1800">
                          <a:effectLst/>
                        </a:rPr>
                        <a:t>Value</a:t>
                      </a:r>
                    </a:p>
                  </a:txBody>
                  <a:tcPr marL="95250" marR="95250" marT="95250" marB="95250" anchor="ctr"/>
                </a:tc>
                <a:extLst>
                  <a:ext uri="{0D108BD9-81ED-4DB2-BD59-A6C34878D82A}">
                    <a16:rowId xmlns:a16="http://schemas.microsoft.com/office/drawing/2014/main" val="1530803427"/>
                  </a:ext>
                </a:extLst>
              </a:tr>
              <a:tr h="489908">
                <a:tc>
                  <a:txBody>
                    <a:bodyPr/>
                    <a:lstStyle/>
                    <a:p>
                      <a:pPr lvl="0" algn="ctr">
                        <a:spcBef>
                          <a:spcPts val="0"/>
                        </a:spcBef>
                        <a:spcAft>
                          <a:spcPts val="0"/>
                        </a:spcAft>
                        <a:buNone/>
                      </a:pPr>
                      <a:r>
                        <a:rPr lang="en-US" sz="1800">
                          <a:effectLst/>
                        </a:rPr>
                        <a:t>1</a:t>
                      </a:r>
                    </a:p>
                  </a:txBody>
                  <a:tcPr marL="95249" marR="95249" marT="95249" marB="95249" anchor="ctr"/>
                </a:tc>
                <a:tc>
                  <a:txBody>
                    <a:bodyPr/>
                    <a:lstStyle/>
                    <a:p>
                      <a:pPr lvl="0" algn="ctr" rtl="0">
                        <a:spcBef>
                          <a:spcPts val="0"/>
                        </a:spcBef>
                        <a:spcAft>
                          <a:spcPts val="0"/>
                        </a:spcAft>
                        <a:buNone/>
                      </a:pPr>
                      <a:r>
                        <a:rPr lang="en-US" sz="1800">
                          <a:effectLst/>
                        </a:rPr>
                        <a:t>Primary mirror size</a:t>
                      </a:r>
                      <a:endParaRPr lang="de-DE"/>
                    </a:p>
                  </a:txBody>
                  <a:tcPr marL="95250" marR="95250" marT="95250" marB="95250" anchor="ctr"/>
                </a:tc>
                <a:tc>
                  <a:txBody>
                    <a:bodyPr/>
                    <a:lstStyle/>
                    <a:p>
                      <a:pPr lvl="0" algn="ctr" rtl="0">
                        <a:spcBef>
                          <a:spcPts val="0"/>
                        </a:spcBef>
                        <a:spcAft>
                          <a:spcPts val="0"/>
                        </a:spcAft>
                        <a:buNone/>
                      </a:pPr>
                      <a:r>
                        <a:rPr lang="en-US" sz="1800">
                          <a:effectLst/>
                        </a:rPr>
                        <a:t>4m</a:t>
                      </a:r>
                      <a:endParaRPr lang="de-DE"/>
                    </a:p>
                  </a:txBody>
                  <a:tcPr marL="95250" marR="95250" marT="95250" marB="95250" anchor="ctr"/>
                </a:tc>
                <a:extLst>
                  <a:ext uri="{0D108BD9-81ED-4DB2-BD59-A6C34878D82A}">
                    <a16:rowId xmlns:a16="http://schemas.microsoft.com/office/drawing/2014/main" val="869317545"/>
                  </a:ext>
                </a:extLst>
              </a:tr>
              <a:tr h="489908">
                <a:tc>
                  <a:txBody>
                    <a:bodyPr/>
                    <a:lstStyle/>
                    <a:p>
                      <a:pPr lvl="0" algn="ctr">
                        <a:spcBef>
                          <a:spcPts val="0"/>
                        </a:spcBef>
                        <a:spcAft>
                          <a:spcPts val="0"/>
                        </a:spcAft>
                        <a:buNone/>
                      </a:pPr>
                      <a:r>
                        <a:rPr lang="en-US" sz="1800">
                          <a:effectLst/>
                        </a:rPr>
                        <a:t>2</a:t>
                      </a:r>
                    </a:p>
                  </a:txBody>
                  <a:tcPr marL="95249" marR="95249" marT="95249" marB="95249" anchor="ctr"/>
                </a:tc>
                <a:tc>
                  <a:txBody>
                    <a:bodyPr/>
                    <a:lstStyle/>
                    <a:p>
                      <a:pPr lvl="0" algn="ctr" rtl="0">
                        <a:spcBef>
                          <a:spcPts val="0"/>
                        </a:spcBef>
                        <a:spcAft>
                          <a:spcPts val="0"/>
                        </a:spcAft>
                        <a:buNone/>
                      </a:pPr>
                      <a:r>
                        <a:rPr lang="en-US" sz="1800">
                          <a:effectLst/>
                        </a:rPr>
                        <a:t>Focal ratio</a:t>
                      </a:r>
                      <a:endParaRPr lang="de-DE"/>
                    </a:p>
                  </a:txBody>
                  <a:tcPr marL="95250" marR="95250" marT="95250" marB="95250" anchor="ctr"/>
                </a:tc>
                <a:tc>
                  <a:txBody>
                    <a:bodyPr/>
                    <a:lstStyle/>
                    <a:p>
                      <a:pPr lvl="0" algn="ctr" rtl="0">
                        <a:spcBef>
                          <a:spcPts val="0"/>
                        </a:spcBef>
                        <a:spcAft>
                          <a:spcPts val="0"/>
                        </a:spcAft>
                        <a:buNone/>
                      </a:pPr>
                      <a:r>
                        <a:rPr lang="en-US" sz="1800">
                          <a:effectLst/>
                        </a:rPr>
                        <a:t>F/32</a:t>
                      </a:r>
                      <a:endParaRPr lang="de-DE"/>
                    </a:p>
                  </a:txBody>
                  <a:tcPr marL="95250" marR="95250" marT="95250" marB="95250" anchor="ctr"/>
                </a:tc>
                <a:extLst>
                  <a:ext uri="{0D108BD9-81ED-4DB2-BD59-A6C34878D82A}">
                    <a16:rowId xmlns:a16="http://schemas.microsoft.com/office/drawing/2014/main" val="1141329641"/>
                  </a:ext>
                </a:extLst>
              </a:tr>
              <a:tr h="489908">
                <a:tc>
                  <a:txBody>
                    <a:bodyPr/>
                    <a:lstStyle/>
                    <a:p>
                      <a:pPr lvl="0" algn="ctr">
                        <a:spcBef>
                          <a:spcPts val="0"/>
                        </a:spcBef>
                        <a:spcAft>
                          <a:spcPts val="0"/>
                        </a:spcAft>
                        <a:buNone/>
                      </a:pPr>
                      <a:r>
                        <a:rPr lang="en-US" sz="1800">
                          <a:effectLst/>
                        </a:rPr>
                        <a:t>3</a:t>
                      </a:r>
                    </a:p>
                  </a:txBody>
                  <a:tcPr marL="95249" marR="95249" marT="95249" marB="95249" anchor="ctr"/>
                </a:tc>
                <a:tc>
                  <a:txBody>
                    <a:bodyPr/>
                    <a:lstStyle/>
                    <a:p>
                      <a:pPr lvl="0" algn="ctr" rtl="0">
                        <a:spcBef>
                          <a:spcPts val="0"/>
                        </a:spcBef>
                        <a:spcAft>
                          <a:spcPts val="0"/>
                        </a:spcAft>
                        <a:buNone/>
                      </a:pPr>
                      <a:r>
                        <a:rPr lang="en-US" sz="1800">
                          <a:effectLst/>
                        </a:rPr>
                        <a:t>FOV</a:t>
                      </a:r>
                      <a:endParaRPr lang="de-DE"/>
                    </a:p>
                  </a:txBody>
                  <a:tcPr marL="95250" marR="95250" marT="95250" marB="95250" anchor="ctr"/>
                </a:tc>
                <a:tc>
                  <a:txBody>
                    <a:bodyPr/>
                    <a:lstStyle/>
                    <a:p>
                      <a:pPr lvl="0" algn="ctr" rtl="0">
                        <a:spcBef>
                          <a:spcPts val="0"/>
                        </a:spcBef>
                        <a:spcAft>
                          <a:spcPts val="0"/>
                        </a:spcAft>
                        <a:buNone/>
                      </a:pPr>
                      <a:r>
                        <a:rPr lang="en-US" sz="1800">
                          <a:effectLst/>
                        </a:rPr>
                        <a:t>25 arcsec</a:t>
                      </a:r>
                      <a:endParaRPr lang="de-DE"/>
                    </a:p>
                  </a:txBody>
                  <a:tcPr marL="95250" marR="95250" marT="95250" marB="95250" anchor="ctr"/>
                </a:tc>
                <a:extLst>
                  <a:ext uri="{0D108BD9-81ED-4DB2-BD59-A6C34878D82A}">
                    <a16:rowId xmlns:a16="http://schemas.microsoft.com/office/drawing/2014/main" val="617706674"/>
                  </a:ext>
                </a:extLst>
              </a:tr>
              <a:tr h="489908">
                <a:tc>
                  <a:txBody>
                    <a:bodyPr/>
                    <a:lstStyle/>
                    <a:p>
                      <a:pPr lvl="0" algn="ctr">
                        <a:spcBef>
                          <a:spcPts val="0"/>
                        </a:spcBef>
                        <a:spcAft>
                          <a:spcPts val="0"/>
                        </a:spcAft>
                        <a:buNone/>
                      </a:pPr>
                      <a:r>
                        <a:rPr lang="en-US" sz="1800">
                          <a:effectLst/>
                        </a:rPr>
                        <a:t>4</a:t>
                      </a:r>
                    </a:p>
                  </a:txBody>
                  <a:tcPr marL="95249" marR="95249" marT="95249" marB="95249" anchor="ctr"/>
                </a:tc>
                <a:tc>
                  <a:txBody>
                    <a:bodyPr/>
                    <a:lstStyle/>
                    <a:p>
                      <a:pPr lvl="0" algn="ctr" rtl="0">
                        <a:spcBef>
                          <a:spcPts val="0"/>
                        </a:spcBef>
                        <a:spcAft>
                          <a:spcPts val="0"/>
                        </a:spcAft>
                        <a:buNone/>
                      </a:pPr>
                      <a:r>
                        <a:rPr lang="en-US" sz="1800">
                          <a:effectLst/>
                        </a:rPr>
                        <a:t>Wavelength</a:t>
                      </a:r>
                      <a:endParaRPr lang="de-DE"/>
                    </a:p>
                  </a:txBody>
                  <a:tcPr marL="95250" marR="95250" marT="95250" marB="95250" anchor="ctr"/>
                </a:tc>
                <a:tc>
                  <a:txBody>
                    <a:bodyPr/>
                    <a:lstStyle/>
                    <a:p>
                      <a:pPr lvl="0" algn="ctr" rtl="0">
                        <a:spcBef>
                          <a:spcPts val="0"/>
                        </a:spcBef>
                        <a:spcAft>
                          <a:spcPts val="0"/>
                        </a:spcAft>
                        <a:buNone/>
                      </a:pPr>
                      <a:r>
                        <a:rPr lang="en-US" sz="1800">
                          <a:effectLst/>
                        </a:rPr>
                        <a:t>2.5-23ym</a:t>
                      </a:r>
                      <a:endParaRPr lang="de-DE"/>
                    </a:p>
                  </a:txBody>
                  <a:tcPr marL="95250" marR="95250" marT="95250" marB="95250" anchor="ctr"/>
                </a:tc>
                <a:extLst>
                  <a:ext uri="{0D108BD9-81ED-4DB2-BD59-A6C34878D82A}">
                    <a16:rowId xmlns:a16="http://schemas.microsoft.com/office/drawing/2014/main" val="2968322775"/>
                  </a:ext>
                </a:extLst>
              </a:tr>
              <a:tr h="489908">
                <a:tc>
                  <a:txBody>
                    <a:bodyPr/>
                    <a:lstStyle/>
                    <a:p>
                      <a:pPr lvl="0" algn="ctr">
                        <a:spcBef>
                          <a:spcPts val="0"/>
                        </a:spcBef>
                        <a:spcAft>
                          <a:spcPts val="0"/>
                        </a:spcAft>
                        <a:buNone/>
                      </a:pPr>
                      <a:r>
                        <a:rPr lang="en-US" sz="1800">
                          <a:effectLst/>
                        </a:rPr>
                        <a:t>5</a:t>
                      </a:r>
                    </a:p>
                  </a:txBody>
                  <a:tcPr marL="95249" marR="95249" marT="95249" marB="95249" anchor="ctr"/>
                </a:tc>
                <a:tc>
                  <a:txBody>
                    <a:bodyPr/>
                    <a:lstStyle/>
                    <a:p>
                      <a:pPr lvl="0" algn="ctr" rtl="0">
                        <a:spcBef>
                          <a:spcPts val="0"/>
                        </a:spcBef>
                        <a:spcAft>
                          <a:spcPts val="0"/>
                        </a:spcAft>
                        <a:buNone/>
                      </a:pPr>
                      <a:r>
                        <a:rPr lang="en-US" sz="1800">
                          <a:effectLst/>
                        </a:rPr>
                        <a:t>Mass (82% lightweighting)</a:t>
                      </a:r>
                      <a:endParaRPr lang="de-DE"/>
                    </a:p>
                  </a:txBody>
                  <a:tcPr marL="95249" marR="95249" marT="95249" marB="95249" anchor="ctr"/>
                </a:tc>
                <a:tc>
                  <a:txBody>
                    <a:bodyPr/>
                    <a:lstStyle/>
                    <a:p>
                      <a:pPr lvl="0" algn="ctr">
                        <a:buNone/>
                      </a:pPr>
                      <a:r>
                        <a:rPr lang="en-US" sz="1800">
                          <a:effectLst/>
                        </a:rPr>
                        <a:t> 450-470 kg</a:t>
                      </a:r>
                      <a:endParaRPr lang="en-US" sz="1800"/>
                    </a:p>
                  </a:txBody>
                  <a:tcPr marL="95249" marR="95249" marT="95249" marB="95249" anchor="ctr"/>
                </a:tc>
                <a:extLst>
                  <a:ext uri="{0D108BD9-81ED-4DB2-BD59-A6C34878D82A}">
                    <a16:rowId xmlns:a16="http://schemas.microsoft.com/office/drawing/2014/main" val="91841473"/>
                  </a:ext>
                </a:extLst>
              </a:tr>
              <a:tr h="489908">
                <a:tc>
                  <a:txBody>
                    <a:bodyPr/>
                    <a:lstStyle/>
                    <a:p>
                      <a:pPr lvl="0" algn="ctr">
                        <a:spcBef>
                          <a:spcPts val="0"/>
                        </a:spcBef>
                        <a:spcAft>
                          <a:spcPts val="0"/>
                        </a:spcAft>
                        <a:buNone/>
                      </a:pPr>
                      <a:r>
                        <a:rPr lang="en-US" sz="1800">
                          <a:effectLst/>
                        </a:rPr>
                        <a:t>6</a:t>
                      </a:r>
                    </a:p>
                  </a:txBody>
                  <a:tcPr marL="95249" marR="95249" marT="95249" marB="95249" anchor="ctr"/>
                </a:tc>
                <a:tc>
                  <a:txBody>
                    <a:bodyPr/>
                    <a:lstStyle/>
                    <a:p>
                      <a:pPr lvl="0" algn="ctr">
                        <a:spcBef>
                          <a:spcPts val="0"/>
                        </a:spcBef>
                        <a:spcAft>
                          <a:spcPts val="0"/>
                        </a:spcAft>
                        <a:buNone/>
                      </a:pPr>
                      <a:r>
                        <a:rPr lang="en-US" sz="1800">
                          <a:effectLst/>
                        </a:rPr>
                        <a:t>Coating</a:t>
                      </a:r>
                    </a:p>
                  </a:txBody>
                  <a:tcPr marL="95249" marR="95249" marT="95249" marB="95249" anchor="ctr"/>
                </a:tc>
                <a:tc>
                  <a:txBody>
                    <a:bodyPr/>
                    <a:lstStyle/>
                    <a:p>
                      <a:pPr lvl="0" algn="ctr">
                        <a:buNone/>
                      </a:pPr>
                      <a:r>
                        <a:rPr lang="en-US" sz="1800">
                          <a:effectLst/>
                        </a:rPr>
                        <a:t>gold</a:t>
                      </a:r>
                    </a:p>
                  </a:txBody>
                  <a:tcPr marL="95249" marR="95249" marT="95249" marB="95249" anchor="ctr"/>
                </a:tc>
                <a:extLst>
                  <a:ext uri="{0D108BD9-81ED-4DB2-BD59-A6C34878D82A}">
                    <a16:rowId xmlns:a16="http://schemas.microsoft.com/office/drawing/2014/main" val="2832463259"/>
                  </a:ext>
                </a:extLst>
              </a:tr>
              <a:tr h="489908">
                <a:tc>
                  <a:txBody>
                    <a:bodyPr/>
                    <a:lstStyle/>
                    <a:p>
                      <a:pPr lvl="0" algn="ctr">
                        <a:spcBef>
                          <a:spcPts val="0"/>
                        </a:spcBef>
                        <a:spcAft>
                          <a:spcPts val="0"/>
                        </a:spcAft>
                        <a:buNone/>
                      </a:pPr>
                      <a:r>
                        <a:rPr lang="en-US" sz="1800">
                          <a:effectLst/>
                        </a:rPr>
                        <a:t>7</a:t>
                      </a:r>
                    </a:p>
                  </a:txBody>
                  <a:tcPr marL="95249" marR="95249" marT="95249" marB="95249" anchor="ctr"/>
                </a:tc>
                <a:tc>
                  <a:txBody>
                    <a:bodyPr/>
                    <a:lstStyle/>
                    <a:p>
                      <a:pPr lvl="0" algn="ctr">
                        <a:spcBef>
                          <a:spcPts val="0"/>
                        </a:spcBef>
                        <a:spcAft>
                          <a:spcPts val="0"/>
                        </a:spcAft>
                        <a:buNone/>
                      </a:pPr>
                      <a:r>
                        <a:rPr lang="en-US" sz="1800">
                          <a:effectLst/>
                        </a:rPr>
                        <a:t>Substrate</a:t>
                      </a:r>
                    </a:p>
                  </a:txBody>
                  <a:tcPr marL="95249" marR="95249" marT="95249" marB="95249" anchor="ctr"/>
                </a:tc>
                <a:tc>
                  <a:txBody>
                    <a:bodyPr/>
                    <a:lstStyle/>
                    <a:p>
                      <a:pPr lvl="0" algn="ctr">
                        <a:buNone/>
                      </a:pPr>
                      <a:r>
                        <a:rPr lang="en-US" sz="1800">
                          <a:effectLst/>
                        </a:rPr>
                        <a:t>Bonded Silicon Carbide</a:t>
                      </a:r>
                    </a:p>
                  </a:txBody>
                  <a:tcPr marL="95249" marR="95249" marT="95249" marB="95249" anchor="ctr"/>
                </a:tc>
                <a:extLst>
                  <a:ext uri="{0D108BD9-81ED-4DB2-BD59-A6C34878D82A}">
                    <a16:rowId xmlns:a16="http://schemas.microsoft.com/office/drawing/2014/main" val="2110714010"/>
                  </a:ext>
                </a:extLst>
              </a:tr>
              <a:tr h="518583">
                <a:tc>
                  <a:txBody>
                    <a:bodyPr/>
                    <a:lstStyle/>
                    <a:p>
                      <a:pPr lvl="0" algn="ctr">
                        <a:spcBef>
                          <a:spcPts val="0"/>
                        </a:spcBef>
                        <a:spcAft>
                          <a:spcPts val="0"/>
                        </a:spcAft>
                        <a:buNone/>
                      </a:pPr>
                      <a:r>
                        <a:rPr lang="en-US" sz="1800">
                          <a:effectLst/>
                        </a:rPr>
                        <a:t>8</a:t>
                      </a:r>
                    </a:p>
                  </a:txBody>
                  <a:tcPr marL="95249" marR="95249" marT="95249" marB="95249" anchor="ctr"/>
                </a:tc>
                <a:tc>
                  <a:txBody>
                    <a:bodyPr/>
                    <a:lstStyle/>
                    <a:p>
                      <a:pPr lvl="0" algn="ctr">
                        <a:spcBef>
                          <a:spcPts val="0"/>
                        </a:spcBef>
                        <a:spcAft>
                          <a:spcPts val="0"/>
                        </a:spcAft>
                        <a:buNone/>
                      </a:pPr>
                      <a:r>
                        <a:rPr lang="en-US" sz="1800">
                          <a:effectLst/>
                        </a:rPr>
                        <a:t>TRL</a:t>
                      </a:r>
                    </a:p>
                  </a:txBody>
                  <a:tcPr marL="95249" marR="95249" marT="95249" marB="95249" anchor="ctr"/>
                </a:tc>
                <a:tc>
                  <a:txBody>
                    <a:bodyPr/>
                    <a:lstStyle/>
                    <a:p>
                      <a:pPr lvl="0" algn="ctr">
                        <a:buNone/>
                      </a:pPr>
                      <a:r>
                        <a:rPr lang="en-US" sz="1800">
                          <a:effectLst/>
                        </a:rPr>
                        <a:t>6</a:t>
                      </a:r>
                    </a:p>
                  </a:txBody>
                  <a:tcPr marL="95249" marR="95249" marT="95249" marB="95249" anchor="ctr"/>
                </a:tc>
                <a:extLst>
                  <a:ext uri="{0D108BD9-81ED-4DB2-BD59-A6C34878D82A}">
                    <a16:rowId xmlns:a16="http://schemas.microsoft.com/office/drawing/2014/main" val="1279253849"/>
                  </a:ext>
                </a:extLst>
              </a:tr>
            </a:tbl>
          </a:graphicData>
        </a:graphic>
      </p:graphicFrame>
      <p:sp>
        <p:nvSpPr>
          <p:cNvPr id="2"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53</a:t>
            </a:fld>
            <a:endParaRPr lang="fr-FR">
              <a:solidFill>
                <a:srgbClr val="FFFFFF"/>
              </a:solidFill>
              <a:latin typeface="Helvetica"/>
              <a:cs typeface="Helvetica"/>
            </a:endParaRPr>
          </a:p>
        </p:txBody>
      </p:sp>
    </p:spTree>
    <p:extLst>
      <p:ext uri="{BB962C8B-B14F-4D97-AF65-F5344CB8AC3E}">
        <p14:creationId xmlns:p14="http://schemas.microsoft.com/office/powerpoint/2010/main" val="2819422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88A817-303D-5652-2463-A33004831FCD}"/>
              </a:ext>
            </a:extLst>
          </p:cNvPr>
          <p:cNvSpPr/>
          <p:nvPr/>
        </p:nvSpPr>
        <p:spPr>
          <a:xfrm>
            <a:off x="0" y="1179479"/>
            <a:ext cx="12192000" cy="4829335"/>
          </a:xfrm>
          <a:prstGeom prst="rect">
            <a:avLst/>
          </a:prstGeom>
          <a:solidFill>
            <a:schemeClr val="bg1">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500">
              <a:solidFill>
                <a:schemeClr val="tx1"/>
              </a:solidFill>
              <a:latin typeface="Arial"/>
              <a:ea typeface="Cambria"/>
              <a:cs typeface="Arial"/>
            </a:endParaRPr>
          </a:p>
          <a:p>
            <a:endParaRPr lang="en-US" sz="3200">
              <a:solidFill>
                <a:schemeClr val="tx1"/>
              </a:solidFill>
              <a:latin typeface="Arial"/>
              <a:ea typeface="Cambria"/>
              <a:cs typeface="Calibri" panose="020F0502020204030204"/>
            </a:endParaRPr>
          </a:p>
        </p:txBody>
      </p:sp>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9" name="Title 8">
            <a:extLst>
              <a:ext uri="{FF2B5EF4-FFF2-40B4-BE49-F238E27FC236}">
                <a16:creationId xmlns:a16="http://schemas.microsoft.com/office/drawing/2014/main" id="{B0B615BC-7729-7403-3891-F92E831447EA}"/>
              </a:ext>
            </a:extLst>
          </p:cNvPr>
          <p:cNvSpPr>
            <a:spLocks noGrp="1"/>
          </p:cNvSpPr>
          <p:nvPr>
            <p:ph type="title"/>
          </p:nvPr>
        </p:nvSpPr>
        <p:spPr/>
        <p:txBody>
          <a:bodyPr/>
          <a:lstStyle/>
          <a:p>
            <a:r>
              <a:rPr lang="en-GB">
                <a:latin typeface="Franklin Gothic Medium" panose="020B0603020102020204" pitchFamily="34" charset="0"/>
              </a:rPr>
              <a:t>Observatory: Optical Path</a:t>
            </a:r>
          </a:p>
        </p:txBody>
      </p:sp>
      <p:pic>
        <p:nvPicPr>
          <p:cNvPr id="2" name="Grafik 7" descr="Ein Bild, das Text, Diagramm, Plan, Karte enthält.&#10;&#10;Beschreibung automatisch generiert.">
            <a:extLst>
              <a:ext uri="{FF2B5EF4-FFF2-40B4-BE49-F238E27FC236}">
                <a16:creationId xmlns:a16="http://schemas.microsoft.com/office/drawing/2014/main" id="{CD32AC88-3CC8-6CDC-4482-C386DAAD38E1}"/>
              </a:ext>
            </a:extLst>
          </p:cNvPr>
          <p:cNvPicPr>
            <a:picLocks noChangeAspect="1"/>
          </p:cNvPicPr>
          <p:nvPr/>
        </p:nvPicPr>
        <p:blipFill>
          <a:blip r:embed="rId3"/>
          <a:stretch>
            <a:fillRect/>
          </a:stretch>
        </p:blipFill>
        <p:spPr>
          <a:xfrm>
            <a:off x="1685925" y="1226135"/>
            <a:ext cx="8629650" cy="4670667"/>
          </a:xfrm>
          <a:prstGeom prst="rect">
            <a:avLst/>
          </a:prstGeom>
        </p:spPr>
      </p:pic>
      <p:sp>
        <p:nvSpPr>
          <p:cNvPr id="6"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54</a:t>
            </a:fld>
            <a:endParaRPr lang="fr-FR">
              <a:solidFill>
                <a:srgbClr val="FFFFFF"/>
              </a:solidFill>
              <a:latin typeface="Helvetica"/>
              <a:cs typeface="Helvetica"/>
            </a:endParaRPr>
          </a:p>
        </p:txBody>
      </p:sp>
    </p:spTree>
    <p:extLst>
      <p:ext uri="{BB962C8B-B14F-4D97-AF65-F5344CB8AC3E}">
        <p14:creationId xmlns:p14="http://schemas.microsoft.com/office/powerpoint/2010/main" val="3637652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B7B0900-AD07-548B-626C-95A6CD6C61BB}"/>
              </a:ext>
            </a:extLst>
          </p:cNvPr>
          <p:cNvSpPr/>
          <p:nvPr/>
        </p:nvSpPr>
        <p:spPr>
          <a:xfrm>
            <a:off x="210626" y="1179479"/>
            <a:ext cx="4939894" cy="4829335"/>
          </a:xfrm>
          <a:prstGeom prst="rect">
            <a:avLst/>
          </a:prstGeom>
          <a:solidFill>
            <a:schemeClr val="bg1">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Arial"/>
                <a:ea typeface="Cambria"/>
                <a:cs typeface="Arial"/>
              </a:rPr>
              <a:t>             </a:t>
            </a:r>
          </a:p>
        </p:txBody>
      </p:sp>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11" name="Title 10">
            <a:extLst>
              <a:ext uri="{FF2B5EF4-FFF2-40B4-BE49-F238E27FC236}">
                <a16:creationId xmlns:a16="http://schemas.microsoft.com/office/drawing/2014/main" id="{3AC7AB42-657A-8C08-2F21-DC870BA9CDC5}"/>
              </a:ext>
            </a:extLst>
          </p:cNvPr>
          <p:cNvSpPr>
            <a:spLocks noGrp="1"/>
          </p:cNvSpPr>
          <p:nvPr>
            <p:ph type="title"/>
          </p:nvPr>
        </p:nvSpPr>
        <p:spPr/>
        <p:txBody>
          <a:bodyPr/>
          <a:lstStyle/>
          <a:p>
            <a:r>
              <a:rPr lang="en-GB">
                <a:latin typeface="Franklin Gothic Medium" panose="020B0603020102020204" pitchFamily="34" charset="0"/>
              </a:rPr>
              <a:t>Instruments: Pre-optics</a:t>
            </a:r>
          </a:p>
        </p:txBody>
      </p:sp>
      <p:graphicFrame>
        <p:nvGraphicFramePr>
          <p:cNvPr id="8" name="Table 12">
            <a:extLst>
              <a:ext uri="{FF2B5EF4-FFF2-40B4-BE49-F238E27FC236}">
                <a16:creationId xmlns:a16="http://schemas.microsoft.com/office/drawing/2014/main" id="{75A6E1D8-3FBA-78E4-A64E-4B34B3B3EAEB}"/>
              </a:ext>
            </a:extLst>
          </p:cNvPr>
          <p:cNvGraphicFramePr>
            <a:graphicFrameLocks noGrp="1"/>
          </p:cNvGraphicFramePr>
          <p:nvPr>
            <p:extLst>
              <p:ext uri="{D42A27DB-BD31-4B8C-83A1-F6EECF244321}">
                <p14:modId xmlns:p14="http://schemas.microsoft.com/office/powerpoint/2010/main" val="2245293361"/>
              </p:ext>
            </p:extLst>
          </p:nvPr>
        </p:nvGraphicFramePr>
        <p:xfrm>
          <a:off x="5397093" y="847780"/>
          <a:ext cx="6593345" cy="5492731"/>
        </p:xfrm>
        <a:graphic>
          <a:graphicData uri="http://schemas.openxmlformats.org/drawingml/2006/table">
            <a:tbl>
              <a:tblPr firstRow="1" bandRow="1">
                <a:tableStyleId>{073A0DAA-6AF3-43AB-8588-CEC1D06C72B9}</a:tableStyleId>
              </a:tblPr>
              <a:tblGrid>
                <a:gridCol w="640521">
                  <a:extLst>
                    <a:ext uri="{9D8B030D-6E8A-4147-A177-3AD203B41FA5}">
                      <a16:colId xmlns:a16="http://schemas.microsoft.com/office/drawing/2014/main" val="2517823239"/>
                    </a:ext>
                  </a:extLst>
                </a:gridCol>
                <a:gridCol w="2295224">
                  <a:extLst>
                    <a:ext uri="{9D8B030D-6E8A-4147-A177-3AD203B41FA5}">
                      <a16:colId xmlns:a16="http://schemas.microsoft.com/office/drawing/2014/main" val="864556556"/>
                    </a:ext>
                  </a:extLst>
                </a:gridCol>
                <a:gridCol w="1548580">
                  <a:extLst>
                    <a:ext uri="{9D8B030D-6E8A-4147-A177-3AD203B41FA5}">
                      <a16:colId xmlns:a16="http://schemas.microsoft.com/office/drawing/2014/main" val="317483140"/>
                    </a:ext>
                  </a:extLst>
                </a:gridCol>
                <a:gridCol w="1401097">
                  <a:extLst>
                    <a:ext uri="{9D8B030D-6E8A-4147-A177-3AD203B41FA5}">
                      <a16:colId xmlns:a16="http://schemas.microsoft.com/office/drawing/2014/main" val="2943851511"/>
                    </a:ext>
                  </a:extLst>
                </a:gridCol>
                <a:gridCol w="707923">
                  <a:extLst>
                    <a:ext uri="{9D8B030D-6E8A-4147-A177-3AD203B41FA5}">
                      <a16:colId xmlns:a16="http://schemas.microsoft.com/office/drawing/2014/main" val="3655089312"/>
                    </a:ext>
                  </a:extLst>
                </a:gridCol>
              </a:tblGrid>
              <a:tr h="699759">
                <a:tc>
                  <a:txBody>
                    <a:bodyPr/>
                    <a:lstStyle/>
                    <a:p>
                      <a:pPr algn="ctr" rtl="0" fontAlgn="t">
                        <a:spcBef>
                          <a:spcPts val="0"/>
                        </a:spcBef>
                        <a:spcAft>
                          <a:spcPts val="0"/>
                        </a:spcAft>
                      </a:pPr>
                      <a:r>
                        <a:rPr lang="en-US" sz="1800">
                          <a:effectLst/>
                          <a:latin typeface="Helvetica"/>
                        </a:rPr>
                        <a:t>#</a:t>
                      </a:r>
                    </a:p>
                  </a:txBody>
                  <a:tcPr marL="95250" marR="95250" marT="95250" marB="95250" anchor="ctr"/>
                </a:tc>
                <a:tc>
                  <a:txBody>
                    <a:bodyPr/>
                    <a:lstStyle/>
                    <a:p>
                      <a:pPr algn="ctr" rtl="0" fontAlgn="t">
                        <a:spcBef>
                          <a:spcPts val="0"/>
                        </a:spcBef>
                        <a:spcAft>
                          <a:spcPts val="0"/>
                        </a:spcAft>
                      </a:pPr>
                      <a:r>
                        <a:rPr lang="en-US" sz="1800">
                          <a:effectLst/>
                          <a:latin typeface="Helvetica"/>
                        </a:rPr>
                        <a:t>Critical Component</a:t>
                      </a:r>
                    </a:p>
                  </a:txBody>
                  <a:tcPr marL="95250" marR="95250" marT="95250" marB="95250" anchor="ctr"/>
                </a:tc>
                <a:tc>
                  <a:txBody>
                    <a:bodyPr/>
                    <a:lstStyle/>
                    <a:p>
                      <a:pPr lvl="0" algn="ctr">
                        <a:spcBef>
                          <a:spcPts val="0"/>
                        </a:spcBef>
                        <a:spcAft>
                          <a:spcPts val="0"/>
                        </a:spcAft>
                        <a:buNone/>
                      </a:pPr>
                      <a:r>
                        <a:rPr lang="en-US" sz="1800">
                          <a:effectLst/>
                          <a:latin typeface="Helvetica"/>
                        </a:rPr>
                        <a:t>Function</a:t>
                      </a:r>
                    </a:p>
                  </a:txBody>
                  <a:tcPr marL="95249" marR="95249" marT="95249" marB="95249" anchor="ctr"/>
                </a:tc>
                <a:tc>
                  <a:txBody>
                    <a:bodyPr/>
                    <a:lstStyle/>
                    <a:p>
                      <a:pPr lvl="0" algn="ctr">
                        <a:spcBef>
                          <a:spcPts val="0"/>
                        </a:spcBef>
                        <a:spcAft>
                          <a:spcPts val="0"/>
                        </a:spcAft>
                        <a:buNone/>
                      </a:pPr>
                      <a:r>
                        <a:rPr lang="en-US" sz="1800">
                          <a:effectLst/>
                          <a:latin typeface="Helvetica"/>
                        </a:rPr>
                        <a:t>Heritage</a:t>
                      </a:r>
                    </a:p>
                  </a:txBody>
                  <a:tcPr marL="95249" marR="95249" marT="95249" marB="95249" anchor="ctr"/>
                </a:tc>
                <a:tc>
                  <a:txBody>
                    <a:bodyPr/>
                    <a:lstStyle/>
                    <a:p>
                      <a:pPr lvl="0" algn="ctr">
                        <a:spcBef>
                          <a:spcPts val="0"/>
                        </a:spcBef>
                        <a:spcAft>
                          <a:spcPts val="0"/>
                        </a:spcAft>
                        <a:buNone/>
                      </a:pPr>
                      <a:r>
                        <a:rPr lang="en-US" sz="1800">
                          <a:effectLst/>
                          <a:latin typeface="Helvetica"/>
                        </a:rPr>
                        <a:t>TRL</a:t>
                      </a:r>
                      <a:endParaRPr lang="en-US" sz="1800" err="1">
                        <a:effectLst/>
                        <a:latin typeface="Helvetica"/>
                      </a:endParaRPr>
                    </a:p>
                  </a:txBody>
                  <a:tcPr marL="95249" marR="95249" marT="95249" marB="95249" anchor="ctr"/>
                </a:tc>
                <a:extLst>
                  <a:ext uri="{0D108BD9-81ED-4DB2-BD59-A6C34878D82A}">
                    <a16:rowId xmlns:a16="http://schemas.microsoft.com/office/drawing/2014/main" val="1530803427"/>
                  </a:ext>
                </a:extLst>
              </a:tr>
              <a:tr h="874699">
                <a:tc>
                  <a:txBody>
                    <a:bodyPr/>
                    <a:lstStyle/>
                    <a:p>
                      <a:pPr lvl="0" algn="ctr" rtl="0">
                        <a:spcBef>
                          <a:spcPts val="0"/>
                        </a:spcBef>
                        <a:spcAft>
                          <a:spcPts val="0"/>
                        </a:spcAft>
                        <a:buNone/>
                      </a:pPr>
                      <a:r>
                        <a:rPr lang="en-US" sz="1800" kern="1200">
                          <a:solidFill>
                            <a:schemeClr val="dk1"/>
                          </a:solidFill>
                          <a:effectLst/>
                          <a:latin typeface="Helvetica"/>
                          <a:ea typeface="+mn-ea"/>
                          <a:cs typeface="+mn-cs"/>
                        </a:rPr>
                        <a:t>1</a:t>
                      </a:r>
                      <a:endParaRPr lang="de-DE" sz="1800">
                        <a:latin typeface="Helvetica"/>
                      </a:endParaRPr>
                    </a:p>
                  </a:txBody>
                  <a:tcPr marL="95249" marR="95249" marT="95249" marB="95249" anchor="ctr"/>
                </a:tc>
                <a:tc>
                  <a:txBody>
                    <a:bodyPr/>
                    <a:lstStyle/>
                    <a:p>
                      <a:pPr lvl="0" algn="ctr" rtl="0">
                        <a:spcBef>
                          <a:spcPts val="0"/>
                        </a:spcBef>
                        <a:spcAft>
                          <a:spcPts val="0"/>
                        </a:spcAft>
                        <a:buNone/>
                      </a:pPr>
                      <a:r>
                        <a:rPr lang="en-US" sz="1800" kern="1200">
                          <a:solidFill>
                            <a:schemeClr val="tx1"/>
                          </a:solidFill>
                          <a:effectLst/>
                          <a:latin typeface="Helvetica"/>
                          <a:ea typeface="+mn-ea"/>
                          <a:cs typeface="+mn-cs"/>
                        </a:rPr>
                        <a:t>Tip Tilting Mirror (TTM)</a:t>
                      </a:r>
                      <a:endParaRPr lang="de-DE" sz="1800">
                        <a:latin typeface="Helvetica"/>
                      </a:endParaRPr>
                    </a:p>
                    <a:p>
                      <a:pPr lvl="0" algn="ctr">
                        <a:spcBef>
                          <a:spcPts val="0"/>
                        </a:spcBef>
                        <a:spcAft>
                          <a:spcPts val="0"/>
                        </a:spcAft>
                        <a:buNone/>
                      </a:pPr>
                      <a:r>
                        <a:rPr lang="en-US" sz="1800" kern="1200">
                          <a:solidFill>
                            <a:schemeClr val="tx1"/>
                          </a:solidFill>
                          <a:effectLst/>
                          <a:latin typeface="Helvetica"/>
                          <a:ea typeface="+mn-ea"/>
                          <a:cs typeface="+mn-cs"/>
                        </a:rPr>
                        <a:t>Cold Stop (CS)</a:t>
                      </a:r>
                      <a:endParaRPr lang="en-US" sz="1800">
                        <a:latin typeface="Helvetica"/>
                      </a:endParaRPr>
                    </a:p>
                  </a:txBody>
                  <a:tcPr marL="95249" marR="95249" marT="95249" marB="95249" anchor="ctr"/>
                </a:tc>
                <a:tc>
                  <a:txBody>
                    <a:bodyPr/>
                    <a:lstStyle/>
                    <a:p>
                      <a:pPr marL="0" lvl="0" indent="0" algn="ctr">
                        <a:lnSpc>
                          <a:spcPct val="100000"/>
                        </a:lnSpc>
                        <a:spcBef>
                          <a:spcPts val="0"/>
                        </a:spcBef>
                        <a:spcAft>
                          <a:spcPts val="0"/>
                        </a:spcAft>
                        <a:buNone/>
                      </a:pPr>
                      <a:r>
                        <a:rPr lang="en-US" sz="1800" b="0" i="0" u="none" strike="noStrike" kern="1200" noProof="0">
                          <a:solidFill>
                            <a:schemeClr val="tx1"/>
                          </a:solidFill>
                          <a:effectLst/>
                          <a:latin typeface="Helvetica"/>
                        </a:rPr>
                        <a:t>Beam stabilization</a:t>
                      </a:r>
                      <a:endParaRPr lang="de-DE" sz="1800">
                        <a:latin typeface="Helvetica"/>
                      </a:endParaRPr>
                    </a:p>
                    <a:p>
                      <a:pPr marL="0" lvl="0" indent="0" algn="ctr">
                        <a:lnSpc>
                          <a:spcPct val="100000"/>
                        </a:lnSpc>
                        <a:spcBef>
                          <a:spcPts val="0"/>
                        </a:spcBef>
                        <a:spcAft>
                          <a:spcPts val="0"/>
                        </a:spcAft>
                        <a:buNone/>
                      </a:pPr>
                      <a:r>
                        <a:rPr lang="en-US" sz="1800" b="0" i="0" u="none" strike="noStrike" kern="1200" noProof="0">
                          <a:solidFill>
                            <a:schemeClr val="tx1"/>
                          </a:solidFill>
                          <a:effectLst/>
                          <a:latin typeface="Helvetica"/>
                        </a:rPr>
                        <a:t>Cooling</a:t>
                      </a:r>
                      <a:endParaRPr lang="en-US" sz="1800">
                        <a:latin typeface="Helvetica"/>
                      </a:endParaRPr>
                    </a:p>
                    <a:p>
                      <a:pPr marL="171450" lvl="0" indent="-171450" algn="ctr">
                        <a:lnSpc>
                          <a:spcPct val="100000"/>
                        </a:lnSpc>
                        <a:spcBef>
                          <a:spcPts val="0"/>
                        </a:spcBef>
                        <a:spcAft>
                          <a:spcPts val="0"/>
                        </a:spcAft>
                        <a:buFont typeface="Calibri"/>
                        <a:buChar char="-"/>
                      </a:pPr>
                      <a:endParaRPr lang="en-US" sz="1800" b="0" i="0" u="none" strike="noStrike" kern="1200" noProof="0">
                        <a:solidFill>
                          <a:schemeClr val="tx1"/>
                        </a:solidFill>
                        <a:effectLst/>
                        <a:latin typeface="Helvetica" pitchFamily="2" charset="0"/>
                      </a:endParaRPr>
                    </a:p>
                  </a:txBody>
                  <a:tcPr marL="95249" marR="95249" marT="95249" marB="95249" anchor="ctr"/>
                </a:tc>
                <a:tc>
                  <a:txBody>
                    <a:bodyPr/>
                    <a:lstStyle/>
                    <a:p>
                      <a:pPr lvl="0" algn="ctr">
                        <a:spcBef>
                          <a:spcPts val="0"/>
                        </a:spcBef>
                        <a:spcAft>
                          <a:spcPts val="0"/>
                        </a:spcAft>
                        <a:buNone/>
                      </a:pPr>
                      <a:r>
                        <a:rPr lang="en-US" sz="1800" b="0" i="0" u="none" strike="noStrike" kern="1200" noProof="0">
                          <a:solidFill>
                            <a:schemeClr val="tx1"/>
                          </a:solidFill>
                          <a:effectLst/>
                          <a:latin typeface="Helvetica"/>
                        </a:rPr>
                        <a:t>MITIS, GAIA</a:t>
                      </a:r>
                      <a:endParaRPr lang="de-DE" sz="1800">
                        <a:latin typeface="Helvetica"/>
                      </a:endParaRPr>
                    </a:p>
                  </a:txBody>
                  <a:tcPr marL="95249" marR="95249" marT="95249" marB="95249" anchor="ctr"/>
                </a:tc>
                <a:tc>
                  <a:txBody>
                    <a:bodyPr/>
                    <a:lstStyle/>
                    <a:p>
                      <a:pPr lvl="0" algn="ctr">
                        <a:spcBef>
                          <a:spcPts val="0"/>
                        </a:spcBef>
                        <a:spcAft>
                          <a:spcPts val="0"/>
                        </a:spcAft>
                        <a:buNone/>
                      </a:pPr>
                      <a:r>
                        <a:rPr lang="en-US" sz="1800" kern="1200">
                          <a:solidFill>
                            <a:schemeClr val="tx1"/>
                          </a:solidFill>
                          <a:effectLst/>
                          <a:latin typeface="Helvetica"/>
                          <a:ea typeface="+mn-ea"/>
                          <a:cs typeface="+mn-cs"/>
                        </a:rPr>
                        <a:t>6, 8</a:t>
                      </a:r>
                      <a:endParaRPr lang="de-DE" sz="1800">
                        <a:latin typeface="Helvetica"/>
                      </a:endParaRPr>
                    </a:p>
                  </a:txBody>
                  <a:tcPr marL="95249" marR="95249" marT="95249" marB="95249" anchor="ctr"/>
                </a:tc>
                <a:extLst>
                  <a:ext uri="{0D108BD9-81ED-4DB2-BD59-A6C34878D82A}">
                    <a16:rowId xmlns:a16="http://schemas.microsoft.com/office/drawing/2014/main" val="869317545"/>
                  </a:ext>
                </a:extLst>
              </a:tr>
              <a:tr h="699759">
                <a:tc>
                  <a:txBody>
                    <a:bodyPr/>
                    <a:lstStyle/>
                    <a:p>
                      <a:pPr lvl="0" algn="ctr" rtl="0">
                        <a:spcBef>
                          <a:spcPts val="0"/>
                        </a:spcBef>
                        <a:spcAft>
                          <a:spcPts val="0"/>
                        </a:spcAft>
                        <a:buNone/>
                      </a:pPr>
                      <a:r>
                        <a:rPr lang="en-US" sz="1800" kern="1200">
                          <a:solidFill>
                            <a:schemeClr val="dk1"/>
                          </a:solidFill>
                          <a:effectLst/>
                          <a:latin typeface="Helvetica"/>
                          <a:ea typeface="+mn-ea"/>
                          <a:cs typeface="+mn-cs"/>
                        </a:rPr>
                        <a:t>2</a:t>
                      </a:r>
                      <a:endParaRPr lang="de-DE" sz="1800">
                        <a:latin typeface="Helvetica"/>
                      </a:endParaRPr>
                    </a:p>
                  </a:txBody>
                  <a:tcPr marL="95249" marR="95249" marT="95249" marB="95249" anchor="ctr"/>
                </a:tc>
                <a:tc>
                  <a:txBody>
                    <a:bodyPr/>
                    <a:lstStyle/>
                    <a:p>
                      <a:pPr lvl="0" algn="ctr" rtl="0">
                        <a:spcBef>
                          <a:spcPts val="0"/>
                        </a:spcBef>
                        <a:spcAft>
                          <a:spcPts val="0"/>
                        </a:spcAft>
                        <a:buNone/>
                      </a:pPr>
                      <a:r>
                        <a:rPr lang="en-US" sz="1800" kern="1200">
                          <a:solidFill>
                            <a:schemeClr val="tx1"/>
                          </a:solidFill>
                          <a:effectLst/>
                          <a:latin typeface="Helvetica"/>
                          <a:ea typeface="+mn-ea"/>
                          <a:cs typeface="+mn-cs"/>
                        </a:rPr>
                        <a:t>Beam Splitter (BS)</a:t>
                      </a:r>
                      <a:endParaRPr lang="de-DE" sz="1800">
                        <a:latin typeface="Helvetica"/>
                      </a:endParaRPr>
                    </a:p>
                  </a:txBody>
                  <a:tcPr marL="95249" marR="95249" marT="95249" marB="95249" anchor="ctr"/>
                </a:tc>
                <a:tc>
                  <a:txBody>
                    <a:bodyPr/>
                    <a:lstStyle/>
                    <a:p>
                      <a:pPr lvl="0" algn="ctr">
                        <a:lnSpc>
                          <a:spcPct val="100000"/>
                        </a:lnSpc>
                        <a:spcBef>
                          <a:spcPts val="0"/>
                        </a:spcBef>
                        <a:spcAft>
                          <a:spcPts val="0"/>
                        </a:spcAft>
                        <a:buNone/>
                      </a:pPr>
                      <a:r>
                        <a:rPr lang="en-US" sz="1800" b="0" i="0" u="none" strike="noStrike" kern="1200" noProof="0">
                          <a:effectLst/>
                          <a:latin typeface="Helvetica"/>
                        </a:rPr>
                        <a:t>2 % FGS</a:t>
                      </a:r>
                      <a:endParaRPr lang="de-DE" sz="1800">
                        <a:latin typeface="Helvetica"/>
                      </a:endParaRPr>
                    </a:p>
                    <a:p>
                      <a:pPr lvl="0" algn="ctr">
                        <a:lnSpc>
                          <a:spcPct val="100000"/>
                        </a:lnSpc>
                        <a:spcBef>
                          <a:spcPts val="0"/>
                        </a:spcBef>
                        <a:spcAft>
                          <a:spcPts val="0"/>
                        </a:spcAft>
                        <a:buNone/>
                      </a:pPr>
                      <a:r>
                        <a:rPr lang="en-US" sz="1800" b="0" i="0" u="none" strike="noStrike" kern="1200" noProof="0">
                          <a:effectLst/>
                          <a:latin typeface="Helvetica"/>
                        </a:rPr>
                        <a:t>98 % Science</a:t>
                      </a:r>
                      <a:endParaRPr lang="en-US" sz="1800">
                        <a:latin typeface="Helvetica"/>
                      </a:endParaRPr>
                    </a:p>
                  </a:txBody>
                  <a:tcPr marL="95249" marR="95249" marT="95249" marB="95249" anchor="ctr"/>
                </a:tc>
                <a:tc>
                  <a:txBody>
                    <a:bodyPr/>
                    <a:lstStyle/>
                    <a:p>
                      <a:pPr lvl="0" algn="ctr">
                        <a:spcBef>
                          <a:spcPts val="0"/>
                        </a:spcBef>
                        <a:spcAft>
                          <a:spcPts val="0"/>
                        </a:spcAft>
                        <a:buNone/>
                      </a:pPr>
                      <a:r>
                        <a:rPr lang="en-US" sz="1800" kern="1200">
                          <a:solidFill>
                            <a:schemeClr val="tx1"/>
                          </a:solidFill>
                          <a:effectLst/>
                          <a:latin typeface="Helvetica"/>
                          <a:ea typeface="+mn-ea"/>
                          <a:cs typeface="+mn-cs"/>
                        </a:rPr>
                        <a:t>MIRI</a:t>
                      </a:r>
                      <a:endParaRPr lang="de-DE" sz="1800">
                        <a:latin typeface="Helvetica"/>
                      </a:endParaRPr>
                    </a:p>
                  </a:txBody>
                  <a:tcPr marL="95249" marR="95249" marT="95249" marB="95249" anchor="ctr"/>
                </a:tc>
                <a:tc>
                  <a:txBody>
                    <a:bodyPr/>
                    <a:lstStyle/>
                    <a:p>
                      <a:pPr lvl="0" algn="ctr">
                        <a:spcBef>
                          <a:spcPts val="0"/>
                        </a:spcBef>
                        <a:spcAft>
                          <a:spcPts val="0"/>
                        </a:spcAft>
                        <a:buNone/>
                      </a:pPr>
                      <a:r>
                        <a:rPr lang="en-US" sz="1800" kern="1200">
                          <a:solidFill>
                            <a:schemeClr val="tx1"/>
                          </a:solidFill>
                          <a:effectLst/>
                          <a:latin typeface="Helvetica"/>
                          <a:ea typeface="+mn-ea"/>
                          <a:cs typeface="+mn-cs"/>
                        </a:rPr>
                        <a:t>8</a:t>
                      </a:r>
                    </a:p>
                  </a:txBody>
                  <a:tcPr marL="95249" marR="95249" marT="95249" marB="95249" anchor="ctr"/>
                </a:tc>
                <a:extLst>
                  <a:ext uri="{0D108BD9-81ED-4DB2-BD59-A6C34878D82A}">
                    <a16:rowId xmlns:a16="http://schemas.microsoft.com/office/drawing/2014/main" val="2577039767"/>
                  </a:ext>
                </a:extLst>
              </a:tr>
              <a:tr h="699759">
                <a:tc>
                  <a:txBody>
                    <a:bodyPr/>
                    <a:lstStyle/>
                    <a:p>
                      <a:pPr lvl="0" algn="ctr" rtl="0">
                        <a:spcBef>
                          <a:spcPts val="0"/>
                        </a:spcBef>
                        <a:spcAft>
                          <a:spcPts val="0"/>
                        </a:spcAft>
                        <a:buNone/>
                      </a:pPr>
                      <a:r>
                        <a:rPr lang="en-US" sz="1800" kern="1200">
                          <a:solidFill>
                            <a:schemeClr val="dk1"/>
                          </a:solidFill>
                          <a:effectLst/>
                          <a:latin typeface="Helvetica"/>
                          <a:ea typeface="+mn-ea"/>
                          <a:cs typeface="+mn-cs"/>
                        </a:rPr>
                        <a:t>4</a:t>
                      </a:r>
                      <a:endParaRPr lang="de-DE" sz="1800">
                        <a:latin typeface="Helvetica"/>
                      </a:endParaRPr>
                    </a:p>
                  </a:txBody>
                  <a:tcPr marL="95249" marR="95249" marT="95249" marB="95249" anchor="ctr"/>
                </a:tc>
                <a:tc>
                  <a:txBody>
                    <a:bodyPr/>
                    <a:lstStyle/>
                    <a:p>
                      <a:pPr lvl="0" algn="ctr">
                        <a:buNone/>
                      </a:pPr>
                      <a:r>
                        <a:rPr lang="en-US" sz="1800" kern="1200">
                          <a:solidFill>
                            <a:schemeClr val="tx1"/>
                          </a:solidFill>
                          <a:effectLst/>
                          <a:latin typeface="Helvetica"/>
                          <a:ea typeface="+mn-ea"/>
                          <a:cs typeface="+mn-cs"/>
                        </a:rPr>
                        <a:t>Fine Guiding Sensor (FGS)</a:t>
                      </a:r>
                      <a:endParaRPr lang="de-DE" sz="1800">
                        <a:latin typeface="Helvetica"/>
                      </a:endParaRPr>
                    </a:p>
                  </a:txBody>
                  <a:tcPr marL="95249" marR="95249" marT="95249" marB="95249" anchor="ctr"/>
                </a:tc>
                <a:tc>
                  <a:txBody>
                    <a:bodyPr/>
                    <a:lstStyle/>
                    <a:p>
                      <a:pPr lvl="0" algn="ctr">
                        <a:lnSpc>
                          <a:spcPct val="100000"/>
                        </a:lnSpc>
                        <a:spcBef>
                          <a:spcPts val="0"/>
                        </a:spcBef>
                        <a:spcAft>
                          <a:spcPts val="0"/>
                        </a:spcAft>
                        <a:buNone/>
                      </a:pPr>
                      <a:r>
                        <a:rPr lang="en-US" sz="1800" b="0" i="0" u="none" strike="noStrike" kern="1200" noProof="0">
                          <a:solidFill>
                            <a:schemeClr val="tx1"/>
                          </a:solidFill>
                          <a:effectLst/>
                          <a:latin typeface="Helvetica"/>
                        </a:rPr>
                        <a:t>fine pointing</a:t>
                      </a:r>
                      <a:endParaRPr lang="en-US" sz="1800">
                        <a:solidFill>
                          <a:schemeClr val="tx1"/>
                        </a:solidFill>
                        <a:latin typeface="Helvetica"/>
                      </a:endParaRPr>
                    </a:p>
                    <a:p>
                      <a:pPr lvl="0" algn="ctr">
                        <a:lnSpc>
                          <a:spcPct val="100000"/>
                        </a:lnSpc>
                        <a:spcBef>
                          <a:spcPts val="0"/>
                        </a:spcBef>
                        <a:spcAft>
                          <a:spcPts val="0"/>
                        </a:spcAft>
                        <a:buNone/>
                      </a:pPr>
                      <a:r>
                        <a:rPr lang="en-US" sz="1800" b="0" i="0" u="none" strike="noStrike" kern="1200" noProof="0">
                          <a:solidFill>
                            <a:schemeClr val="tx1"/>
                          </a:solidFill>
                          <a:effectLst/>
                          <a:latin typeface="Helvetica"/>
                        </a:rPr>
                        <a:t>attitude stabilization</a:t>
                      </a:r>
                      <a:endParaRPr lang="en-US" sz="1800">
                        <a:solidFill>
                          <a:schemeClr val="tx1"/>
                        </a:solidFill>
                        <a:latin typeface="Helvetica"/>
                      </a:endParaRPr>
                    </a:p>
                  </a:txBody>
                  <a:tcPr marL="95249" marR="95249" marT="95249" marB="95249" anchor="ctr"/>
                </a:tc>
                <a:tc>
                  <a:txBody>
                    <a:bodyPr/>
                    <a:lstStyle/>
                    <a:p>
                      <a:pPr lvl="0" algn="ctr">
                        <a:lnSpc>
                          <a:spcPct val="100000"/>
                        </a:lnSpc>
                        <a:spcBef>
                          <a:spcPts val="0"/>
                        </a:spcBef>
                        <a:spcAft>
                          <a:spcPts val="0"/>
                        </a:spcAft>
                        <a:buNone/>
                      </a:pPr>
                      <a:r>
                        <a:rPr lang="en-US" sz="1800" b="0" i="0" u="none" strike="noStrike" kern="1200" noProof="0">
                          <a:solidFill>
                            <a:schemeClr val="tx1"/>
                          </a:solidFill>
                          <a:effectLst/>
                          <a:latin typeface="Helvetica"/>
                        </a:rPr>
                        <a:t>JWST</a:t>
                      </a:r>
                      <a:endParaRPr lang="de-DE" sz="1800">
                        <a:latin typeface="Helvetica"/>
                      </a:endParaRPr>
                    </a:p>
                  </a:txBody>
                  <a:tcPr marL="95249" marR="95249" marT="95249" marB="95249" anchor="ctr"/>
                </a:tc>
                <a:tc>
                  <a:txBody>
                    <a:bodyPr/>
                    <a:lstStyle/>
                    <a:p>
                      <a:pPr lvl="0" algn="ctr">
                        <a:buNone/>
                      </a:pPr>
                      <a:r>
                        <a:rPr lang="en-US" sz="1800" kern="1200">
                          <a:solidFill>
                            <a:schemeClr val="tx1"/>
                          </a:solidFill>
                          <a:effectLst/>
                          <a:latin typeface="Helvetica"/>
                          <a:ea typeface="+mn-ea"/>
                          <a:cs typeface="+mn-cs"/>
                        </a:rPr>
                        <a:t>8</a:t>
                      </a:r>
                      <a:endParaRPr lang="de-DE" sz="1800">
                        <a:latin typeface="Helvetica"/>
                      </a:endParaRPr>
                    </a:p>
                  </a:txBody>
                  <a:tcPr marL="95249" marR="95249" marT="95249" marB="95249" anchor="ctr"/>
                </a:tc>
                <a:extLst>
                  <a:ext uri="{0D108BD9-81ED-4DB2-BD59-A6C34878D82A}">
                    <a16:rowId xmlns:a16="http://schemas.microsoft.com/office/drawing/2014/main" val="1141329641"/>
                  </a:ext>
                </a:extLst>
              </a:tr>
              <a:tr h="699759">
                <a:tc>
                  <a:txBody>
                    <a:bodyPr/>
                    <a:lstStyle/>
                    <a:p>
                      <a:pPr lvl="0" algn="ctr" rtl="0">
                        <a:spcBef>
                          <a:spcPts val="0"/>
                        </a:spcBef>
                        <a:spcAft>
                          <a:spcPts val="0"/>
                        </a:spcAft>
                        <a:buNone/>
                      </a:pPr>
                      <a:r>
                        <a:rPr lang="en-US" sz="1800" kern="1200">
                          <a:solidFill>
                            <a:schemeClr val="dk1"/>
                          </a:solidFill>
                          <a:effectLst/>
                          <a:latin typeface="Helvetica"/>
                          <a:ea typeface="+mn-ea"/>
                          <a:cs typeface="+mn-cs"/>
                        </a:rPr>
                        <a:t>5</a:t>
                      </a:r>
                      <a:endParaRPr lang="de-DE" sz="1800">
                        <a:latin typeface="Helvetica"/>
                      </a:endParaRPr>
                    </a:p>
                  </a:txBody>
                  <a:tcPr marL="95249" marR="95249" marT="95249" marB="95249" anchor="ctr"/>
                </a:tc>
                <a:tc>
                  <a:txBody>
                    <a:bodyPr/>
                    <a:lstStyle/>
                    <a:p>
                      <a:pPr lvl="0" algn="ctr" rtl="0">
                        <a:spcBef>
                          <a:spcPts val="0"/>
                        </a:spcBef>
                        <a:spcAft>
                          <a:spcPts val="0"/>
                        </a:spcAft>
                        <a:buNone/>
                      </a:pPr>
                      <a:r>
                        <a:rPr lang="en-US" sz="1800" kern="1200">
                          <a:solidFill>
                            <a:schemeClr val="tx1"/>
                          </a:solidFill>
                          <a:effectLst/>
                          <a:latin typeface="Helvetica"/>
                          <a:ea typeface="+mn-ea"/>
                          <a:cs typeface="+mn-cs"/>
                        </a:rPr>
                        <a:t>Calibration</a:t>
                      </a:r>
                      <a:endParaRPr lang="de-DE" sz="1800">
                        <a:latin typeface="Helvetica"/>
                      </a:endParaRPr>
                    </a:p>
                  </a:txBody>
                  <a:tcPr marL="95249" marR="95249" marT="95249" marB="95249" anchor="ctr"/>
                </a:tc>
                <a:tc>
                  <a:txBody>
                    <a:bodyPr/>
                    <a:lstStyle/>
                    <a:p>
                      <a:pPr lvl="0" algn="ctr">
                        <a:lnSpc>
                          <a:spcPct val="100000"/>
                        </a:lnSpc>
                        <a:spcBef>
                          <a:spcPts val="0"/>
                        </a:spcBef>
                        <a:spcAft>
                          <a:spcPts val="0"/>
                        </a:spcAft>
                        <a:buNone/>
                      </a:pPr>
                      <a:r>
                        <a:rPr lang="en-US" sz="1800" b="0" i="0" u="none" strike="noStrike" kern="1200" noProof="0">
                          <a:solidFill>
                            <a:schemeClr val="tx1"/>
                          </a:solidFill>
                          <a:effectLst/>
                          <a:latin typeface="Helvetica"/>
                        </a:rPr>
                        <a:t>Flux </a:t>
                      </a:r>
                      <a:endParaRPr lang="de-DE" sz="1800">
                        <a:latin typeface="Helvetica"/>
                      </a:endParaRPr>
                    </a:p>
                  </a:txBody>
                  <a:tcPr marL="95249" marR="95249" marT="95249" marB="95249" anchor="ctr"/>
                </a:tc>
                <a:tc>
                  <a:txBody>
                    <a:bodyPr/>
                    <a:lstStyle/>
                    <a:p>
                      <a:pPr lvl="0" algn="ctr">
                        <a:lnSpc>
                          <a:spcPct val="100000"/>
                        </a:lnSpc>
                        <a:spcBef>
                          <a:spcPts val="0"/>
                        </a:spcBef>
                        <a:spcAft>
                          <a:spcPts val="0"/>
                        </a:spcAft>
                        <a:buNone/>
                      </a:pPr>
                      <a:r>
                        <a:rPr lang="en-US" sz="1800" b="0" i="0" u="none" strike="noStrike" kern="1200" noProof="0">
                          <a:solidFill>
                            <a:schemeClr val="tx1"/>
                          </a:solidFill>
                          <a:effectLst/>
                          <a:latin typeface="Helvetica"/>
                        </a:rPr>
                        <a:t>JWST</a:t>
                      </a:r>
                      <a:endParaRPr lang="de-DE" sz="1800">
                        <a:latin typeface="Helvetica"/>
                      </a:endParaRPr>
                    </a:p>
                  </a:txBody>
                  <a:tcPr marL="95249" marR="95249" marT="95249" marB="95249" anchor="ctr"/>
                </a:tc>
                <a:tc>
                  <a:txBody>
                    <a:bodyPr/>
                    <a:lstStyle/>
                    <a:p>
                      <a:pPr lvl="0" algn="ctr">
                        <a:spcBef>
                          <a:spcPts val="0"/>
                        </a:spcBef>
                        <a:spcAft>
                          <a:spcPts val="0"/>
                        </a:spcAft>
                        <a:buNone/>
                      </a:pPr>
                      <a:r>
                        <a:rPr lang="en-US" sz="1800" kern="1200">
                          <a:solidFill>
                            <a:schemeClr val="tx1"/>
                          </a:solidFill>
                          <a:effectLst/>
                          <a:latin typeface="Helvetica"/>
                          <a:ea typeface="+mn-ea"/>
                          <a:cs typeface="+mn-cs"/>
                        </a:rPr>
                        <a:t>8</a:t>
                      </a:r>
                      <a:endParaRPr lang="de-DE" sz="1800">
                        <a:latin typeface="Helvetica"/>
                      </a:endParaRPr>
                    </a:p>
                  </a:txBody>
                  <a:tcPr marL="95249" marR="95249" marT="95249" marB="95249" anchor="ctr"/>
                </a:tc>
                <a:extLst>
                  <a:ext uri="{0D108BD9-81ED-4DB2-BD59-A6C34878D82A}">
                    <a16:rowId xmlns:a16="http://schemas.microsoft.com/office/drawing/2014/main" val="617706674"/>
                  </a:ext>
                </a:extLst>
              </a:tr>
              <a:tr h="699759">
                <a:tc>
                  <a:txBody>
                    <a:bodyPr/>
                    <a:lstStyle/>
                    <a:p>
                      <a:pPr lvl="0" algn="ctr" rtl="0">
                        <a:spcBef>
                          <a:spcPts val="0"/>
                        </a:spcBef>
                        <a:spcAft>
                          <a:spcPts val="0"/>
                        </a:spcAft>
                        <a:buNone/>
                      </a:pPr>
                      <a:r>
                        <a:rPr lang="en-US" sz="1800" kern="1200">
                          <a:solidFill>
                            <a:schemeClr val="dk1"/>
                          </a:solidFill>
                          <a:effectLst/>
                          <a:latin typeface="Helvetica"/>
                          <a:ea typeface="+mn-ea"/>
                          <a:cs typeface="+mn-cs"/>
                        </a:rPr>
                        <a:t>6</a:t>
                      </a:r>
                      <a:endParaRPr lang="de-DE" sz="1800">
                        <a:latin typeface="Helvetica"/>
                      </a:endParaRPr>
                    </a:p>
                  </a:txBody>
                  <a:tcPr marL="95249" marR="95249" marT="95249" marB="95249" anchor="ctr"/>
                </a:tc>
                <a:tc>
                  <a:txBody>
                    <a:bodyPr/>
                    <a:lstStyle/>
                    <a:p>
                      <a:pPr lvl="0" algn="ctr" rtl="0">
                        <a:spcBef>
                          <a:spcPts val="0"/>
                        </a:spcBef>
                        <a:spcAft>
                          <a:spcPts val="0"/>
                        </a:spcAft>
                        <a:buNone/>
                      </a:pPr>
                      <a:r>
                        <a:rPr lang="en-US" sz="1800" kern="1200">
                          <a:solidFill>
                            <a:schemeClr val="tx1"/>
                          </a:solidFill>
                          <a:effectLst/>
                          <a:latin typeface="Helvetica"/>
                          <a:ea typeface="+mn-ea"/>
                          <a:cs typeface="+mn-cs"/>
                        </a:rPr>
                        <a:t>Selection Mirror (SM)</a:t>
                      </a:r>
                      <a:endParaRPr lang="de-DE" sz="1800">
                        <a:latin typeface="Helvetica"/>
                      </a:endParaRPr>
                    </a:p>
                  </a:txBody>
                  <a:tcPr marL="95249" marR="95249" marT="95249" marB="95249" anchor="ctr"/>
                </a:tc>
                <a:tc>
                  <a:txBody>
                    <a:bodyPr/>
                    <a:lstStyle/>
                    <a:p>
                      <a:pPr lvl="0" algn="ctr">
                        <a:lnSpc>
                          <a:spcPct val="100000"/>
                        </a:lnSpc>
                        <a:spcBef>
                          <a:spcPts val="0"/>
                        </a:spcBef>
                        <a:spcAft>
                          <a:spcPts val="0"/>
                        </a:spcAft>
                        <a:buNone/>
                      </a:pPr>
                      <a:r>
                        <a:rPr lang="en-US" sz="1800" b="0" i="0" u="none" strike="noStrike" kern="1200" noProof="0">
                          <a:effectLst/>
                          <a:latin typeface="Helvetica"/>
                        </a:rPr>
                        <a:t>Change of instrument</a:t>
                      </a:r>
                      <a:endParaRPr lang="de-DE" sz="1800">
                        <a:latin typeface="Helvetica"/>
                      </a:endParaRPr>
                    </a:p>
                  </a:txBody>
                  <a:tcPr marL="95249" marR="95249" marT="95249" marB="95249" anchor="ctr"/>
                </a:tc>
                <a:tc>
                  <a:txBody>
                    <a:bodyPr/>
                    <a:lstStyle/>
                    <a:p>
                      <a:pPr lvl="0" algn="ctr">
                        <a:spcBef>
                          <a:spcPts val="0"/>
                        </a:spcBef>
                        <a:spcAft>
                          <a:spcPts val="0"/>
                        </a:spcAft>
                        <a:buNone/>
                      </a:pPr>
                      <a:r>
                        <a:rPr lang="en-US" sz="1800" kern="1200">
                          <a:solidFill>
                            <a:schemeClr val="tx1"/>
                          </a:solidFill>
                          <a:effectLst/>
                          <a:latin typeface="Helvetica"/>
                          <a:ea typeface="+mn-ea"/>
                          <a:cs typeface="+mn-cs"/>
                        </a:rPr>
                        <a:t>MIRI</a:t>
                      </a:r>
                      <a:endParaRPr lang="de-DE" sz="1800">
                        <a:latin typeface="Helvetica"/>
                      </a:endParaRPr>
                    </a:p>
                  </a:txBody>
                  <a:tcPr marL="95249" marR="95249" marT="95249" marB="95249" anchor="ctr"/>
                </a:tc>
                <a:tc>
                  <a:txBody>
                    <a:bodyPr/>
                    <a:lstStyle/>
                    <a:p>
                      <a:pPr lvl="0" algn="ctr">
                        <a:spcBef>
                          <a:spcPts val="0"/>
                        </a:spcBef>
                        <a:spcAft>
                          <a:spcPts val="0"/>
                        </a:spcAft>
                        <a:buNone/>
                      </a:pPr>
                      <a:r>
                        <a:rPr lang="en-US" sz="1800" kern="1200">
                          <a:solidFill>
                            <a:schemeClr val="tx1"/>
                          </a:solidFill>
                          <a:effectLst/>
                          <a:latin typeface="Helvetica"/>
                          <a:ea typeface="+mn-ea"/>
                          <a:cs typeface="+mn-cs"/>
                        </a:rPr>
                        <a:t>8</a:t>
                      </a:r>
                      <a:endParaRPr lang="de-DE" sz="1800">
                        <a:latin typeface="Helvetica"/>
                      </a:endParaRPr>
                    </a:p>
                  </a:txBody>
                  <a:tcPr marL="95249" marR="95249" marT="95249" marB="95249" anchor="ctr"/>
                </a:tc>
                <a:extLst>
                  <a:ext uri="{0D108BD9-81ED-4DB2-BD59-A6C34878D82A}">
                    <a16:rowId xmlns:a16="http://schemas.microsoft.com/office/drawing/2014/main" val="2968322775"/>
                  </a:ext>
                </a:extLst>
              </a:tr>
            </a:tbl>
          </a:graphicData>
        </a:graphic>
      </p:graphicFrame>
      <p:pic>
        <p:nvPicPr>
          <p:cNvPr id="17" name="Grafik 6" descr="Ein Bild, das Text, Diagramm, Reihe, Plan enthält.&#10;&#10;Beschreibung automatisch generiert.">
            <a:extLst>
              <a:ext uri="{FF2B5EF4-FFF2-40B4-BE49-F238E27FC236}">
                <a16:creationId xmlns:a16="http://schemas.microsoft.com/office/drawing/2014/main" id="{7A722BE6-7503-C115-213F-A38B70DE31BC}"/>
              </a:ext>
            </a:extLst>
          </p:cNvPr>
          <p:cNvPicPr>
            <a:picLocks noChangeAspect="1"/>
          </p:cNvPicPr>
          <p:nvPr/>
        </p:nvPicPr>
        <p:blipFill>
          <a:blip r:embed="rId3"/>
          <a:stretch>
            <a:fillRect/>
          </a:stretch>
        </p:blipFill>
        <p:spPr>
          <a:xfrm>
            <a:off x="342285" y="1522070"/>
            <a:ext cx="4867275" cy="4112888"/>
          </a:xfrm>
          <a:prstGeom prst="rect">
            <a:avLst/>
          </a:prstGeom>
        </p:spPr>
      </p:pic>
      <p:sp>
        <p:nvSpPr>
          <p:cNvPr id="2"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55</a:t>
            </a:fld>
            <a:endParaRPr lang="fr-FR">
              <a:solidFill>
                <a:srgbClr val="FFFFFF"/>
              </a:solidFill>
              <a:latin typeface="Helvetica"/>
              <a:cs typeface="Helvetica"/>
            </a:endParaRPr>
          </a:p>
        </p:txBody>
      </p:sp>
    </p:spTree>
    <p:extLst>
      <p:ext uri="{BB962C8B-B14F-4D97-AF65-F5344CB8AC3E}">
        <p14:creationId xmlns:p14="http://schemas.microsoft.com/office/powerpoint/2010/main" val="2987840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7D39A3B-7EE8-E6A7-BBF8-C258EEF6E0D0}"/>
              </a:ext>
            </a:extLst>
          </p:cNvPr>
          <p:cNvSpPr/>
          <p:nvPr/>
        </p:nvSpPr>
        <p:spPr>
          <a:xfrm>
            <a:off x="210626" y="1179479"/>
            <a:ext cx="4939894" cy="4829335"/>
          </a:xfrm>
          <a:prstGeom prst="rect">
            <a:avLst/>
          </a:prstGeom>
          <a:solidFill>
            <a:schemeClr val="bg1">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Arial"/>
                <a:ea typeface="Cambria"/>
                <a:cs typeface="Arial"/>
              </a:rPr>
              <a:t>             </a:t>
            </a:r>
          </a:p>
        </p:txBody>
      </p:sp>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8" name="Title 7">
            <a:extLst>
              <a:ext uri="{FF2B5EF4-FFF2-40B4-BE49-F238E27FC236}">
                <a16:creationId xmlns:a16="http://schemas.microsoft.com/office/drawing/2014/main" id="{EFE19884-5851-4EA0-15EF-9E53913EB7E9}"/>
              </a:ext>
            </a:extLst>
          </p:cNvPr>
          <p:cNvSpPr>
            <a:spLocks noGrp="1"/>
          </p:cNvSpPr>
          <p:nvPr>
            <p:ph type="title"/>
          </p:nvPr>
        </p:nvSpPr>
        <p:spPr/>
        <p:txBody>
          <a:bodyPr/>
          <a:lstStyle/>
          <a:p>
            <a:r>
              <a:rPr lang="en-GB">
                <a:latin typeface="Franklin Gothic Medium" panose="020B0603020102020204" pitchFamily="34" charset="0"/>
              </a:rPr>
              <a:t>Instruments: Spectrograph</a:t>
            </a:r>
          </a:p>
        </p:txBody>
      </p:sp>
      <p:graphicFrame>
        <p:nvGraphicFramePr>
          <p:cNvPr id="13" name="Table 12">
            <a:extLst>
              <a:ext uri="{FF2B5EF4-FFF2-40B4-BE49-F238E27FC236}">
                <a16:creationId xmlns:a16="http://schemas.microsoft.com/office/drawing/2014/main" id="{550F71B9-AC92-BE2A-7298-EE9E99BDA683}"/>
              </a:ext>
            </a:extLst>
          </p:cNvPr>
          <p:cNvGraphicFramePr>
            <a:graphicFrameLocks noGrp="1"/>
          </p:cNvGraphicFramePr>
          <p:nvPr>
            <p:extLst>
              <p:ext uri="{D42A27DB-BD31-4B8C-83A1-F6EECF244321}">
                <p14:modId xmlns:p14="http://schemas.microsoft.com/office/powerpoint/2010/main" val="1305033960"/>
              </p:ext>
            </p:extLst>
          </p:nvPr>
        </p:nvGraphicFramePr>
        <p:xfrm>
          <a:off x="5388030" y="1663191"/>
          <a:ext cx="6593344" cy="2086623"/>
        </p:xfrm>
        <a:graphic>
          <a:graphicData uri="http://schemas.openxmlformats.org/drawingml/2006/table">
            <a:tbl>
              <a:tblPr firstRow="1" bandRow="1">
                <a:tableStyleId>{073A0DAA-6AF3-43AB-8588-CEC1D06C72B9}</a:tableStyleId>
              </a:tblPr>
              <a:tblGrid>
                <a:gridCol w="656198">
                  <a:extLst>
                    <a:ext uri="{9D8B030D-6E8A-4147-A177-3AD203B41FA5}">
                      <a16:colId xmlns:a16="http://schemas.microsoft.com/office/drawing/2014/main" val="2517823239"/>
                    </a:ext>
                  </a:extLst>
                </a:gridCol>
                <a:gridCol w="2286000">
                  <a:extLst>
                    <a:ext uri="{9D8B030D-6E8A-4147-A177-3AD203B41FA5}">
                      <a16:colId xmlns:a16="http://schemas.microsoft.com/office/drawing/2014/main" val="864556556"/>
                    </a:ext>
                  </a:extLst>
                </a:gridCol>
                <a:gridCol w="1533832">
                  <a:extLst>
                    <a:ext uri="{9D8B030D-6E8A-4147-A177-3AD203B41FA5}">
                      <a16:colId xmlns:a16="http://schemas.microsoft.com/office/drawing/2014/main" val="317483140"/>
                    </a:ext>
                  </a:extLst>
                </a:gridCol>
                <a:gridCol w="1401097">
                  <a:extLst>
                    <a:ext uri="{9D8B030D-6E8A-4147-A177-3AD203B41FA5}">
                      <a16:colId xmlns:a16="http://schemas.microsoft.com/office/drawing/2014/main" val="2943851511"/>
                    </a:ext>
                  </a:extLst>
                </a:gridCol>
                <a:gridCol w="716217">
                  <a:extLst>
                    <a:ext uri="{9D8B030D-6E8A-4147-A177-3AD203B41FA5}">
                      <a16:colId xmlns:a16="http://schemas.microsoft.com/office/drawing/2014/main" val="3655089312"/>
                    </a:ext>
                  </a:extLst>
                </a:gridCol>
              </a:tblGrid>
              <a:tr h="622480">
                <a:tc>
                  <a:txBody>
                    <a:bodyPr/>
                    <a:lstStyle/>
                    <a:p>
                      <a:pPr algn="ctr" rtl="0" fontAlgn="t">
                        <a:spcBef>
                          <a:spcPts val="0"/>
                        </a:spcBef>
                        <a:spcAft>
                          <a:spcPts val="0"/>
                        </a:spcAft>
                      </a:pPr>
                      <a:r>
                        <a:rPr lang="en-US" sz="1800">
                          <a:effectLst/>
                        </a:rPr>
                        <a:t>#</a:t>
                      </a:r>
                    </a:p>
                  </a:txBody>
                  <a:tcPr marL="95250" marR="95250" marT="95250" marB="95250" anchor="ctr"/>
                </a:tc>
                <a:tc>
                  <a:txBody>
                    <a:bodyPr/>
                    <a:lstStyle/>
                    <a:p>
                      <a:pPr algn="ctr" rtl="0" fontAlgn="t">
                        <a:spcBef>
                          <a:spcPts val="0"/>
                        </a:spcBef>
                        <a:spcAft>
                          <a:spcPts val="0"/>
                        </a:spcAft>
                      </a:pPr>
                      <a:r>
                        <a:rPr lang="en-US" sz="1800">
                          <a:effectLst/>
                        </a:rPr>
                        <a:t>Critical Component</a:t>
                      </a:r>
                      <a:endParaRPr lang="de-DE"/>
                    </a:p>
                  </a:txBody>
                  <a:tcPr marL="95250" marR="95250" marT="95250" marB="95250" anchor="ctr"/>
                </a:tc>
                <a:tc>
                  <a:txBody>
                    <a:bodyPr/>
                    <a:lstStyle/>
                    <a:p>
                      <a:pPr lvl="0" algn="ctr">
                        <a:spcBef>
                          <a:spcPts val="0"/>
                        </a:spcBef>
                        <a:spcAft>
                          <a:spcPts val="0"/>
                        </a:spcAft>
                        <a:buNone/>
                      </a:pPr>
                      <a:r>
                        <a:rPr lang="en-US" sz="1800">
                          <a:effectLst/>
                        </a:rPr>
                        <a:t>Function</a:t>
                      </a:r>
                    </a:p>
                  </a:txBody>
                  <a:tcPr marL="95249" marR="95249" marT="95249" marB="95249" anchor="ctr"/>
                </a:tc>
                <a:tc>
                  <a:txBody>
                    <a:bodyPr/>
                    <a:lstStyle/>
                    <a:p>
                      <a:pPr lvl="0" algn="ctr">
                        <a:spcBef>
                          <a:spcPts val="0"/>
                        </a:spcBef>
                        <a:spcAft>
                          <a:spcPts val="0"/>
                        </a:spcAft>
                        <a:buNone/>
                      </a:pPr>
                      <a:r>
                        <a:rPr lang="en-US" sz="1800">
                          <a:effectLst/>
                        </a:rPr>
                        <a:t>Heritage</a:t>
                      </a:r>
                    </a:p>
                  </a:txBody>
                  <a:tcPr marL="95249" marR="95249" marT="95249" marB="95249" anchor="ctr"/>
                </a:tc>
                <a:tc>
                  <a:txBody>
                    <a:bodyPr/>
                    <a:lstStyle/>
                    <a:p>
                      <a:pPr lvl="0" algn="ctr">
                        <a:spcBef>
                          <a:spcPts val="0"/>
                        </a:spcBef>
                        <a:spcAft>
                          <a:spcPts val="0"/>
                        </a:spcAft>
                        <a:buNone/>
                      </a:pPr>
                      <a:r>
                        <a:rPr lang="en-US" sz="1800">
                          <a:effectLst/>
                        </a:rPr>
                        <a:t>TRL</a:t>
                      </a:r>
                      <a:endParaRPr lang="en-US" sz="1800" err="1">
                        <a:effectLst/>
                      </a:endParaRPr>
                    </a:p>
                  </a:txBody>
                  <a:tcPr marL="95249" marR="95249" marT="95249" marB="95249" anchor="ctr"/>
                </a:tc>
                <a:extLst>
                  <a:ext uri="{0D108BD9-81ED-4DB2-BD59-A6C34878D82A}">
                    <a16:rowId xmlns:a16="http://schemas.microsoft.com/office/drawing/2014/main" val="1530803427"/>
                  </a:ext>
                </a:extLst>
              </a:tr>
              <a:tr h="841664">
                <a:tc>
                  <a:txBody>
                    <a:bodyPr/>
                    <a:lstStyle/>
                    <a:p>
                      <a:pPr lvl="0" algn="ctr" rtl="0">
                        <a:spcBef>
                          <a:spcPts val="0"/>
                        </a:spcBef>
                        <a:spcAft>
                          <a:spcPts val="0"/>
                        </a:spcAft>
                        <a:buNone/>
                      </a:pPr>
                      <a:r>
                        <a:rPr lang="en-US" sz="1200" kern="1200">
                          <a:solidFill>
                            <a:schemeClr val="dk1"/>
                          </a:solidFill>
                          <a:effectLst/>
                          <a:latin typeface="Arial"/>
                          <a:ea typeface="+mn-ea"/>
                          <a:cs typeface="+mn-cs"/>
                        </a:rPr>
                        <a:t>10</a:t>
                      </a:r>
                    </a:p>
                  </a:txBody>
                  <a:tcPr marL="95249" marR="95249" marT="95249" marB="95249" anchor="ctr"/>
                </a:tc>
                <a:tc>
                  <a:txBody>
                    <a:bodyPr/>
                    <a:lstStyle/>
                    <a:p>
                      <a:pPr lvl="0" algn="ctr" rtl="0">
                        <a:spcBef>
                          <a:spcPts val="0"/>
                        </a:spcBef>
                        <a:spcAft>
                          <a:spcPts val="0"/>
                        </a:spcAft>
                        <a:buNone/>
                      </a:pPr>
                      <a:r>
                        <a:rPr lang="en-US" sz="1200" kern="1200">
                          <a:solidFill>
                            <a:schemeClr val="tx1"/>
                          </a:solidFill>
                          <a:effectLst/>
                          <a:latin typeface="Arial"/>
                          <a:ea typeface="+mn-ea"/>
                          <a:cs typeface="+mn-cs"/>
                        </a:rPr>
                        <a:t>Dichroic (DIC)</a:t>
                      </a:r>
                    </a:p>
                  </a:txBody>
                  <a:tcPr marL="95249" marR="95249" marT="95249" marB="95249" anchor="ctr"/>
                </a:tc>
                <a:tc>
                  <a:txBody>
                    <a:bodyPr/>
                    <a:lstStyle/>
                    <a:p>
                      <a:pPr marL="0" lvl="0" indent="0" algn="ctr">
                        <a:lnSpc>
                          <a:spcPct val="100000"/>
                        </a:lnSpc>
                        <a:spcBef>
                          <a:spcPts val="0"/>
                        </a:spcBef>
                        <a:spcAft>
                          <a:spcPts val="0"/>
                        </a:spcAft>
                        <a:buNone/>
                      </a:pPr>
                      <a:r>
                        <a:rPr lang="en-US" sz="1200" b="0" i="0" u="none" strike="noStrike" kern="1200" noProof="0">
                          <a:solidFill>
                            <a:schemeClr val="tx1"/>
                          </a:solidFill>
                          <a:effectLst/>
                          <a:latin typeface="Arial"/>
                        </a:rPr>
                        <a:t>Wavelength splitting</a:t>
                      </a:r>
                      <a:endParaRPr lang="de-DE"/>
                    </a:p>
                  </a:txBody>
                  <a:tcPr marL="95249" marR="95249" marT="95249" marB="95249" anchor="ctr"/>
                </a:tc>
                <a:tc>
                  <a:txBody>
                    <a:bodyPr/>
                    <a:lstStyle/>
                    <a:p>
                      <a:pPr lvl="0" algn="ctr">
                        <a:spcBef>
                          <a:spcPts val="0"/>
                        </a:spcBef>
                        <a:spcAft>
                          <a:spcPts val="0"/>
                        </a:spcAft>
                        <a:buNone/>
                      </a:pPr>
                      <a:r>
                        <a:rPr lang="en-US" sz="1200" b="0" i="0" u="none" strike="noStrike" kern="1200" noProof="0">
                          <a:solidFill>
                            <a:schemeClr val="tx1"/>
                          </a:solidFill>
                          <a:effectLst/>
                          <a:latin typeface="Arial"/>
                        </a:rPr>
                        <a:t>MIRI</a:t>
                      </a:r>
                    </a:p>
                  </a:txBody>
                  <a:tcPr marL="95249" marR="95249" marT="95249" marB="95249" anchor="ctr"/>
                </a:tc>
                <a:tc>
                  <a:txBody>
                    <a:bodyPr/>
                    <a:lstStyle/>
                    <a:p>
                      <a:pPr lvl="0" algn="ctr">
                        <a:spcBef>
                          <a:spcPts val="0"/>
                        </a:spcBef>
                        <a:spcAft>
                          <a:spcPts val="0"/>
                        </a:spcAft>
                        <a:buNone/>
                      </a:pPr>
                      <a:r>
                        <a:rPr lang="en-US" sz="1200" kern="1200">
                          <a:solidFill>
                            <a:schemeClr val="tx1"/>
                          </a:solidFill>
                          <a:effectLst/>
                          <a:latin typeface="Arial"/>
                          <a:ea typeface="+mn-ea"/>
                          <a:cs typeface="+mn-cs"/>
                        </a:rPr>
                        <a:t>8</a:t>
                      </a:r>
                    </a:p>
                  </a:txBody>
                  <a:tcPr marL="95249" marR="95249" marT="95249" marB="95249" anchor="ctr"/>
                </a:tc>
                <a:extLst>
                  <a:ext uri="{0D108BD9-81ED-4DB2-BD59-A6C34878D82A}">
                    <a16:rowId xmlns:a16="http://schemas.microsoft.com/office/drawing/2014/main" val="869317545"/>
                  </a:ext>
                </a:extLst>
              </a:tr>
              <a:tr h="622479">
                <a:tc>
                  <a:txBody>
                    <a:bodyPr/>
                    <a:lstStyle/>
                    <a:p>
                      <a:pPr lvl="0" algn="ctr" rtl="0">
                        <a:spcBef>
                          <a:spcPts val="0"/>
                        </a:spcBef>
                        <a:spcAft>
                          <a:spcPts val="0"/>
                        </a:spcAft>
                        <a:buNone/>
                      </a:pPr>
                      <a:r>
                        <a:rPr lang="en-US" sz="1200" kern="1200">
                          <a:solidFill>
                            <a:schemeClr val="dk1"/>
                          </a:solidFill>
                          <a:effectLst/>
                          <a:latin typeface="Arial"/>
                          <a:ea typeface="+mn-ea"/>
                          <a:cs typeface="+mn-cs"/>
                        </a:rPr>
                        <a:t>11, 12</a:t>
                      </a:r>
                    </a:p>
                  </a:txBody>
                  <a:tcPr marL="95249" marR="95249" marT="95249" marB="95249" anchor="ctr"/>
                </a:tc>
                <a:tc>
                  <a:txBody>
                    <a:bodyPr/>
                    <a:lstStyle/>
                    <a:p>
                      <a:pPr lvl="0" algn="ctr">
                        <a:lnSpc>
                          <a:spcPct val="100000"/>
                        </a:lnSpc>
                        <a:spcBef>
                          <a:spcPts val="0"/>
                        </a:spcBef>
                        <a:spcAft>
                          <a:spcPts val="0"/>
                        </a:spcAft>
                        <a:buNone/>
                      </a:pPr>
                      <a:r>
                        <a:rPr lang="en-US" sz="1200" b="0" i="0" u="none" strike="noStrike" kern="1200" noProof="0">
                          <a:solidFill>
                            <a:schemeClr val="tx1"/>
                          </a:solidFill>
                          <a:effectLst/>
                          <a:latin typeface="Arial"/>
                        </a:rPr>
                        <a:t>Focal Plane Module (FPM)</a:t>
                      </a:r>
                      <a:endParaRPr lang="en-US" sz="1200" b="0" i="0" u="none" strike="noStrike" kern="1200" noProof="0">
                        <a:solidFill>
                          <a:schemeClr val="tx1"/>
                        </a:solidFill>
                        <a:effectLst/>
                        <a:latin typeface="Arial"/>
                        <a:ea typeface="+mn-ea"/>
                        <a:cs typeface="+mn-cs"/>
                      </a:endParaRPr>
                    </a:p>
                  </a:txBody>
                  <a:tcPr marL="95249" marR="95249" marT="95249" marB="95249" anchor="ctr"/>
                </a:tc>
                <a:tc>
                  <a:txBody>
                    <a:bodyPr/>
                    <a:lstStyle/>
                    <a:p>
                      <a:pPr lvl="0" algn="ctr">
                        <a:lnSpc>
                          <a:spcPct val="100000"/>
                        </a:lnSpc>
                        <a:spcBef>
                          <a:spcPts val="0"/>
                        </a:spcBef>
                        <a:spcAft>
                          <a:spcPts val="0"/>
                        </a:spcAft>
                        <a:buNone/>
                      </a:pPr>
                      <a:r>
                        <a:rPr lang="en-US" sz="1200" b="0" i="0" u="none" strike="noStrike" kern="1200" noProof="0">
                          <a:solidFill>
                            <a:schemeClr val="tx1"/>
                          </a:solidFill>
                          <a:effectLst/>
                          <a:latin typeface="Arial"/>
                        </a:rPr>
                        <a:t>Light detection</a:t>
                      </a:r>
                      <a:endParaRPr lang="en-US" sz="1200" b="0" i="0" u="none" strike="noStrike" kern="1200" noProof="0">
                        <a:effectLst/>
                        <a:latin typeface="Arial"/>
                      </a:endParaRPr>
                    </a:p>
                  </a:txBody>
                  <a:tcPr marL="95249" marR="95249" marT="95249" marB="95249" anchor="ctr"/>
                </a:tc>
                <a:tc>
                  <a:txBody>
                    <a:bodyPr/>
                    <a:lstStyle/>
                    <a:p>
                      <a:pPr lvl="0" algn="ctr">
                        <a:spcBef>
                          <a:spcPts val="0"/>
                        </a:spcBef>
                        <a:spcAft>
                          <a:spcPts val="0"/>
                        </a:spcAft>
                        <a:buNone/>
                      </a:pPr>
                      <a:r>
                        <a:rPr lang="en-US" sz="1200" kern="1200">
                          <a:solidFill>
                            <a:schemeClr val="tx1"/>
                          </a:solidFill>
                          <a:effectLst/>
                          <a:latin typeface="Arial"/>
                          <a:ea typeface="+mn-ea"/>
                          <a:cs typeface="+mn-cs"/>
                        </a:rPr>
                        <a:t>MIRI</a:t>
                      </a:r>
                    </a:p>
                  </a:txBody>
                  <a:tcPr marL="95249" marR="95249" marT="95249" marB="95249" anchor="ctr"/>
                </a:tc>
                <a:tc>
                  <a:txBody>
                    <a:bodyPr/>
                    <a:lstStyle/>
                    <a:p>
                      <a:pPr lvl="0" algn="ctr">
                        <a:spcBef>
                          <a:spcPts val="0"/>
                        </a:spcBef>
                        <a:spcAft>
                          <a:spcPts val="0"/>
                        </a:spcAft>
                        <a:buNone/>
                      </a:pPr>
                      <a:r>
                        <a:rPr lang="en-US" sz="1200" kern="1200">
                          <a:solidFill>
                            <a:schemeClr val="tx1"/>
                          </a:solidFill>
                          <a:effectLst/>
                          <a:latin typeface="Arial"/>
                          <a:ea typeface="+mn-ea"/>
                          <a:cs typeface="+mn-cs"/>
                        </a:rPr>
                        <a:t>8</a:t>
                      </a:r>
                    </a:p>
                  </a:txBody>
                  <a:tcPr marL="95249" marR="95249" marT="95249" marB="95249" anchor="ctr"/>
                </a:tc>
                <a:extLst>
                  <a:ext uri="{0D108BD9-81ED-4DB2-BD59-A6C34878D82A}">
                    <a16:rowId xmlns:a16="http://schemas.microsoft.com/office/drawing/2014/main" val="2577039767"/>
                  </a:ext>
                </a:extLst>
              </a:tr>
            </a:tbl>
          </a:graphicData>
        </a:graphic>
      </p:graphicFrame>
      <p:pic>
        <p:nvPicPr>
          <p:cNvPr id="16" name="Grafik 7" descr="Ein Bild, das Text, Diagramm, Reihe, Plan enthält.&#10;&#10;Beschreibung automatisch generiert.">
            <a:extLst>
              <a:ext uri="{FF2B5EF4-FFF2-40B4-BE49-F238E27FC236}">
                <a16:creationId xmlns:a16="http://schemas.microsoft.com/office/drawing/2014/main" id="{71D2B1BD-2463-DEC8-C4E2-B148BDF013AE}"/>
              </a:ext>
            </a:extLst>
          </p:cNvPr>
          <p:cNvPicPr>
            <a:picLocks noChangeAspect="1"/>
          </p:cNvPicPr>
          <p:nvPr/>
        </p:nvPicPr>
        <p:blipFill>
          <a:blip r:embed="rId3"/>
          <a:stretch>
            <a:fillRect/>
          </a:stretch>
        </p:blipFill>
        <p:spPr>
          <a:xfrm>
            <a:off x="629455" y="1302349"/>
            <a:ext cx="3707175" cy="4583593"/>
          </a:xfrm>
          <a:prstGeom prst="rect">
            <a:avLst/>
          </a:prstGeom>
        </p:spPr>
      </p:pic>
      <p:sp>
        <p:nvSpPr>
          <p:cNvPr id="2"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56</a:t>
            </a:fld>
            <a:endParaRPr lang="fr-FR">
              <a:solidFill>
                <a:srgbClr val="FFFFFF"/>
              </a:solidFill>
              <a:latin typeface="Helvetica"/>
              <a:cs typeface="Helvetica"/>
            </a:endParaRPr>
          </a:p>
        </p:txBody>
      </p:sp>
      <p:sp>
        <p:nvSpPr>
          <p:cNvPr id="6" name="TextBox 5">
            <a:extLst>
              <a:ext uri="{FF2B5EF4-FFF2-40B4-BE49-F238E27FC236}">
                <a16:creationId xmlns:a16="http://schemas.microsoft.com/office/drawing/2014/main" id="{2E5926C0-D58E-E94E-CD49-CBB0485C370F}"/>
              </a:ext>
            </a:extLst>
          </p:cNvPr>
          <p:cNvSpPr txBox="1"/>
          <p:nvPr/>
        </p:nvSpPr>
        <p:spPr>
          <a:xfrm>
            <a:off x="5569349" y="4316282"/>
            <a:ext cx="6131858" cy="1569660"/>
          </a:xfrm>
          <a:prstGeom prst="rect">
            <a:avLst/>
          </a:prstGeom>
          <a:noFill/>
        </p:spPr>
        <p:txBody>
          <a:bodyPr wrap="square">
            <a:spAutoFit/>
          </a:bodyPr>
          <a:lstStyle/>
          <a:p>
            <a:pPr algn="ctr"/>
            <a:r>
              <a:rPr lang="en-GB" sz="3200" b="0" i="0">
                <a:solidFill>
                  <a:schemeClr val="bg1"/>
                </a:solidFill>
                <a:effectLst/>
                <a:latin typeface="Helvetica" pitchFamily="2" charset="0"/>
              </a:rPr>
              <a:t>Galactic Astrobiology Broadband for Exoplanet Yields (GABBY) Infrared Spectrometer</a:t>
            </a:r>
            <a:endParaRPr lang="en-GB" sz="3200">
              <a:solidFill>
                <a:schemeClr val="bg1"/>
              </a:solidFill>
              <a:latin typeface="Helvetica" pitchFamily="2" charset="0"/>
            </a:endParaRPr>
          </a:p>
        </p:txBody>
      </p:sp>
    </p:spTree>
    <p:extLst>
      <p:ext uri="{BB962C8B-B14F-4D97-AF65-F5344CB8AC3E}">
        <p14:creationId xmlns:p14="http://schemas.microsoft.com/office/powerpoint/2010/main" val="1214563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12" name="Title 11">
            <a:extLst>
              <a:ext uri="{FF2B5EF4-FFF2-40B4-BE49-F238E27FC236}">
                <a16:creationId xmlns:a16="http://schemas.microsoft.com/office/drawing/2014/main" id="{538F4498-EC37-C5B7-9127-271AD0CD4788}"/>
              </a:ext>
            </a:extLst>
          </p:cNvPr>
          <p:cNvSpPr>
            <a:spLocks noGrp="1"/>
          </p:cNvSpPr>
          <p:nvPr>
            <p:ph type="title"/>
          </p:nvPr>
        </p:nvSpPr>
        <p:spPr/>
        <p:txBody>
          <a:bodyPr/>
          <a:lstStyle/>
          <a:p>
            <a:r>
              <a:rPr lang="en-GB">
                <a:latin typeface="Franklin Gothic Medium" panose="020B0603020102020204" pitchFamily="34" charset="0"/>
              </a:rPr>
              <a:t>Instruments: Imager</a:t>
            </a:r>
          </a:p>
        </p:txBody>
      </p:sp>
      <p:graphicFrame>
        <p:nvGraphicFramePr>
          <p:cNvPr id="9" name="Table 12">
            <a:extLst>
              <a:ext uri="{FF2B5EF4-FFF2-40B4-BE49-F238E27FC236}">
                <a16:creationId xmlns:a16="http://schemas.microsoft.com/office/drawing/2014/main" id="{4247A474-00CC-56FE-915E-650039145850}"/>
              </a:ext>
            </a:extLst>
          </p:cNvPr>
          <p:cNvGraphicFramePr>
            <a:graphicFrameLocks noGrp="1"/>
          </p:cNvGraphicFramePr>
          <p:nvPr>
            <p:extLst>
              <p:ext uri="{D42A27DB-BD31-4B8C-83A1-F6EECF244321}">
                <p14:modId xmlns:p14="http://schemas.microsoft.com/office/powerpoint/2010/main" val="3395545491"/>
              </p:ext>
            </p:extLst>
          </p:nvPr>
        </p:nvGraphicFramePr>
        <p:xfrm>
          <a:off x="5388029" y="1508547"/>
          <a:ext cx="6593345" cy="3076994"/>
        </p:xfrm>
        <a:graphic>
          <a:graphicData uri="http://schemas.openxmlformats.org/drawingml/2006/table">
            <a:tbl>
              <a:tblPr firstRow="1" bandRow="1">
                <a:tableStyleId>{073A0DAA-6AF3-43AB-8588-CEC1D06C72B9}</a:tableStyleId>
              </a:tblPr>
              <a:tblGrid>
                <a:gridCol w="641450">
                  <a:extLst>
                    <a:ext uri="{9D8B030D-6E8A-4147-A177-3AD203B41FA5}">
                      <a16:colId xmlns:a16="http://schemas.microsoft.com/office/drawing/2014/main" val="2517823239"/>
                    </a:ext>
                  </a:extLst>
                </a:gridCol>
                <a:gridCol w="2300748">
                  <a:extLst>
                    <a:ext uri="{9D8B030D-6E8A-4147-A177-3AD203B41FA5}">
                      <a16:colId xmlns:a16="http://schemas.microsoft.com/office/drawing/2014/main" val="864556556"/>
                    </a:ext>
                  </a:extLst>
                </a:gridCol>
                <a:gridCol w="1533832">
                  <a:extLst>
                    <a:ext uri="{9D8B030D-6E8A-4147-A177-3AD203B41FA5}">
                      <a16:colId xmlns:a16="http://schemas.microsoft.com/office/drawing/2014/main" val="317483140"/>
                    </a:ext>
                  </a:extLst>
                </a:gridCol>
                <a:gridCol w="1401097">
                  <a:extLst>
                    <a:ext uri="{9D8B030D-6E8A-4147-A177-3AD203B41FA5}">
                      <a16:colId xmlns:a16="http://schemas.microsoft.com/office/drawing/2014/main" val="2943851511"/>
                    </a:ext>
                  </a:extLst>
                </a:gridCol>
                <a:gridCol w="716218">
                  <a:extLst>
                    <a:ext uri="{9D8B030D-6E8A-4147-A177-3AD203B41FA5}">
                      <a16:colId xmlns:a16="http://schemas.microsoft.com/office/drawing/2014/main" val="3655089312"/>
                    </a:ext>
                  </a:extLst>
                </a:gridCol>
              </a:tblGrid>
              <a:tr h="618886">
                <a:tc>
                  <a:txBody>
                    <a:bodyPr/>
                    <a:lstStyle/>
                    <a:p>
                      <a:pPr algn="ctr" rtl="0" fontAlgn="t">
                        <a:spcBef>
                          <a:spcPts val="0"/>
                        </a:spcBef>
                        <a:spcAft>
                          <a:spcPts val="0"/>
                        </a:spcAft>
                      </a:pPr>
                      <a:r>
                        <a:rPr lang="en-US" sz="1800">
                          <a:effectLst/>
                        </a:rPr>
                        <a:t>#</a:t>
                      </a:r>
                    </a:p>
                  </a:txBody>
                  <a:tcPr marL="95250" marR="95250" marT="95250" marB="95250" anchor="ctr"/>
                </a:tc>
                <a:tc>
                  <a:txBody>
                    <a:bodyPr/>
                    <a:lstStyle/>
                    <a:p>
                      <a:pPr algn="ctr" rtl="0" fontAlgn="t">
                        <a:spcBef>
                          <a:spcPts val="0"/>
                        </a:spcBef>
                        <a:spcAft>
                          <a:spcPts val="0"/>
                        </a:spcAft>
                      </a:pPr>
                      <a:r>
                        <a:rPr lang="en-US" sz="1800">
                          <a:effectLst/>
                        </a:rPr>
                        <a:t>Critical Component</a:t>
                      </a:r>
                    </a:p>
                  </a:txBody>
                  <a:tcPr marL="95250" marR="95250" marT="95250" marB="95250" anchor="ctr"/>
                </a:tc>
                <a:tc>
                  <a:txBody>
                    <a:bodyPr/>
                    <a:lstStyle/>
                    <a:p>
                      <a:pPr lvl="0" algn="ctr">
                        <a:spcBef>
                          <a:spcPts val="0"/>
                        </a:spcBef>
                        <a:spcAft>
                          <a:spcPts val="0"/>
                        </a:spcAft>
                        <a:buNone/>
                      </a:pPr>
                      <a:r>
                        <a:rPr lang="en-US" sz="1800">
                          <a:effectLst/>
                        </a:rPr>
                        <a:t>Function</a:t>
                      </a:r>
                    </a:p>
                  </a:txBody>
                  <a:tcPr marL="95249" marR="95249" marT="95249" marB="95249" anchor="ctr"/>
                </a:tc>
                <a:tc>
                  <a:txBody>
                    <a:bodyPr/>
                    <a:lstStyle/>
                    <a:p>
                      <a:pPr lvl="0" algn="ctr">
                        <a:spcBef>
                          <a:spcPts val="0"/>
                        </a:spcBef>
                        <a:spcAft>
                          <a:spcPts val="0"/>
                        </a:spcAft>
                        <a:buNone/>
                      </a:pPr>
                      <a:r>
                        <a:rPr lang="en-US" sz="1800">
                          <a:effectLst/>
                        </a:rPr>
                        <a:t>Heritage</a:t>
                      </a:r>
                    </a:p>
                  </a:txBody>
                  <a:tcPr marL="95249" marR="95249" marT="95249" marB="95249" anchor="ctr"/>
                </a:tc>
                <a:tc>
                  <a:txBody>
                    <a:bodyPr/>
                    <a:lstStyle/>
                    <a:p>
                      <a:pPr lvl="0" algn="ctr">
                        <a:spcBef>
                          <a:spcPts val="0"/>
                        </a:spcBef>
                        <a:spcAft>
                          <a:spcPts val="0"/>
                        </a:spcAft>
                        <a:buNone/>
                      </a:pPr>
                      <a:r>
                        <a:rPr lang="en-US" sz="1800">
                          <a:effectLst/>
                        </a:rPr>
                        <a:t>TRL</a:t>
                      </a:r>
                    </a:p>
                  </a:txBody>
                  <a:tcPr marL="95249" marR="95249" marT="95249" marB="95249" anchor="ctr"/>
                </a:tc>
                <a:extLst>
                  <a:ext uri="{0D108BD9-81ED-4DB2-BD59-A6C34878D82A}">
                    <a16:rowId xmlns:a16="http://schemas.microsoft.com/office/drawing/2014/main" val="1530803427"/>
                  </a:ext>
                </a:extLst>
              </a:tr>
              <a:tr h="836803">
                <a:tc>
                  <a:txBody>
                    <a:bodyPr/>
                    <a:lstStyle/>
                    <a:p>
                      <a:pPr lvl="0" algn="ctr" rtl="0">
                        <a:spcBef>
                          <a:spcPts val="0"/>
                        </a:spcBef>
                        <a:spcAft>
                          <a:spcPts val="0"/>
                        </a:spcAft>
                        <a:buNone/>
                      </a:pPr>
                      <a:r>
                        <a:rPr lang="en-US" sz="1200" kern="1200">
                          <a:solidFill>
                            <a:schemeClr val="dk1"/>
                          </a:solidFill>
                          <a:effectLst/>
                          <a:latin typeface="Arial"/>
                          <a:ea typeface="+mn-ea"/>
                          <a:cs typeface="+mn-cs"/>
                        </a:rPr>
                        <a:t>7</a:t>
                      </a:r>
                    </a:p>
                  </a:txBody>
                  <a:tcPr marL="95249" marR="95249" marT="95249" marB="95249" anchor="ctr"/>
                </a:tc>
                <a:tc>
                  <a:txBody>
                    <a:bodyPr/>
                    <a:lstStyle/>
                    <a:p>
                      <a:pPr lvl="0" algn="ctr" rtl="0">
                        <a:spcBef>
                          <a:spcPts val="0"/>
                        </a:spcBef>
                        <a:spcAft>
                          <a:spcPts val="0"/>
                        </a:spcAft>
                        <a:buNone/>
                      </a:pPr>
                      <a:r>
                        <a:rPr lang="en-US" sz="1200" kern="1200">
                          <a:solidFill>
                            <a:schemeClr val="tx1"/>
                          </a:solidFill>
                          <a:effectLst/>
                          <a:latin typeface="Arial"/>
                          <a:ea typeface="+mn-ea"/>
                          <a:cs typeface="+mn-cs"/>
                        </a:rPr>
                        <a:t> Obscuration Mask</a:t>
                      </a:r>
                    </a:p>
                  </a:txBody>
                  <a:tcPr marL="95249" marR="95249" marT="95249" marB="95249" anchor="ctr"/>
                </a:tc>
                <a:tc>
                  <a:txBody>
                    <a:bodyPr/>
                    <a:lstStyle/>
                    <a:p>
                      <a:pPr marL="0" lvl="0" indent="0" algn="ctr">
                        <a:lnSpc>
                          <a:spcPct val="100000"/>
                        </a:lnSpc>
                        <a:spcBef>
                          <a:spcPts val="0"/>
                        </a:spcBef>
                        <a:spcAft>
                          <a:spcPts val="0"/>
                        </a:spcAft>
                        <a:buNone/>
                      </a:pPr>
                      <a:r>
                        <a:rPr lang="en-US" sz="1200" b="0" i="0" u="none" strike="noStrike" kern="1200" noProof="0">
                          <a:solidFill>
                            <a:schemeClr val="tx1"/>
                          </a:solidFill>
                          <a:effectLst/>
                          <a:latin typeface="Arial"/>
                        </a:rPr>
                        <a:t>Selection</a:t>
                      </a:r>
                    </a:p>
                    <a:p>
                      <a:pPr marL="0" lvl="0" indent="0" algn="ctr">
                        <a:lnSpc>
                          <a:spcPct val="100000"/>
                        </a:lnSpc>
                        <a:spcBef>
                          <a:spcPts val="0"/>
                        </a:spcBef>
                        <a:spcAft>
                          <a:spcPts val="0"/>
                        </a:spcAft>
                        <a:buNone/>
                      </a:pPr>
                      <a:r>
                        <a:rPr lang="en-US" sz="1200" b="0" i="0" u="none" strike="noStrike" kern="1200" noProof="0">
                          <a:solidFill>
                            <a:schemeClr val="tx1"/>
                          </a:solidFill>
                          <a:effectLst/>
                          <a:latin typeface="Arial"/>
                        </a:rPr>
                        <a:t>in/out</a:t>
                      </a:r>
                    </a:p>
                  </a:txBody>
                  <a:tcPr marL="95249" marR="95249" marT="95249" marB="95249" anchor="ctr"/>
                </a:tc>
                <a:tc>
                  <a:txBody>
                    <a:bodyPr/>
                    <a:lstStyle/>
                    <a:p>
                      <a:pPr lvl="0" algn="ctr">
                        <a:spcBef>
                          <a:spcPts val="0"/>
                        </a:spcBef>
                        <a:spcAft>
                          <a:spcPts val="0"/>
                        </a:spcAft>
                        <a:buNone/>
                      </a:pPr>
                      <a:r>
                        <a:rPr lang="en-US" sz="1200" b="0" i="0" u="none" strike="noStrike" kern="1200" noProof="0">
                          <a:solidFill>
                            <a:schemeClr val="tx1"/>
                          </a:solidFill>
                          <a:effectLst/>
                          <a:latin typeface="Arial"/>
                        </a:rPr>
                        <a:t>ISO</a:t>
                      </a:r>
                    </a:p>
                  </a:txBody>
                  <a:tcPr marL="95249" marR="95249" marT="95249" marB="95249" anchor="ctr"/>
                </a:tc>
                <a:tc>
                  <a:txBody>
                    <a:bodyPr/>
                    <a:lstStyle/>
                    <a:p>
                      <a:pPr lvl="0" algn="ctr">
                        <a:spcBef>
                          <a:spcPts val="0"/>
                        </a:spcBef>
                        <a:spcAft>
                          <a:spcPts val="0"/>
                        </a:spcAft>
                        <a:buNone/>
                      </a:pPr>
                      <a:r>
                        <a:rPr lang="en-US" sz="1200" kern="1200">
                          <a:solidFill>
                            <a:schemeClr val="tx1"/>
                          </a:solidFill>
                          <a:effectLst/>
                          <a:latin typeface="Arial"/>
                          <a:ea typeface="+mn-ea"/>
                          <a:cs typeface="+mn-cs"/>
                        </a:rPr>
                        <a:t>8</a:t>
                      </a:r>
                    </a:p>
                  </a:txBody>
                  <a:tcPr marL="95249" marR="95249" marT="95249" marB="95249" anchor="ctr"/>
                </a:tc>
                <a:extLst>
                  <a:ext uri="{0D108BD9-81ED-4DB2-BD59-A6C34878D82A}">
                    <a16:rowId xmlns:a16="http://schemas.microsoft.com/office/drawing/2014/main" val="869317545"/>
                  </a:ext>
                </a:extLst>
              </a:tr>
              <a:tr h="618884">
                <a:tc>
                  <a:txBody>
                    <a:bodyPr/>
                    <a:lstStyle/>
                    <a:p>
                      <a:pPr lvl="0" algn="ctr" rtl="0">
                        <a:spcBef>
                          <a:spcPts val="0"/>
                        </a:spcBef>
                        <a:spcAft>
                          <a:spcPts val="0"/>
                        </a:spcAft>
                        <a:buNone/>
                      </a:pPr>
                      <a:r>
                        <a:rPr lang="en-US" sz="1200" kern="1200">
                          <a:solidFill>
                            <a:schemeClr val="dk1"/>
                          </a:solidFill>
                          <a:effectLst/>
                          <a:latin typeface="Arial"/>
                          <a:ea typeface="+mn-ea"/>
                          <a:cs typeface="+mn-cs"/>
                        </a:rPr>
                        <a:t>8</a:t>
                      </a:r>
                    </a:p>
                  </a:txBody>
                  <a:tcPr marL="95249" marR="95249" marT="95249" marB="95249" anchor="ctr"/>
                </a:tc>
                <a:tc>
                  <a:txBody>
                    <a:bodyPr/>
                    <a:lstStyle/>
                    <a:p>
                      <a:pPr lvl="0" algn="ctr" rtl="0">
                        <a:spcBef>
                          <a:spcPts val="0"/>
                        </a:spcBef>
                        <a:spcAft>
                          <a:spcPts val="0"/>
                        </a:spcAft>
                        <a:buNone/>
                      </a:pPr>
                      <a:r>
                        <a:rPr lang="en-US" sz="1200" kern="1200">
                          <a:solidFill>
                            <a:schemeClr val="tx1"/>
                          </a:solidFill>
                          <a:effectLst/>
                          <a:latin typeface="Arial"/>
                          <a:ea typeface="+mn-ea"/>
                          <a:cs typeface="+mn-cs"/>
                        </a:rPr>
                        <a:t>Lyot Stop</a:t>
                      </a:r>
                    </a:p>
                    <a:p>
                      <a:pPr lvl="0" algn="ctr">
                        <a:spcBef>
                          <a:spcPts val="0"/>
                        </a:spcBef>
                        <a:spcAft>
                          <a:spcPts val="0"/>
                        </a:spcAft>
                        <a:buNone/>
                      </a:pPr>
                      <a:r>
                        <a:rPr lang="en-US" sz="1200" kern="1200">
                          <a:solidFill>
                            <a:schemeClr val="tx1"/>
                          </a:solidFill>
                          <a:effectLst/>
                          <a:latin typeface="Arial"/>
                          <a:ea typeface="+mn-ea"/>
                          <a:cs typeface="+mn-cs"/>
                        </a:rPr>
                        <a:t>Filter Wheel</a:t>
                      </a:r>
                    </a:p>
                  </a:txBody>
                  <a:tcPr marL="95249" marR="95249" marT="95249" marB="95249" anchor="ctr"/>
                </a:tc>
                <a:tc>
                  <a:txBody>
                    <a:bodyPr/>
                    <a:lstStyle/>
                    <a:p>
                      <a:pPr lvl="0" algn="ctr">
                        <a:lnSpc>
                          <a:spcPct val="100000"/>
                        </a:lnSpc>
                        <a:spcBef>
                          <a:spcPts val="0"/>
                        </a:spcBef>
                        <a:spcAft>
                          <a:spcPts val="0"/>
                        </a:spcAft>
                        <a:buNone/>
                      </a:pPr>
                      <a:r>
                        <a:rPr lang="en-US" sz="1200" b="0" i="0" u="none" strike="noStrike" kern="1200" noProof="0">
                          <a:effectLst/>
                          <a:latin typeface="Arial"/>
                        </a:rPr>
                        <a:t>Selection of stops</a:t>
                      </a:r>
                    </a:p>
                    <a:p>
                      <a:pPr lvl="0" algn="ctr">
                        <a:lnSpc>
                          <a:spcPct val="100000"/>
                        </a:lnSpc>
                        <a:spcBef>
                          <a:spcPts val="0"/>
                        </a:spcBef>
                        <a:spcAft>
                          <a:spcPts val="0"/>
                        </a:spcAft>
                        <a:buNone/>
                      </a:pPr>
                      <a:r>
                        <a:rPr lang="en-US" sz="1200" b="0" i="0" u="none" strike="noStrike" kern="1200" noProof="0">
                          <a:effectLst/>
                          <a:latin typeface="Arial"/>
                        </a:rPr>
                        <a:t>and filters (12 TBD)</a:t>
                      </a:r>
                    </a:p>
                  </a:txBody>
                  <a:tcPr marL="95249" marR="95249" marT="95249" marB="95249" anchor="ctr"/>
                </a:tc>
                <a:tc>
                  <a:txBody>
                    <a:bodyPr/>
                    <a:lstStyle/>
                    <a:p>
                      <a:pPr lvl="0" algn="ctr">
                        <a:spcBef>
                          <a:spcPts val="0"/>
                        </a:spcBef>
                        <a:spcAft>
                          <a:spcPts val="0"/>
                        </a:spcAft>
                        <a:buNone/>
                      </a:pPr>
                      <a:r>
                        <a:rPr lang="en-US" sz="1200" kern="1200">
                          <a:solidFill>
                            <a:schemeClr val="tx1"/>
                          </a:solidFill>
                          <a:effectLst/>
                          <a:latin typeface="Arial"/>
                          <a:ea typeface="+mn-ea"/>
                          <a:cs typeface="+mn-cs"/>
                        </a:rPr>
                        <a:t>MIRI</a:t>
                      </a:r>
                    </a:p>
                  </a:txBody>
                  <a:tcPr marL="95249" marR="95249" marT="95249" marB="95249" anchor="ctr"/>
                </a:tc>
                <a:tc>
                  <a:txBody>
                    <a:bodyPr/>
                    <a:lstStyle/>
                    <a:p>
                      <a:pPr lvl="0" algn="ctr">
                        <a:spcBef>
                          <a:spcPts val="0"/>
                        </a:spcBef>
                        <a:spcAft>
                          <a:spcPts val="0"/>
                        </a:spcAft>
                        <a:buNone/>
                      </a:pPr>
                      <a:r>
                        <a:rPr lang="en-US" sz="1200" kern="1200">
                          <a:solidFill>
                            <a:schemeClr val="tx1"/>
                          </a:solidFill>
                          <a:effectLst/>
                          <a:latin typeface="Arial"/>
                          <a:ea typeface="+mn-ea"/>
                          <a:cs typeface="+mn-cs"/>
                        </a:rPr>
                        <a:t>8</a:t>
                      </a:r>
                    </a:p>
                  </a:txBody>
                  <a:tcPr marL="95249" marR="95249" marT="95249" marB="95249" anchor="ctr"/>
                </a:tc>
                <a:extLst>
                  <a:ext uri="{0D108BD9-81ED-4DB2-BD59-A6C34878D82A}">
                    <a16:rowId xmlns:a16="http://schemas.microsoft.com/office/drawing/2014/main" val="2577039767"/>
                  </a:ext>
                </a:extLst>
              </a:tr>
              <a:tr h="1002421">
                <a:tc>
                  <a:txBody>
                    <a:bodyPr/>
                    <a:lstStyle/>
                    <a:p>
                      <a:pPr lvl="0" algn="ctr" rtl="0">
                        <a:spcBef>
                          <a:spcPts val="0"/>
                        </a:spcBef>
                        <a:spcAft>
                          <a:spcPts val="0"/>
                        </a:spcAft>
                        <a:buNone/>
                      </a:pPr>
                      <a:r>
                        <a:rPr lang="en-US" sz="1200" kern="1200">
                          <a:solidFill>
                            <a:schemeClr val="dk1"/>
                          </a:solidFill>
                          <a:effectLst/>
                          <a:latin typeface="Arial"/>
                          <a:ea typeface="+mn-ea"/>
                          <a:cs typeface="+mn-cs"/>
                        </a:rPr>
                        <a:t>9</a:t>
                      </a:r>
                    </a:p>
                  </a:txBody>
                  <a:tcPr marL="95249" marR="95249" marT="95249" marB="95249" anchor="ctr"/>
                </a:tc>
                <a:tc>
                  <a:txBody>
                    <a:bodyPr/>
                    <a:lstStyle/>
                    <a:p>
                      <a:pPr lvl="0" algn="ctr">
                        <a:buNone/>
                      </a:pPr>
                      <a:r>
                        <a:rPr lang="en-US" sz="1200" kern="1200">
                          <a:solidFill>
                            <a:schemeClr val="tx1"/>
                          </a:solidFill>
                          <a:effectLst/>
                          <a:latin typeface="Arial"/>
                          <a:ea typeface="+mn-ea"/>
                          <a:cs typeface="+mn-cs"/>
                        </a:rPr>
                        <a:t>Focal Plane Moduel (FPM)</a:t>
                      </a:r>
                    </a:p>
                  </a:txBody>
                  <a:tcPr marL="95249" marR="95249" marT="95249" marB="95249" anchor="ctr"/>
                </a:tc>
                <a:tc>
                  <a:txBody>
                    <a:bodyPr/>
                    <a:lstStyle/>
                    <a:p>
                      <a:pPr lvl="0" algn="ctr">
                        <a:lnSpc>
                          <a:spcPct val="100000"/>
                        </a:lnSpc>
                        <a:spcBef>
                          <a:spcPts val="0"/>
                        </a:spcBef>
                        <a:spcAft>
                          <a:spcPts val="0"/>
                        </a:spcAft>
                        <a:buNone/>
                      </a:pPr>
                      <a:r>
                        <a:rPr lang="en-US" sz="1200" b="0" i="0" u="none" strike="noStrike" kern="1200" noProof="0">
                          <a:solidFill>
                            <a:schemeClr val="tx1"/>
                          </a:solidFill>
                          <a:effectLst/>
                          <a:latin typeface="Arial"/>
                        </a:rPr>
                        <a:t>Light detection</a:t>
                      </a:r>
                    </a:p>
                  </a:txBody>
                  <a:tcPr marL="95249" marR="95249" marT="95249" marB="95249" anchor="ctr"/>
                </a:tc>
                <a:tc>
                  <a:txBody>
                    <a:bodyPr/>
                    <a:lstStyle/>
                    <a:p>
                      <a:pPr lvl="0" algn="ctr">
                        <a:lnSpc>
                          <a:spcPct val="100000"/>
                        </a:lnSpc>
                        <a:spcBef>
                          <a:spcPts val="0"/>
                        </a:spcBef>
                        <a:spcAft>
                          <a:spcPts val="0"/>
                        </a:spcAft>
                        <a:buNone/>
                      </a:pPr>
                      <a:r>
                        <a:rPr lang="en-US" sz="1200" b="0" i="0" u="none" strike="noStrike" kern="1200" noProof="0">
                          <a:solidFill>
                            <a:schemeClr val="tx1"/>
                          </a:solidFill>
                          <a:effectLst/>
                          <a:latin typeface="Arial"/>
                        </a:rPr>
                        <a:t>MIRI</a:t>
                      </a:r>
                    </a:p>
                  </a:txBody>
                  <a:tcPr marL="95249" marR="95249" marT="95249" marB="95249" anchor="ctr"/>
                </a:tc>
                <a:tc>
                  <a:txBody>
                    <a:bodyPr/>
                    <a:lstStyle/>
                    <a:p>
                      <a:pPr lvl="0" algn="ctr">
                        <a:buNone/>
                      </a:pPr>
                      <a:r>
                        <a:rPr lang="en-US" sz="1200" kern="1200">
                          <a:solidFill>
                            <a:schemeClr val="tx1"/>
                          </a:solidFill>
                          <a:effectLst/>
                          <a:latin typeface="Arial"/>
                          <a:ea typeface="+mn-ea"/>
                          <a:cs typeface="+mn-cs"/>
                        </a:rPr>
                        <a:t>8</a:t>
                      </a:r>
                    </a:p>
                  </a:txBody>
                  <a:tcPr marL="95249" marR="95249" marT="95249" marB="95249" anchor="ctr"/>
                </a:tc>
                <a:extLst>
                  <a:ext uri="{0D108BD9-81ED-4DB2-BD59-A6C34878D82A}">
                    <a16:rowId xmlns:a16="http://schemas.microsoft.com/office/drawing/2014/main" val="1141329641"/>
                  </a:ext>
                </a:extLst>
              </a:tr>
            </a:tbl>
          </a:graphicData>
        </a:graphic>
      </p:graphicFrame>
      <p:sp>
        <p:nvSpPr>
          <p:cNvPr id="16" name="Rectangle 15">
            <a:extLst>
              <a:ext uri="{FF2B5EF4-FFF2-40B4-BE49-F238E27FC236}">
                <a16:creationId xmlns:a16="http://schemas.microsoft.com/office/drawing/2014/main" id="{4A57CEB2-5F17-65D8-3C31-F268E89D573E}"/>
              </a:ext>
            </a:extLst>
          </p:cNvPr>
          <p:cNvSpPr/>
          <p:nvPr/>
        </p:nvSpPr>
        <p:spPr>
          <a:xfrm>
            <a:off x="210626" y="1179479"/>
            <a:ext cx="4939894" cy="4829335"/>
          </a:xfrm>
          <a:prstGeom prst="rect">
            <a:avLst/>
          </a:prstGeom>
          <a:solidFill>
            <a:schemeClr val="bg1">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2500">
                <a:solidFill>
                  <a:schemeClr val="tx1"/>
                </a:solidFill>
                <a:latin typeface="Arial"/>
                <a:ea typeface="Cambria"/>
                <a:cs typeface="Arial"/>
              </a:rPr>
              <a:t>             </a:t>
            </a:r>
          </a:p>
        </p:txBody>
      </p:sp>
      <p:pic>
        <p:nvPicPr>
          <p:cNvPr id="22" name="Grafik 11" descr="Ein Bild, das Text, Diagramm, Reihe, Screenshot enthält.&#10;&#10;Beschreibung automatisch generiert.">
            <a:extLst>
              <a:ext uri="{FF2B5EF4-FFF2-40B4-BE49-F238E27FC236}">
                <a16:creationId xmlns:a16="http://schemas.microsoft.com/office/drawing/2014/main" id="{C0574670-9C84-0388-E3D6-11A8E64522CA}"/>
              </a:ext>
            </a:extLst>
          </p:cNvPr>
          <p:cNvPicPr>
            <a:picLocks noChangeAspect="1"/>
          </p:cNvPicPr>
          <p:nvPr/>
        </p:nvPicPr>
        <p:blipFill>
          <a:blip r:embed="rId3"/>
          <a:stretch>
            <a:fillRect/>
          </a:stretch>
        </p:blipFill>
        <p:spPr>
          <a:xfrm>
            <a:off x="687384" y="1302349"/>
            <a:ext cx="3986377" cy="4779500"/>
          </a:xfrm>
          <a:prstGeom prst="rect">
            <a:avLst/>
          </a:prstGeom>
        </p:spPr>
      </p:pic>
      <p:sp>
        <p:nvSpPr>
          <p:cNvPr id="2"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57</a:t>
            </a:fld>
            <a:endParaRPr lang="fr-FR">
              <a:solidFill>
                <a:srgbClr val="FFFFFF"/>
              </a:solidFill>
              <a:latin typeface="Helvetica"/>
              <a:cs typeface="Helvetica"/>
            </a:endParaRPr>
          </a:p>
        </p:txBody>
      </p:sp>
      <p:sp>
        <p:nvSpPr>
          <p:cNvPr id="4" name="TextBox 3">
            <a:extLst>
              <a:ext uri="{FF2B5EF4-FFF2-40B4-BE49-F238E27FC236}">
                <a16:creationId xmlns:a16="http://schemas.microsoft.com/office/drawing/2014/main" id="{B458E4AF-146D-CC6C-31E8-8EE122E8CD61}"/>
              </a:ext>
            </a:extLst>
          </p:cNvPr>
          <p:cNvSpPr txBox="1"/>
          <p:nvPr/>
        </p:nvSpPr>
        <p:spPr>
          <a:xfrm>
            <a:off x="5595607" y="4810844"/>
            <a:ext cx="6131858" cy="1077218"/>
          </a:xfrm>
          <a:prstGeom prst="rect">
            <a:avLst/>
          </a:prstGeom>
          <a:noFill/>
        </p:spPr>
        <p:txBody>
          <a:bodyPr wrap="square">
            <a:spAutoFit/>
          </a:bodyPr>
          <a:lstStyle/>
          <a:p>
            <a:pPr algn="ctr"/>
            <a:r>
              <a:rPr lang="en-GB" sz="3200" b="0" i="0">
                <a:solidFill>
                  <a:schemeClr val="bg1"/>
                </a:solidFill>
                <a:effectLst/>
                <a:latin typeface="Helvetica" pitchFamily="2" charset="0"/>
              </a:rPr>
              <a:t>Coronographic High Resolution Imaging System (CHRIS)</a:t>
            </a:r>
            <a:endParaRPr lang="en-GB" sz="3200">
              <a:solidFill>
                <a:schemeClr val="bg1"/>
              </a:solidFill>
              <a:latin typeface="Helvetica" pitchFamily="2" charset="0"/>
            </a:endParaRPr>
          </a:p>
        </p:txBody>
      </p:sp>
    </p:spTree>
    <p:extLst>
      <p:ext uri="{BB962C8B-B14F-4D97-AF65-F5344CB8AC3E}">
        <p14:creationId xmlns:p14="http://schemas.microsoft.com/office/powerpoint/2010/main" val="303557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28782-9DFA-66EB-F23B-E97184F6A64B}"/>
              </a:ext>
            </a:extLst>
          </p:cNvPr>
          <p:cNvSpPr>
            <a:spLocks noGrp="1"/>
          </p:cNvSpPr>
          <p:nvPr>
            <p:ph type="sldNum" sz="quarter" idx="12"/>
          </p:nvPr>
        </p:nvSpPr>
        <p:spPr/>
        <p:txBody>
          <a:bodyPr lIns="91440" tIns="45720" rIns="91440" bIns="45720" anchor="t"/>
          <a:lstStyle/>
          <a:p>
            <a:pPr algn="r"/>
            <a:fld id="{EAE17960-C8A1-2B4A-8570-2FC047EA0AEB}" type="slidenum">
              <a:rPr lang="en-SE" dirty="0" smtClean="0">
                <a:latin typeface="Helvetica"/>
                <a:cs typeface="Helvetica"/>
              </a:rPr>
              <a:pPr algn="r"/>
              <a:t>58</a:t>
            </a:fld>
            <a:endParaRPr lang="fr-FR">
              <a:latin typeface="Helvetica"/>
              <a:cs typeface="Helvetica"/>
            </a:endParaRPr>
          </a:p>
        </p:txBody>
      </p:sp>
      <p:sp>
        <p:nvSpPr>
          <p:cNvPr id="5" name="Title 16">
            <a:extLst>
              <a:ext uri="{FF2B5EF4-FFF2-40B4-BE49-F238E27FC236}">
                <a16:creationId xmlns:a16="http://schemas.microsoft.com/office/drawing/2014/main" id="{704D0D39-E411-6B5A-F35E-F09CA278B965}"/>
              </a:ext>
            </a:extLst>
          </p:cNvPr>
          <p:cNvSpPr txBox="1">
            <a:spLocks/>
          </p:cNvSpPr>
          <p:nvPr/>
        </p:nvSpPr>
        <p:spPr>
          <a:xfrm>
            <a:off x="248264" y="245933"/>
            <a:ext cx="10515600" cy="666879"/>
          </a:xfrm>
          <a:prstGeom prst="rect">
            <a:avLst/>
          </a:prstGeom>
          <a:effectLst>
            <a:outerShdw blurRad="50800" dist="38100" dir="2700000" algn="tl" rotWithShape="0">
              <a:prstClr val="black">
                <a:alpha val="40000"/>
              </a:prstClr>
            </a:outerShdw>
          </a:effectLst>
        </p:spPr>
        <p:txBody>
          <a:bodyPr>
            <a:normAutofit fontScale="97500" lnSpcReduction="10000"/>
          </a:bodyPr>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GB">
                <a:latin typeface="Franklin Gothic Medium" panose="020B0603020102020204" pitchFamily="34" charset="0"/>
              </a:rPr>
              <a:t>Requirements Breakdown</a:t>
            </a:r>
          </a:p>
        </p:txBody>
      </p:sp>
      <p:sp>
        <p:nvSpPr>
          <p:cNvPr id="6" name="Rectangle 5">
            <a:extLst>
              <a:ext uri="{FF2B5EF4-FFF2-40B4-BE49-F238E27FC236}">
                <a16:creationId xmlns:a16="http://schemas.microsoft.com/office/drawing/2014/main" id="{188183EC-1276-796E-D849-FF3FCEC10CB7}"/>
              </a:ext>
            </a:extLst>
          </p:cNvPr>
          <p:cNvSpPr/>
          <p:nvPr/>
        </p:nvSpPr>
        <p:spPr>
          <a:xfrm>
            <a:off x="183100" y="1205498"/>
            <a:ext cx="4260642" cy="1254069"/>
          </a:xfrm>
          <a:prstGeom prst="rect">
            <a:avLst/>
          </a:prstGeom>
          <a:solidFill>
            <a:srgbClr val="4F9A7A">
              <a:alpha val="72967"/>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Helvetica" panose="020B0604020202020204" pitchFamily="34" charset="0"/>
                <a:ea typeface="Cambria"/>
                <a:cs typeface="Helvetica" panose="020B0604020202020204" pitchFamily="34" charset="0"/>
              </a:rPr>
              <a:t>Science Objectives</a:t>
            </a:r>
          </a:p>
        </p:txBody>
      </p:sp>
      <p:sp>
        <p:nvSpPr>
          <p:cNvPr id="11" name="Rectangle 10">
            <a:extLst>
              <a:ext uri="{FF2B5EF4-FFF2-40B4-BE49-F238E27FC236}">
                <a16:creationId xmlns:a16="http://schemas.microsoft.com/office/drawing/2014/main" id="{247E7A04-FDE8-6171-BF41-7C565E11204A}"/>
              </a:ext>
            </a:extLst>
          </p:cNvPr>
          <p:cNvSpPr/>
          <p:nvPr/>
        </p:nvSpPr>
        <p:spPr>
          <a:xfrm>
            <a:off x="2628396" y="2565065"/>
            <a:ext cx="4260642" cy="1254069"/>
          </a:xfrm>
          <a:prstGeom prst="rect">
            <a:avLst/>
          </a:prstGeom>
          <a:solidFill>
            <a:srgbClr val="4F9A7A">
              <a:alpha val="72967"/>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Arial"/>
                <a:ea typeface="Cambria"/>
                <a:cs typeface="Arial"/>
              </a:rPr>
              <a:t>Science Requirements</a:t>
            </a:r>
          </a:p>
        </p:txBody>
      </p:sp>
      <p:sp>
        <p:nvSpPr>
          <p:cNvPr id="12" name="Rectangle 11">
            <a:extLst>
              <a:ext uri="{FF2B5EF4-FFF2-40B4-BE49-F238E27FC236}">
                <a16:creationId xmlns:a16="http://schemas.microsoft.com/office/drawing/2014/main" id="{67D35928-8F39-9292-2639-6C59B25E8B15}"/>
              </a:ext>
            </a:extLst>
          </p:cNvPr>
          <p:cNvSpPr/>
          <p:nvPr/>
        </p:nvSpPr>
        <p:spPr>
          <a:xfrm>
            <a:off x="5301945" y="3924632"/>
            <a:ext cx="4260642" cy="1254069"/>
          </a:xfrm>
          <a:prstGeom prst="rect">
            <a:avLst/>
          </a:prstGeom>
          <a:solidFill>
            <a:schemeClr val="accent2">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Arial"/>
                <a:ea typeface="Cambria"/>
                <a:cs typeface="Arial"/>
              </a:rPr>
              <a:t>Observatory Requirements</a:t>
            </a:r>
          </a:p>
        </p:txBody>
      </p:sp>
      <p:sp>
        <p:nvSpPr>
          <p:cNvPr id="13" name="Rectangle 12">
            <a:extLst>
              <a:ext uri="{FF2B5EF4-FFF2-40B4-BE49-F238E27FC236}">
                <a16:creationId xmlns:a16="http://schemas.microsoft.com/office/drawing/2014/main" id="{04206ACD-F37A-2C82-ED26-4FE26FC38369}"/>
              </a:ext>
            </a:extLst>
          </p:cNvPr>
          <p:cNvSpPr/>
          <p:nvPr/>
        </p:nvSpPr>
        <p:spPr>
          <a:xfrm>
            <a:off x="7218983" y="5284199"/>
            <a:ext cx="4260642" cy="1254069"/>
          </a:xfrm>
          <a:prstGeom prst="rect">
            <a:avLst/>
          </a:prstGeom>
          <a:solidFill>
            <a:schemeClr val="accent4">
              <a:alpha val="7296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latin typeface="Helvetica" panose="020B0604020202020204" pitchFamily="34" charset="0"/>
                <a:ea typeface="Cambria"/>
                <a:cs typeface="Helvetica" panose="020B0604020202020204" pitchFamily="34" charset="0"/>
              </a:rPr>
              <a:t> Spacecraft Requirements</a:t>
            </a:r>
          </a:p>
        </p:txBody>
      </p:sp>
      <p:sp>
        <p:nvSpPr>
          <p:cNvPr id="18" name="Arrow: Bent 17">
            <a:extLst>
              <a:ext uri="{FF2B5EF4-FFF2-40B4-BE49-F238E27FC236}">
                <a16:creationId xmlns:a16="http://schemas.microsoft.com/office/drawing/2014/main" id="{B04D3261-60C1-2FE8-B542-26B7B6E3DCAC}"/>
              </a:ext>
            </a:extLst>
          </p:cNvPr>
          <p:cNvSpPr/>
          <p:nvPr/>
        </p:nvSpPr>
        <p:spPr>
          <a:xfrm rot="5400000">
            <a:off x="4521767" y="1151093"/>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19" name="Arrow: Bent 18">
            <a:extLst>
              <a:ext uri="{FF2B5EF4-FFF2-40B4-BE49-F238E27FC236}">
                <a16:creationId xmlns:a16="http://schemas.microsoft.com/office/drawing/2014/main" id="{DDBE4743-25BE-0763-3B29-3F8B9F573604}"/>
              </a:ext>
            </a:extLst>
          </p:cNvPr>
          <p:cNvSpPr/>
          <p:nvPr/>
        </p:nvSpPr>
        <p:spPr>
          <a:xfrm rot="5400000">
            <a:off x="6981153" y="2510659"/>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20" name="Arrow: Bent 19">
            <a:extLst>
              <a:ext uri="{FF2B5EF4-FFF2-40B4-BE49-F238E27FC236}">
                <a16:creationId xmlns:a16="http://schemas.microsoft.com/office/drawing/2014/main" id="{092D6207-41AA-9985-C5F4-35361BFA31D0}"/>
              </a:ext>
            </a:extLst>
          </p:cNvPr>
          <p:cNvSpPr/>
          <p:nvPr/>
        </p:nvSpPr>
        <p:spPr>
          <a:xfrm rot="5400000">
            <a:off x="9654702" y="3870226"/>
            <a:ext cx="1359567" cy="1468381"/>
          </a:xfrm>
          <a:prstGeom prst="bentArrow">
            <a:avLst/>
          </a:prstGeom>
          <a:solidFill>
            <a:schemeClr val="bg1">
              <a:lumMod val="95000"/>
              <a:alpha val="72941"/>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4000">
              <a:solidFill>
                <a:schemeClr val="bg1"/>
              </a:solidFill>
            </a:endParaRPr>
          </a:p>
        </p:txBody>
      </p:sp>
      <p:sp>
        <p:nvSpPr>
          <p:cNvPr id="21" name="Rectangle 20">
            <a:extLst>
              <a:ext uri="{FF2B5EF4-FFF2-40B4-BE49-F238E27FC236}">
                <a16:creationId xmlns:a16="http://schemas.microsoft.com/office/drawing/2014/main" id="{9F01EA67-5AEA-B7DE-50B5-3BDA0B88D732}"/>
              </a:ext>
            </a:extLst>
          </p:cNvPr>
          <p:cNvSpPr/>
          <p:nvPr/>
        </p:nvSpPr>
        <p:spPr>
          <a:xfrm>
            <a:off x="5306891" y="3901935"/>
            <a:ext cx="4284260" cy="12540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3730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2" name="Slide Number Placeholder 1">
            <a:extLst>
              <a:ext uri="{FF2B5EF4-FFF2-40B4-BE49-F238E27FC236}">
                <a16:creationId xmlns:a16="http://schemas.microsoft.com/office/drawing/2014/main" id="{6F287ACB-CC13-7BC5-00EB-DD89BC566463}"/>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59</a:t>
            </a:fld>
            <a:endParaRPr lang="fr-FR">
              <a:solidFill>
                <a:srgbClr val="FFFFFF"/>
              </a:solidFill>
              <a:latin typeface="Helvetica"/>
              <a:cs typeface="Helvetica"/>
            </a:endParaRPr>
          </a:p>
        </p:txBody>
      </p:sp>
      <p:sp>
        <p:nvSpPr>
          <p:cNvPr id="4" name="Titel 3">
            <a:extLst>
              <a:ext uri="{FF2B5EF4-FFF2-40B4-BE49-F238E27FC236}">
                <a16:creationId xmlns:a16="http://schemas.microsoft.com/office/drawing/2014/main" id="{DE26FB9F-8FD0-B371-32B3-BA4408E957B8}"/>
              </a:ext>
            </a:extLst>
          </p:cNvPr>
          <p:cNvSpPr>
            <a:spLocks noGrp="1"/>
          </p:cNvSpPr>
          <p:nvPr>
            <p:ph type="title"/>
          </p:nvPr>
        </p:nvSpPr>
        <p:spPr/>
        <p:txBody>
          <a:bodyPr/>
          <a:lstStyle/>
          <a:p>
            <a:r>
              <a:rPr lang="de-DE"/>
              <a:t>Observatory </a:t>
            </a:r>
            <a:r>
              <a:rPr lang="de-DE" err="1"/>
              <a:t>Requirements</a:t>
            </a:r>
            <a:endParaRPr lang="de-DE"/>
          </a:p>
        </p:txBody>
      </p:sp>
      <p:sp>
        <p:nvSpPr>
          <p:cNvPr id="8" name="Rectangle 3">
            <a:extLst>
              <a:ext uri="{FF2B5EF4-FFF2-40B4-BE49-F238E27FC236}">
                <a16:creationId xmlns:a16="http://schemas.microsoft.com/office/drawing/2014/main" id="{108645F9-76B2-0069-7445-1A57363E4437}"/>
              </a:ext>
            </a:extLst>
          </p:cNvPr>
          <p:cNvSpPr/>
          <p:nvPr/>
        </p:nvSpPr>
        <p:spPr>
          <a:xfrm>
            <a:off x="550589" y="3948088"/>
            <a:ext cx="3408668" cy="1850887"/>
          </a:xfrm>
          <a:prstGeom prst="rect">
            <a:avLst/>
          </a:prstGeom>
          <a:solidFill>
            <a:srgbClr val="595959">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a:solidFill>
                  <a:schemeClr val="bg1"/>
                </a:solidFill>
                <a:latin typeface="Helvetica"/>
                <a:cs typeface="Helvetica"/>
              </a:rPr>
              <a:t>The mission shall be able to image in </a:t>
            </a:r>
            <a:r>
              <a:rPr lang="en-GB" sz="2800" b="1">
                <a:solidFill>
                  <a:schemeClr val="bg1"/>
                </a:solidFill>
                <a:latin typeface="Helvetica"/>
                <a:cs typeface="Helvetica"/>
              </a:rPr>
              <a:t>10.65, 11.4, 15.5, 19, 22 </a:t>
            </a:r>
            <a:r>
              <a:rPr lang="en-GB" sz="2800" b="1" err="1">
                <a:solidFill>
                  <a:schemeClr val="bg1"/>
                </a:solidFill>
                <a:latin typeface="Helvetica"/>
                <a:cs typeface="Helvetica"/>
              </a:rPr>
              <a:t>μm</a:t>
            </a:r>
            <a:r>
              <a:rPr lang="en-GB" sz="2800">
                <a:solidFill>
                  <a:schemeClr val="bg1"/>
                </a:solidFill>
                <a:latin typeface="Helvetica"/>
                <a:cs typeface="Helvetica"/>
              </a:rPr>
              <a:t> bands. </a:t>
            </a:r>
            <a:endParaRPr lang="de-DE">
              <a:solidFill>
                <a:schemeClr val="bg1"/>
              </a:solidFill>
            </a:endParaRPr>
          </a:p>
        </p:txBody>
      </p:sp>
      <p:sp>
        <p:nvSpPr>
          <p:cNvPr id="11" name="Rectangle 4">
            <a:extLst>
              <a:ext uri="{FF2B5EF4-FFF2-40B4-BE49-F238E27FC236}">
                <a16:creationId xmlns:a16="http://schemas.microsoft.com/office/drawing/2014/main" id="{00C48565-B5D9-D73B-F67E-1FA6003A0E1E}"/>
              </a:ext>
            </a:extLst>
          </p:cNvPr>
          <p:cNvSpPr/>
          <p:nvPr/>
        </p:nvSpPr>
        <p:spPr>
          <a:xfrm>
            <a:off x="4506011" y="1578113"/>
            <a:ext cx="7135399" cy="830997"/>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Helvetica"/>
                <a:cs typeface="Helvetica"/>
              </a:rPr>
              <a:t>Spectrograph is split by Dichroic into two channels</a:t>
            </a:r>
            <a:endParaRPr lang="en-US" sz="2800">
              <a:latin typeface="Helvetica" panose="020B0604020202020204" pitchFamily="34" charset="0"/>
              <a:cs typeface="Helvetica" panose="020B0604020202020204" pitchFamily="34" charset="0"/>
            </a:endParaRPr>
          </a:p>
        </p:txBody>
      </p:sp>
      <p:sp>
        <p:nvSpPr>
          <p:cNvPr id="14" name="Rectangle 6">
            <a:extLst>
              <a:ext uri="{FF2B5EF4-FFF2-40B4-BE49-F238E27FC236}">
                <a16:creationId xmlns:a16="http://schemas.microsoft.com/office/drawing/2014/main" id="{EC23665E-3B57-E23B-85B8-F06DC3E6DA96}"/>
              </a:ext>
            </a:extLst>
          </p:cNvPr>
          <p:cNvSpPr/>
          <p:nvPr/>
        </p:nvSpPr>
        <p:spPr>
          <a:xfrm>
            <a:off x="433359" y="1578113"/>
            <a:ext cx="3525898" cy="1850887"/>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Helvetica"/>
                <a:cs typeface="Helvetica"/>
              </a:rPr>
              <a:t>The mission shall do </a:t>
            </a:r>
            <a:r>
              <a:rPr lang="en-US" sz="2800" b="1" err="1">
                <a:latin typeface="Helvetica"/>
                <a:cs typeface="Helvetica"/>
              </a:rPr>
              <a:t>spectrography</a:t>
            </a:r>
            <a:r>
              <a:rPr lang="en-US" sz="2800">
                <a:latin typeface="Helvetica"/>
                <a:cs typeface="Helvetica"/>
              </a:rPr>
              <a:t> in the range of </a:t>
            </a:r>
            <a:r>
              <a:rPr lang="en-US" sz="2800" b="1">
                <a:latin typeface="Helvetica"/>
                <a:cs typeface="Helvetica"/>
              </a:rPr>
              <a:t>2.5-23 </a:t>
            </a:r>
            <a:r>
              <a:rPr lang="en-US" sz="2800" b="1" err="1">
                <a:latin typeface="Helvetica"/>
                <a:cs typeface="Helvetica"/>
              </a:rPr>
              <a:t>μm</a:t>
            </a:r>
            <a:r>
              <a:rPr lang="en-US" sz="2800">
                <a:latin typeface="Helvetica"/>
                <a:cs typeface="Helvetica"/>
              </a:rPr>
              <a:t>. </a:t>
            </a:r>
          </a:p>
        </p:txBody>
      </p:sp>
      <p:sp>
        <p:nvSpPr>
          <p:cNvPr id="17" name="Rectangle 7">
            <a:extLst>
              <a:ext uri="{FF2B5EF4-FFF2-40B4-BE49-F238E27FC236}">
                <a16:creationId xmlns:a16="http://schemas.microsoft.com/office/drawing/2014/main" id="{C75030A4-3A2C-7EE4-619C-AE912157931E}"/>
              </a:ext>
            </a:extLst>
          </p:cNvPr>
          <p:cNvSpPr/>
          <p:nvPr/>
        </p:nvSpPr>
        <p:spPr>
          <a:xfrm>
            <a:off x="4506009" y="3918793"/>
            <a:ext cx="7135399" cy="830997"/>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H" sz="2800">
                <a:latin typeface="Helvetica"/>
                <a:cs typeface="Helvetica"/>
              </a:rPr>
              <a:t>Selection of filter throughout the filter wheel</a:t>
            </a:r>
            <a:endParaRPr lang="en-CH" sz="2800">
              <a:latin typeface="Helvetica" panose="020B0604020202020204" pitchFamily="34" charset="0"/>
              <a:cs typeface="Helvetica" panose="020B0604020202020204" pitchFamily="34" charset="0"/>
            </a:endParaRPr>
          </a:p>
        </p:txBody>
      </p:sp>
      <p:sp>
        <p:nvSpPr>
          <p:cNvPr id="19" name="Rectangle 8">
            <a:extLst>
              <a:ext uri="{FF2B5EF4-FFF2-40B4-BE49-F238E27FC236}">
                <a16:creationId xmlns:a16="http://schemas.microsoft.com/office/drawing/2014/main" id="{DD7D573C-A2C1-D86C-61FA-E97F749531D1}"/>
              </a:ext>
            </a:extLst>
          </p:cNvPr>
          <p:cNvSpPr/>
          <p:nvPr/>
        </p:nvSpPr>
        <p:spPr>
          <a:xfrm>
            <a:off x="4506009" y="5089133"/>
            <a:ext cx="7135399" cy="1350033"/>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Helvetica"/>
                <a:cs typeface="Helvetica"/>
              </a:rPr>
              <a:t>Movable obscuration mask (in/out)</a:t>
            </a:r>
            <a:endParaRPr lang="en-US" sz="2800">
              <a:latin typeface="Helvetica" panose="020B0604020202020204" pitchFamily="34" charset="0"/>
              <a:cs typeface="Helvetica" panose="020B0604020202020204" pitchFamily="34" charset="0"/>
            </a:endParaRPr>
          </a:p>
        </p:txBody>
      </p:sp>
      <p:sp>
        <p:nvSpPr>
          <p:cNvPr id="21" name="Left Brace 9">
            <a:extLst>
              <a:ext uri="{FF2B5EF4-FFF2-40B4-BE49-F238E27FC236}">
                <a16:creationId xmlns:a16="http://schemas.microsoft.com/office/drawing/2014/main" id="{9F70782B-C558-DDD1-E8AB-299F8DDE3CF7}"/>
              </a:ext>
            </a:extLst>
          </p:cNvPr>
          <p:cNvSpPr/>
          <p:nvPr/>
        </p:nvSpPr>
        <p:spPr>
          <a:xfrm>
            <a:off x="4034672" y="1578112"/>
            <a:ext cx="471338" cy="4861053"/>
          </a:xfrm>
          <a:prstGeom prst="leftBrace">
            <a:avLst>
              <a:gd name="adj1" fmla="val 8333"/>
              <a:gd name="adj2" fmla="val 2364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Helvetica" panose="020B0604020202020204" pitchFamily="34" charset="0"/>
              <a:cs typeface="Helvetica" panose="020B0604020202020204" pitchFamily="34" charset="0"/>
            </a:endParaRPr>
          </a:p>
        </p:txBody>
      </p:sp>
      <p:sp>
        <p:nvSpPr>
          <p:cNvPr id="24" name="Rectangle 10">
            <a:extLst>
              <a:ext uri="{FF2B5EF4-FFF2-40B4-BE49-F238E27FC236}">
                <a16:creationId xmlns:a16="http://schemas.microsoft.com/office/drawing/2014/main" id="{0848DA8C-EBC2-BBAE-B9D0-1FFEDE756FCD}"/>
              </a:ext>
            </a:extLst>
          </p:cNvPr>
          <p:cNvSpPr/>
          <p:nvPr/>
        </p:nvSpPr>
        <p:spPr>
          <a:xfrm>
            <a:off x="4506009" y="2748453"/>
            <a:ext cx="7135399" cy="830997"/>
          </a:xfrm>
          <a:prstGeom prst="rect">
            <a:avLst/>
          </a:prstGeom>
          <a:solidFill>
            <a:schemeClr val="bg2">
              <a:lumMod val="10000"/>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latin typeface="Helvetica"/>
                <a:cs typeface="Helvetica"/>
              </a:rPr>
              <a:t>Channel 1: 2.5-10 </a:t>
            </a:r>
            <a:r>
              <a:rPr lang="en-US" sz="2800" err="1">
                <a:latin typeface="Helvetica"/>
                <a:cs typeface="Helvetica"/>
              </a:rPr>
              <a:t>μm</a:t>
            </a:r>
            <a:r>
              <a:rPr lang="en-US" sz="2800">
                <a:latin typeface="Helvetica"/>
                <a:cs typeface="Helvetica"/>
              </a:rPr>
              <a:t>, Channel 2: 10-22 </a:t>
            </a:r>
            <a:r>
              <a:rPr lang="en-US" sz="2800" err="1">
                <a:latin typeface="Helvetica"/>
                <a:cs typeface="Helvetica"/>
              </a:rPr>
              <a:t>μm</a:t>
            </a:r>
            <a:endParaRPr lang="en-US" sz="2800">
              <a:latin typeface="Helvetica"/>
              <a:cs typeface="Helvetica"/>
            </a:endParaRPr>
          </a:p>
        </p:txBody>
      </p:sp>
    </p:spTree>
    <p:extLst>
      <p:ext uri="{BB962C8B-B14F-4D97-AF65-F5344CB8AC3E}">
        <p14:creationId xmlns:p14="http://schemas.microsoft.com/office/powerpoint/2010/main" val="303708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167FCE3C-83B8-3711-B78D-4BA95E3A47D2}"/>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smtClean="0"/>
              <a:pPr algn="r"/>
              <a:t>6</a:t>
            </a:fld>
            <a:endParaRPr lang="en-SE"/>
          </a:p>
        </p:txBody>
      </p:sp>
      <p:sp>
        <p:nvSpPr>
          <p:cNvPr id="2" name="Title 1">
            <a:extLst>
              <a:ext uri="{FF2B5EF4-FFF2-40B4-BE49-F238E27FC236}">
                <a16:creationId xmlns:a16="http://schemas.microsoft.com/office/drawing/2014/main" id="{EAE17401-3780-C3DC-88EE-7EA629F6848A}"/>
              </a:ext>
            </a:extLst>
          </p:cNvPr>
          <p:cNvSpPr>
            <a:spLocks noGrp="1"/>
          </p:cNvSpPr>
          <p:nvPr>
            <p:ph type="title"/>
          </p:nvPr>
        </p:nvSpPr>
        <p:spPr>
          <a:xfrm>
            <a:off x="248264" y="245933"/>
            <a:ext cx="10515600" cy="666879"/>
          </a:xfrm>
          <a:effectLst>
            <a:outerShdw blurRad="50800" dist="38100" dir="2700000" algn="tl" rotWithShape="0">
              <a:prstClr val="black"/>
            </a:outerShdw>
          </a:effectLst>
        </p:spPr>
        <p:txBody>
          <a:bodyPr>
            <a:normAutofit fontScale="90000"/>
          </a:bodyPr>
          <a:lstStyle/>
          <a:p>
            <a:r>
              <a:rPr lang="en-GB">
                <a:latin typeface="Franklin Gothic Medium" panose="020B0603020102020204" pitchFamily="34" charset="0"/>
              </a:rPr>
              <a:t>Mission Statement</a:t>
            </a:r>
          </a:p>
        </p:txBody>
      </p:sp>
      <p:grpSp>
        <p:nvGrpSpPr>
          <p:cNvPr id="3" name="Group 2">
            <a:extLst>
              <a:ext uri="{FF2B5EF4-FFF2-40B4-BE49-F238E27FC236}">
                <a16:creationId xmlns:a16="http://schemas.microsoft.com/office/drawing/2014/main" id="{2C0D4057-8552-76E8-27CC-B3B92229AECA}"/>
              </a:ext>
            </a:extLst>
          </p:cNvPr>
          <p:cNvGrpSpPr/>
          <p:nvPr/>
        </p:nvGrpSpPr>
        <p:grpSpPr>
          <a:xfrm>
            <a:off x="2496294" y="2481682"/>
            <a:ext cx="7199412" cy="2431436"/>
            <a:chOff x="2958748" y="2481682"/>
            <a:chExt cx="7199412" cy="2431436"/>
          </a:xfrm>
        </p:grpSpPr>
        <p:sp>
          <p:nvSpPr>
            <p:cNvPr id="4" name="Rectangle 3">
              <a:extLst>
                <a:ext uri="{FF2B5EF4-FFF2-40B4-BE49-F238E27FC236}">
                  <a16:creationId xmlns:a16="http://schemas.microsoft.com/office/drawing/2014/main" id="{FDBA72E1-972E-BDB9-CA6A-78897F42C7DE}"/>
                </a:ext>
              </a:extLst>
            </p:cNvPr>
            <p:cNvSpPr/>
            <p:nvPr/>
          </p:nvSpPr>
          <p:spPr>
            <a:xfrm>
              <a:off x="2958748" y="2481683"/>
              <a:ext cx="7199412" cy="2431435"/>
            </a:xfrm>
            <a:prstGeom prst="rect">
              <a:avLst/>
            </a:prstGeom>
            <a:solidFill>
              <a:srgbClr val="0D0D0D">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400">
                <a:solidFill>
                  <a:schemeClr val="tx1"/>
                </a:solidFill>
                <a:latin typeface="Arial"/>
                <a:ea typeface="Cambria"/>
                <a:cs typeface="Calibri" panose="020F0502020204030204"/>
              </a:endParaRPr>
            </a:p>
          </p:txBody>
        </p:sp>
        <p:sp>
          <p:nvSpPr>
            <p:cNvPr id="8" name="TextBox 7">
              <a:extLst>
                <a:ext uri="{FF2B5EF4-FFF2-40B4-BE49-F238E27FC236}">
                  <a16:creationId xmlns:a16="http://schemas.microsoft.com/office/drawing/2014/main" id="{7BAE67A3-9B4E-ED7D-3D54-A7A32EFE85BE}"/>
                </a:ext>
              </a:extLst>
            </p:cNvPr>
            <p:cNvSpPr txBox="1"/>
            <p:nvPr/>
          </p:nvSpPr>
          <p:spPr>
            <a:xfrm>
              <a:off x="3039213" y="2481682"/>
              <a:ext cx="7118947"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800" b="1">
                  <a:solidFill>
                    <a:schemeClr val="bg1"/>
                  </a:solidFill>
                  <a:latin typeface="Helvetica" panose="020B0604020202020204" pitchFamily="34" charset="0"/>
                  <a:ea typeface="+mn-lt"/>
                  <a:cs typeface="Helvetica" panose="020B0604020202020204" pitchFamily="34" charset="0"/>
                </a:rPr>
                <a:t>The ARISTOTLE Mission shall push the envelope in the search of precursors for life in stellar systems. </a:t>
              </a:r>
              <a:endParaRPr lang="en-US" sz="3800" b="1">
                <a:solidFill>
                  <a:schemeClr val="bg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356633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647E9A-E3EC-7FA3-4B82-286E539277F4}"/>
              </a:ext>
            </a:extLst>
          </p:cNvPr>
          <p:cNvSpPr/>
          <p:nvPr/>
        </p:nvSpPr>
        <p:spPr>
          <a:xfrm>
            <a:off x="342831" y="1216626"/>
            <a:ext cx="5520554" cy="924773"/>
          </a:xfrm>
          <a:prstGeom prst="rect">
            <a:avLst/>
          </a:prstGeom>
          <a:solidFill>
            <a:srgbClr val="4F9A7A">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Science Case</a:t>
            </a:r>
            <a:endParaRPr lang="en-CH" sz="4000">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6BEAAFE9-44C9-2730-434E-28F725D4F992}"/>
              </a:ext>
            </a:extLst>
          </p:cNvPr>
          <p:cNvSpPr/>
          <p:nvPr/>
        </p:nvSpPr>
        <p:spPr>
          <a:xfrm>
            <a:off x="342831" y="2532080"/>
            <a:ext cx="5520554" cy="924773"/>
          </a:xfrm>
          <a:prstGeom prst="rect">
            <a:avLst/>
          </a:prstGeom>
          <a:solidFill>
            <a:schemeClr val="accent2">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Observatory</a:t>
            </a:r>
            <a:endParaRPr lang="en-CH" sz="4000">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270DA612-F0AC-AFEC-2FC0-FECFFDBA9D79}"/>
              </a:ext>
            </a:extLst>
          </p:cNvPr>
          <p:cNvSpPr/>
          <p:nvPr/>
        </p:nvSpPr>
        <p:spPr>
          <a:xfrm>
            <a:off x="342831" y="3847535"/>
            <a:ext cx="5520554" cy="924773"/>
          </a:xfrm>
          <a:prstGeom prst="rect">
            <a:avLst/>
          </a:prstGeom>
          <a:solidFill>
            <a:schemeClr val="accent4">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Spacecraft</a:t>
            </a:r>
            <a:endParaRPr lang="en-CH" sz="4000">
              <a:latin typeface="Helvetica" panose="020B06040202020202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5969B26E-CB38-97CC-EC57-E0FCC4E5EA07}"/>
              </a:ext>
            </a:extLst>
          </p:cNvPr>
          <p:cNvSpPr/>
          <p:nvPr/>
        </p:nvSpPr>
        <p:spPr>
          <a:xfrm>
            <a:off x="342831" y="5162990"/>
            <a:ext cx="5520554" cy="924773"/>
          </a:xfrm>
          <a:prstGeom prst="rect">
            <a:avLst/>
          </a:prstGeom>
          <a:solidFill>
            <a:schemeClr val="accent5">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a:latin typeface="Helvetica" panose="020B0604020202020204" pitchFamily="34" charset="0"/>
                <a:cs typeface="Helvetica" panose="020B0604020202020204" pitchFamily="34" charset="0"/>
              </a:rPr>
              <a:t>Conclusion</a:t>
            </a:r>
            <a:endParaRPr lang="en-CH" sz="4000">
              <a:latin typeface="Helvetica" panose="020B0604020202020204" pitchFamily="34" charset="0"/>
              <a:cs typeface="Helvetica" panose="020B0604020202020204" pitchFamily="34" charset="0"/>
            </a:endParaRPr>
          </a:p>
        </p:txBody>
      </p:sp>
      <p:sp>
        <p:nvSpPr>
          <p:cNvPr id="23" name="Title 1">
            <a:extLst>
              <a:ext uri="{FF2B5EF4-FFF2-40B4-BE49-F238E27FC236}">
                <a16:creationId xmlns:a16="http://schemas.microsoft.com/office/drawing/2014/main" id="{B5645E8D-3A19-F4F0-0CF2-3A50244C5827}"/>
              </a:ext>
            </a:extLst>
          </p:cNvPr>
          <p:cNvSpPr txBox="1">
            <a:spLocks/>
          </p:cNvSpPr>
          <p:nvPr/>
        </p:nvSpPr>
        <p:spPr>
          <a:xfrm>
            <a:off x="248264" y="245933"/>
            <a:ext cx="10515600" cy="666879"/>
          </a:xfrm>
          <a:prstGeom prst="rect">
            <a:avLst/>
          </a:prstGeom>
        </p:spPr>
        <p:txBody>
          <a:bodyPr anchor="b">
            <a:normAutofit fontScale="97500"/>
          </a:bodyPr>
          <a:lstStyle>
            <a:lvl1pPr algn="l" defTabSz="914400" rtl="0" eaLnBrk="1" latinLnBrk="0" hangingPunct="1">
              <a:lnSpc>
                <a:spcPct val="90000"/>
              </a:lnSpc>
              <a:spcBef>
                <a:spcPct val="0"/>
              </a:spcBef>
              <a:buNone/>
              <a:defRPr sz="6000" kern="1200">
                <a:solidFill>
                  <a:schemeClr val="bg1"/>
                </a:solidFill>
                <a:latin typeface="Helvetica" pitchFamily="2" charset="0"/>
                <a:ea typeface="+mj-ea"/>
                <a:cs typeface="+mj-cs"/>
              </a:defRPr>
            </a:lvl1pPr>
          </a:lstStyle>
          <a:p>
            <a:r>
              <a:rPr lang="en-GB" sz="4000"/>
              <a:t>Table of Content: Spacecraft</a:t>
            </a:r>
          </a:p>
        </p:txBody>
      </p:sp>
      <p:sp>
        <p:nvSpPr>
          <p:cNvPr id="2" name="Rectangle 1">
            <a:extLst>
              <a:ext uri="{FF2B5EF4-FFF2-40B4-BE49-F238E27FC236}">
                <a16:creationId xmlns:a16="http://schemas.microsoft.com/office/drawing/2014/main" id="{9D1135C1-B592-F969-933E-1AC1B1EDB03A}"/>
              </a:ext>
            </a:extLst>
          </p:cNvPr>
          <p:cNvSpPr/>
          <p:nvPr/>
        </p:nvSpPr>
        <p:spPr>
          <a:xfrm>
            <a:off x="6328617" y="2667255"/>
            <a:ext cx="5520554" cy="830996"/>
          </a:xfrm>
          <a:prstGeom prst="rect">
            <a:avLst/>
          </a:prstGeom>
          <a:solidFill>
            <a:srgbClr val="595959">
              <a:alpha val="80000"/>
            </a:srgb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a:cs typeface="Helvetica"/>
              </a:rPr>
              <a:t>Spacecraft Envelope</a:t>
            </a:r>
            <a:endParaRPr lang="en-US" sz="3600"/>
          </a:p>
        </p:txBody>
      </p:sp>
      <p:sp>
        <p:nvSpPr>
          <p:cNvPr id="3" name="Rectangle 2">
            <a:extLst>
              <a:ext uri="{FF2B5EF4-FFF2-40B4-BE49-F238E27FC236}">
                <a16:creationId xmlns:a16="http://schemas.microsoft.com/office/drawing/2014/main" id="{AD0A7C29-501C-2BB1-F052-B0D9DEE51F48}"/>
              </a:ext>
            </a:extLst>
          </p:cNvPr>
          <p:cNvSpPr/>
          <p:nvPr/>
        </p:nvSpPr>
        <p:spPr>
          <a:xfrm>
            <a:off x="6328617" y="3801909"/>
            <a:ext cx="5520554" cy="830996"/>
          </a:xfrm>
          <a:prstGeom prst="rect">
            <a:avLst/>
          </a:prstGeom>
          <a:solidFill>
            <a:srgbClr val="595959">
              <a:alpha val="80000"/>
            </a:srgb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a:cs typeface="Helvetica"/>
              </a:rPr>
              <a:t>Subsystems Decomposition</a:t>
            </a:r>
            <a:endParaRPr lang="en-US" sz="3600"/>
          </a:p>
        </p:txBody>
      </p:sp>
      <p:sp>
        <p:nvSpPr>
          <p:cNvPr id="4" name="Rectangle 3">
            <a:extLst>
              <a:ext uri="{FF2B5EF4-FFF2-40B4-BE49-F238E27FC236}">
                <a16:creationId xmlns:a16="http://schemas.microsoft.com/office/drawing/2014/main" id="{484F55BB-36C7-F088-CB4A-71BCF48EC129}"/>
              </a:ext>
            </a:extLst>
          </p:cNvPr>
          <p:cNvSpPr/>
          <p:nvPr/>
        </p:nvSpPr>
        <p:spPr>
          <a:xfrm>
            <a:off x="6328615" y="4936563"/>
            <a:ext cx="5520554" cy="830996"/>
          </a:xfrm>
          <a:prstGeom prst="rect">
            <a:avLst/>
          </a:prstGeom>
          <a:solidFill>
            <a:srgbClr val="595959">
              <a:alpha val="80000"/>
            </a:srgb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a:cs typeface="Helvetica"/>
              </a:rPr>
              <a:t>Operations &amp; Launch</a:t>
            </a:r>
            <a:endParaRPr lang="en-US" sz="3600"/>
          </a:p>
        </p:txBody>
      </p:sp>
      <p:sp>
        <p:nvSpPr>
          <p:cNvPr id="6" name="Left Brace 5">
            <a:extLst>
              <a:ext uri="{FF2B5EF4-FFF2-40B4-BE49-F238E27FC236}">
                <a16:creationId xmlns:a16="http://schemas.microsoft.com/office/drawing/2014/main" id="{66A929C7-2EF3-1298-2C20-9D7B69E25F69}"/>
              </a:ext>
            </a:extLst>
          </p:cNvPr>
          <p:cNvSpPr/>
          <p:nvPr/>
        </p:nvSpPr>
        <p:spPr>
          <a:xfrm>
            <a:off x="5863386" y="2667255"/>
            <a:ext cx="465229" cy="3100304"/>
          </a:xfrm>
          <a:prstGeom prst="leftBrace">
            <a:avLst>
              <a:gd name="adj1" fmla="val 8333"/>
              <a:gd name="adj2" fmla="val 53147"/>
            </a:avLst>
          </a:prstGeom>
          <a:ln w="57150">
            <a:solidFill>
              <a:schemeClr val="accent4">
                <a:alpha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7" name="Slide Number Placeholder 1">
            <a:extLst>
              <a:ext uri="{FF2B5EF4-FFF2-40B4-BE49-F238E27FC236}">
                <a16:creationId xmlns:a16="http://schemas.microsoft.com/office/drawing/2014/main" id="{93D1AC6E-6BDA-462F-8C65-DB158F9AE8DE}"/>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60</a:t>
            </a:fld>
            <a:endParaRPr lang="fr-FR">
              <a:solidFill>
                <a:srgbClr val="FFFFFF"/>
              </a:solidFill>
              <a:latin typeface="Helvetica"/>
              <a:cs typeface="Helvetica"/>
            </a:endParaRPr>
          </a:p>
        </p:txBody>
      </p:sp>
    </p:spTree>
    <p:extLst>
      <p:ext uri="{BB962C8B-B14F-4D97-AF65-F5344CB8AC3E}">
        <p14:creationId xmlns:p14="http://schemas.microsoft.com/office/powerpoint/2010/main" val="553790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B56A9E-90B7-05C7-F6B6-F654C79F8E1F}"/>
              </a:ext>
            </a:extLst>
          </p:cNvPr>
          <p:cNvSpPr>
            <a:spLocks noGrp="1"/>
          </p:cNvSpPr>
          <p:nvPr>
            <p:ph idx="1"/>
          </p:nvPr>
        </p:nvSpPr>
        <p:spPr/>
        <p:txBody>
          <a:bodyPr vert="horz" lIns="91440" tIns="45720" rIns="91440" bIns="45720" rtlCol="0" anchor="t">
            <a:normAutofit/>
          </a:bodyPr>
          <a:lstStyle/>
          <a:p>
            <a:pPr marL="0" indent="0">
              <a:buNone/>
            </a:pPr>
            <a:r>
              <a:rPr lang="en-GB">
                <a:latin typeface="Arial"/>
                <a:cs typeface="Arial"/>
              </a:rPr>
              <a:t>Main design drivers</a:t>
            </a:r>
          </a:p>
        </p:txBody>
      </p:sp>
      <p:sp>
        <p:nvSpPr>
          <p:cNvPr id="8" name="Text Placeholder 7">
            <a:extLst>
              <a:ext uri="{FF2B5EF4-FFF2-40B4-BE49-F238E27FC236}">
                <a16:creationId xmlns:a16="http://schemas.microsoft.com/office/drawing/2014/main" id="{255DAC2E-F50A-0AD5-17E8-657EBC4A7F19}"/>
              </a:ext>
            </a:extLst>
          </p:cNvPr>
          <p:cNvSpPr>
            <a:spLocks noGrp="1"/>
          </p:cNvSpPr>
          <p:nvPr>
            <p:ph type="body" sz="quarter" idx="15"/>
          </p:nvPr>
        </p:nvSpPr>
        <p:spPr>
          <a:xfrm>
            <a:off x="252331" y="1936558"/>
            <a:ext cx="7019326" cy="4365625"/>
          </a:xfrm>
        </p:spPr>
        <p:txBody>
          <a:bodyPr vert="horz" lIns="91440" tIns="45720" rIns="91440" bIns="45720" rtlCol="0" anchor="t">
            <a:normAutofit fontScale="92500"/>
          </a:bodyPr>
          <a:lstStyle/>
          <a:p>
            <a:r>
              <a:rPr lang="en-US">
                <a:latin typeface="Arial"/>
                <a:ea typeface="Arial"/>
                <a:cs typeface="Arial"/>
              </a:rPr>
              <a:t>Primary mirror size (4m)</a:t>
            </a:r>
          </a:p>
          <a:p>
            <a:r>
              <a:rPr lang="en-US">
                <a:latin typeface="Arial"/>
                <a:ea typeface="Arial"/>
                <a:cs typeface="Arial"/>
              </a:rPr>
              <a:t>Observation wavelength range (2.5-23μm)</a:t>
            </a:r>
          </a:p>
          <a:p>
            <a:r>
              <a:rPr lang="en-US">
                <a:latin typeface="Arial"/>
                <a:ea typeface="Arial"/>
                <a:cs typeface="Arial"/>
              </a:rPr>
              <a:t>Instrument operational temperature (7-10K)</a:t>
            </a:r>
          </a:p>
          <a:p>
            <a:r>
              <a:rPr lang="en-US">
                <a:latin typeface="Arial"/>
                <a:ea typeface="Arial"/>
                <a:cs typeface="Arial"/>
              </a:rPr>
              <a:t>Mission lifetime (5+ years)</a:t>
            </a:r>
          </a:p>
          <a:p>
            <a:endParaRPr lang="en-US">
              <a:latin typeface="Arial"/>
              <a:ea typeface="Arial"/>
              <a:cs typeface="Arial"/>
            </a:endParaRPr>
          </a:p>
          <a:p>
            <a:endParaRPr lang="en-US">
              <a:latin typeface="Arial"/>
              <a:cs typeface="Helvetica"/>
            </a:endParaRPr>
          </a:p>
          <a:p>
            <a:r>
              <a:rPr lang="en-US">
                <a:latin typeface="Arial"/>
                <a:cs typeface="Helvetica"/>
              </a:rPr>
              <a:t>Launch vehicle constrains</a:t>
            </a:r>
          </a:p>
          <a:p>
            <a:r>
              <a:rPr lang="en-US">
                <a:latin typeface="Arial"/>
                <a:cs typeface="Helvetica"/>
              </a:rPr>
              <a:t>Reuse of currently developed </a:t>
            </a:r>
            <a:br>
              <a:rPr lang="en-US">
                <a:latin typeface="Arial"/>
                <a:cs typeface="Helvetica"/>
              </a:rPr>
            </a:br>
            <a:r>
              <a:rPr lang="en-US">
                <a:latin typeface="Arial"/>
                <a:cs typeface="Helvetica"/>
              </a:rPr>
              <a:t>technologies (high TRLs)</a:t>
            </a:r>
          </a:p>
          <a:p>
            <a:endParaRPr lang="en-GB"/>
          </a:p>
        </p:txBody>
      </p:sp>
      <p:sp>
        <p:nvSpPr>
          <p:cNvPr id="6" name="Slide Number Placeholder 1">
            <a:extLst>
              <a:ext uri="{FF2B5EF4-FFF2-40B4-BE49-F238E27FC236}">
                <a16:creationId xmlns:a16="http://schemas.microsoft.com/office/drawing/2014/main" id="{0DC3A7D0-1012-B794-67DB-C8849C861DFE}"/>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dirty="0" smtClean="0">
                <a:solidFill>
                  <a:srgbClr val="FFFFFF"/>
                </a:solidFill>
                <a:latin typeface="Helvetica"/>
                <a:cs typeface="Helvetica"/>
              </a:rPr>
              <a:pPr algn="r"/>
              <a:t>61</a:t>
            </a:fld>
            <a:endParaRPr lang="fr-FR">
              <a:solidFill>
                <a:srgbClr val="FFFFFF"/>
              </a:solidFill>
              <a:latin typeface="Helvetica"/>
              <a:cs typeface="Helvetica"/>
            </a:endParaRPr>
          </a:p>
        </p:txBody>
      </p:sp>
      <p:sp>
        <p:nvSpPr>
          <p:cNvPr id="10" name="Title 9">
            <a:extLst>
              <a:ext uri="{FF2B5EF4-FFF2-40B4-BE49-F238E27FC236}">
                <a16:creationId xmlns:a16="http://schemas.microsoft.com/office/drawing/2014/main" id="{C647D700-0624-272A-08C4-D7F950541832}"/>
              </a:ext>
            </a:extLst>
          </p:cNvPr>
          <p:cNvSpPr>
            <a:spLocks noGrp="1"/>
          </p:cNvSpPr>
          <p:nvPr>
            <p:ph type="title"/>
          </p:nvPr>
        </p:nvSpPr>
        <p:spPr/>
        <p:txBody>
          <a:bodyPr lIns="91440" tIns="45720" rIns="91440" bIns="45720" anchor="t"/>
          <a:lstStyle/>
          <a:p>
            <a:r>
              <a:rPr lang="en-GB">
                <a:latin typeface="Franklin Gothic Medium"/>
              </a:rPr>
              <a:t>Design Drivers</a:t>
            </a:r>
          </a:p>
        </p:txBody>
      </p:sp>
      <p:sp>
        <p:nvSpPr>
          <p:cNvPr id="15" name="Text Placeholder 12">
            <a:extLst>
              <a:ext uri="{FF2B5EF4-FFF2-40B4-BE49-F238E27FC236}">
                <a16:creationId xmlns:a16="http://schemas.microsoft.com/office/drawing/2014/main" id="{C673B45E-1A23-0DB7-D545-F6FBA4986B7F}"/>
              </a:ext>
            </a:extLst>
          </p:cNvPr>
          <p:cNvSpPr txBox="1">
            <a:spLocks/>
          </p:cNvSpPr>
          <p:nvPr/>
        </p:nvSpPr>
        <p:spPr>
          <a:xfrm>
            <a:off x="248263" y="4238747"/>
            <a:ext cx="4681599" cy="514367"/>
          </a:xfrm>
          <a:prstGeom prst="rect">
            <a:avLst/>
          </a:prstGeom>
        </p:spPr>
        <p:txBody>
          <a:bodyPr vert="horz" lIns="91440" tIns="45720" rIns="91440" bIns="45720" rtlCol="0" anchor="t">
            <a:norm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a:latin typeface="Helvetica"/>
                <a:cs typeface="Helvetica"/>
              </a:rPr>
              <a:t>Secondary design drivers</a:t>
            </a:r>
            <a:endParaRPr lang="en-GB"/>
          </a:p>
        </p:txBody>
      </p:sp>
      <p:cxnSp>
        <p:nvCxnSpPr>
          <p:cNvPr id="16" name="Straight Connector 15">
            <a:extLst>
              <a:ext uri="{FF2B5EF4-FFF2-40B4-BE49-F238E27FC236}">
                <a16:creationId xmlns:a16="http://schemas.microsoft.com/office/drawing/2014/main" id="{0B5670FC-1D81-F025-5F3F-02518AB8233B}"/>
              </a:ext>
            </a:extLst>
          </p:cNvPr>
          <p:cNvCxnSpPr>
            <a:cxnSpLocks/>
          </p:cNvCxnSpPr>
          <p:nvPr/>
        </p:nvCxnSpPr>
        <p:spPr>
          <a:xfrm>
            <a:off x="286798" y="4747895"/>
            <a:ext cx="38492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556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B18A-7E03-7A83-1CC4-A1EF996197BB}"/>
              </a:ext>
            </a:extLst>
          </p:cNvPr>
          <p:cNvSpPr>
            <a:spLocks noGrp="1"/>
          </p:cNvSpPr>
          <p:nvPr>
            <p:ph type="title" idx="4294967295"/>
          </p:nvPr>
        </p:nvSpPr>
        <p:spPr>
          <a:xfrm>
            <a:off x="989012" y="2766218"/>
            <a:ext cx="10213975" cy="1325563"/>
          </a:xfrm>
          <a:prstGeom prst="rect">
            <a:avLst/>
          </a:prstGeom>
        </p:spPr>
        <p:txBody>
          <a:bodyPr lIns="91440" tIns="45720" rIns="91440" bIns="45720" anchor="ctr"/>
          <a:lstStyle/>
          <a:p>
            <a:pPr algn="ctr"/>
            <a:r>
              <a:rPr lang="en-US" sz="6600" b="1">
                <a:effectLst>
                  <a:outerShdw blurRad="50800" dist="38100" dir="2700000" algn="tl" rotWithShape="0">
                    <a:prstClr val="black"/>
                  </a:outerShdw>
                </a:effectLst>
                <a:cs typeface="Calibri Light"/>
              </a:rPr>
              <a:t>Spacecraft Envelope</a:t>
            </a:r>
            <a:endParaRPr lang="en-US" sz="6600" b="1">
              <a:solidFill>
                <a:schemeClr val="bg1"/>
              </a:solidFill>
              <a:effectLst>
                <a:outerShdw blurRad="50800" dist="38100" dir="2700000" algn="tl" rotWithShape="0">
                  <a:prstClr val="black"/>
                </a:outerShdw>
              </a:effectLst>
              <a:cs typeface="Calibri Light"/>
            </a:endParaRPr>
          </a:p>
        </p:txBody>
      </p:sp>
      <p:sp>
        <p:nvSpPr>
          <p:cNvPr id="5" name="Slide Number Placeholder 1">
            <a:extLst>
              <a:ext uri="{FF2B5EF4-FFF2-40B4-BE49-F238E27FC236}">
                <a16:creationId xmlns:a16="http://schemas.microsoft.com/office/drawing/2014/main" id="{9C5BB4CD-B13D-7522-CF9E-33704E411CFB}"/>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SE">
                <a:solidFill>
                  <a:srgbClr val="FFFFFF"/>
                </a:solidFill>
                <a:latin typeface="Helvetica"/>
                <a:cs typeface="Helvetica"/>
              </a:rPr>
              <a:t>62</a:t>
            </a:r>
            <a:endParaRPr lang="fr-FR">
              <a:solidFill>
                <a:srgbClr val="FFFFFF"/>
              </a:solidFill>
              <a:latin typeface="Helvetica"/>
              <a:cs typeface="Helvetica"/>
            </a:endParaRPr>
          </a:p>
        </p:txBody>
      </p:sp>
    </p:spTree>
    <p:extLst>
      <p:ext uri="{BB962C8B-B14F-4D97-AF65-F5344CB8AC3E}">
        <p14:creationId xmlns:p14="http://schemas.microsoft.com/office/powerpoint/2010/main" val="3158710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FE54B9-8290-BD15-C511-AEC3A2839088}"/>
              </a:ext>
            </a:extLst>
          </p:cNvPr>
          <p:cNvSpPr>
            <a:spLocks noGrp="1"/>
          </p:cNvSpPr>
          <p:nvPr>
            <p:ph type="sldNum" sz="quarter" idx="12"/>
          </p:nvPr>
        </p:nvSpPr>
        <p:spPr/>
        <p:txBody>
          <a:bodyPr lIns="91440" tIns="45720" rIns="91440" bIns="45720" anchor="t"/>
          <a:lstStyle/>
          <a:p>
            <a:pPr algn="r"/>
            <a:r>
              <a:rPr lang="fr-FR">
                <a:latin typeface="Helvetica"/>
                <a:cs typeface="Helvetica"/>
              </a:rPr>
              <a:t>63</a:t>
            </a:r>
            <a:endParaRPr lang="fr-FR"/>
          </a:p>
        </p:txBody>
      </p:sp>
      <p:sp>
        <p:nvSpPr>
          <p:cNvPr id="4" name="Title 6">
            <a:extLst>
              <a:ext uri="{FF2B5EF4-FFF2-40B4-BE49-F238E27FC236}">
                <a16:creationId xmlns:a16="http://schemas.microsoft.com/office/drawing/2014/main" id="{BAF396D6-9675-F8B2-E02E-334E7E7997AA}"/>
              </a:ext>
            </a:extLst>
          </p:cNvPr>
          <p:cNvSpPr txBox="1">
            <a:spLocks/>
          </p:cNvSpPr>
          <p:nvPr/>
        </p:nvSpPr>
        <p:spPr>
          <a:xfrm>
            <a:off x="248263" y="245934"/>
            <a:ext cx="11742175" cy="7717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GB">
                <a:latin typeface="Franklin Gothic Medium"/>
              </a:rPr>
              <a:t>Our Baby</a:t>
            </a:r>
            <a:endParaRPr lang="fr-FR"/>
          </a:p>
        </p:txBody>
      </p:sp>
      <p:pic>
        <p:nvPicPr>
          <p:cNvPr id="9" name="Image 8" descr="Une image contenant capture d’écran, vaisseau spatial, conception&#10;&#10;Description générée automatiquement">
            <a:extLst>
              <a:ext uri="{FF2B5EF4-FFF2-40B4-BE49-F238E27FC236}">
                <a16:creationId xmlns:a16="http://schemas.microsoft.com/office/drawing/2014/main" id="{7EA927A6-9275-6D81-609D-48E5DBD6B96B}"/>
              </a:ext>
            </a:extLst>
          </p:cNvPr>
          <p:cNvPicPr>
            <a:picLocks noChangeAspect="1"/>
          </p:cNvPicPr>
          <p:nvPr/>
        </p:nvPicPr>
        <p:blipFill>
          <a:blip r:embed="rId3"/>
          <a:stretch>
            <a:fillRect/>
          </a:stretch>
        </p:blipFill>
        <p:spPr>
          <a:xfrm>
            <a:off x="2287015" y="275774"/>
            <a:ext cx="7504239" cy="6212301"/>
          </a:xfrm>
          <a:prstGeom prst="rect">
            <a:avLst/>
          </a:prstGeom>
        </p:spPr>
      </p:pic>
    </p:spTree>
    <p:extLst>
      <p:ext uri="{BB962C8B-B14F-4D97-AF65-F5344CB8AC3E}">
        <p14:creationId xmlns:p14="http://schemas.microsoft.com/office/powerpoint/2010/main" val="3854994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Une image contenant capture d’écran, vaisseau spatial, conception&#10;&#10;Description générée automatiquement">
            <a:extLst>
              <a:ext uri="{FF2B5EF4-FFF2-40B4-BE49-F238E27FC236}">
                <a16:creationId xmlns:a16="http://schemas.microsoft.com/office/drawing/2014/main" id="{E04CFD23-82DA-D512-86D5-BE583B69C2CB}"/>
              </a:ext>
            </a:extLst>
          </p:cNvPr>
          <p:cNvPicPr>
            <a:picLocks noChangeAspect="1"/>
          </p:cNvPicPr>
          <p:nvPr/>
        </p:nvPicPr>
        <p:blipFill>
          <a:blip r:embed="rId3"/>
          <a:stretch>
            <a:fillRect/>
          </a:stretch>
        </p:blipFill>
        <p:spPr>
          <a:xfrm>
            <a:off x="2287015" y="275774"/>
            <a:ext cx="7504239" cy="6212301"/>
          </a:xfrm>
          <a:prstGeom prst="rect">
            <a:avLst/>
          </a:prstGeom>
        </p:spPr>
      </p:pic>
      <p:sp>
        <p:nvSpPr>
          <p:cNvPr id="3" name="Slide Number Placeholder 2">
            <a:extLst>
              <a:ext uri="{FF2B5EF4-FFF2-40B4-BE49-F238E27FC236}">
                <a16:creationId xmlns:a16="http://schemas.microsoft.com/office/drawing/2014/main" id="{94FE54B9-8290-BD15-C511-AEC3A2839088}"/>
              </a:ext>
            </a:extLst>
          </p:cNvPr>
          <p:cNvSpPr>
            <a:spLocks noGrp="1"/>
          </p:cNvSpPr>
          <p:nvPr>
            <p:ph type="sldNum" sz="quarter" idx="12"/>
          </p:nvPr>
        </p:nvSpPr>
        <p:spPr/>
        <p:txBody>
          <a:bodyPr lIns="91440" tIns="45720" rIns="91440" bIns="45720" anchor="t"/>
          <a:lstStyle/>
          <a:p>
            <a:pPr algn="r"/>
            <a:r>
              <a:rPr lang="fr-FR">
                <a:latin typeface="Arial"/>
                <a:cs typeface="Helvetica"/>
              </a:rPr>
              <a:t>64</a:t>
            </a:r>
            <a:endParaRPr lang="fr-FR">
              <a:latin typeface="Arial"/>
            </a:endParaRPr>
          </a:p>
        </p:txBody>
      </p:sp>
      <p:cxnSp>
        <p:nvCxnSpPr>
          <p:cNvPr id="6" name="Connecteur droit avec flèche 5">
            <a:extLst>
              <a:ext uri="{FF2B5EF4-FFF2-40B4-BE49-F238E27FC236}">
                <a16:creationId xmlns:a16="http://schemas.microsoft.com/office/drawing/2014/main" id="{63684CDF-4208-9AF7-ECE4-4A375CA05985}"/>
              </a:ext>
            </a:extLst>
          </p:cNvPr>
          <p:cNvCxnSpPr>
            <a:cxnSpLocks/>
          </p:cNvCxnSpPr>
          <p:nvPr/>
        </p:nvCxnSpPr>
        <p:spPr>
          <a:xfrm>
            <a:off x="2730674" y="1548048"/>
            <a:ext cx="1228483" cy="0"/>
          </a:xfrm>
          <a:prstGeom prst="straightConnector1">
            <a:avLst/>
          </a:prstGeom>
          <a:ln w="57150">
            <a:solidFill>
              <a:schemeClr val="bg1"/>
            </a:solidFill>
            <a:headEnd type="none"/>
            <a:tailEnd type="triangle"/>
          </a:ln>
          <a:effectLst>
            <a:glow rad="50800">
              <a:schemeClr val="accent1">
                <a:lumMod val="20000"/>
                <a:lumOff val="8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2B6DFC44-6977-9D3E-7FCA-CBE60D14D81E}"/>
              </a:ext>
            </a:extLst>
          </p:cNvPr>
          <p:cNvCxnSpPr>
            <a:cxnSpLocks/>
          </p:cNvCxnSpPr>
          <p:nvPr/>
        </p:nvCxnSpPr>
        <p:spPr>
          <a:xfrm>
            <a:off x="5502128" y="2663988"/>
            <a:ext cx="3913952" cy="9955"/>
          </a:xfrm>
          <a:prstGeom prst="straightConnector1">
            <a:avLst/>
          </a:prstGeom>
          <a:ln w="57150">
            <a:solidFill>
              <a:schemeClr val="bg1"/>
            </a:solidFill>
            <a:headEnd type="triangle"/>
            <a:tailEnd type="none"/>
          </a:ln>
          <a:effectLst>
            <a:glow rad="50800">
              <a:schemeClr val="accent1">
                <a:lumMod val="20000"/>
                <a:lumOff val="8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82C84885-6459-D0F4-0995-6EF5ED17195A}"/>
              </a:ext>
            </a:extLst>
          </p:cNvPr>
          <p:cNvCxnSpPr>
            <a:cxnSpLocks/>
          </p:cNvCxnSpPr>
          <p:nvPr/>
        </p:nvCxnSpPr>
        <p:spPr>
          <a:xfrm>
            <a:off x="6900868" y="4261057"/>
            <a:ext cx="2460512" cy="3087"/>
          </a:xfrm>
          <a:prstGeom prst="straightConnector1">
            <a:avLst/>
          </a:prstGeom>
          <a:ln w="57150">
            <a:solidFill>
              <a:schemeClr val="bg1"/>
            </a:solidFill>
            <a:headEnd type="triangle"/>
            <a:tailEnd type="none"/>
          </a:ln>
          <a:effectLst>
            <a:glow rad="50800">
              <a:schemeClr val="accent1">
                <a:lumMod val="20000"/>
                <a:lumOff val="8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972FD3DA-4FA4-297D-8151-9A39A7379744}"/>
              </a:ext>
            </a:extLst>
          </p:cNvPr>
          <p:cNvCxnSpPr>
            <a:cxnSpLocks/>
          </p:cNvCxnSpPr>
          <p:nvPr/>
        </p:nvCxnSpPr>
        <p:spPr>
          <a:xfrm>
            <a:off x="2730674" y="2571087"/>
            <a:ext cx="1870509" cy="0"/>
          </a:xfrm>
          <a:prstGeom prst="straightConnector1">
            <a:avLst/>
          </a:prstGeom>
          <a:ln w="57150">
            <a:solidFill>
              <a:schemeClr val="bg1"/>
            </a:solidFill>
            <a:headEnd type="none"/>
            <a:tailEnd type="triangle"/>
          </a:ln>
          <a:effectLst>
            <a:glow rad="50800">
              <a:schemeClr val="accent1">
                <a:lumMod val="20000"/>
                <a:lumOff val="8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4D05F343-7EF6-75BE-A4F9-0F1C1D3B22A1}"/>
              </a:ext>
            </a:extLst>
          </p:cNvPr>
          <p:cNvCxnSpPr>
            <a:cxnSpLocks/>
            <a:endCxn id="19" idx="1"/>
          </p:cNvCxnSpPr>
          <p:nvPr/>
        </p:nvCxnSpPr>
        <p:spPr>
          <a:xfrm>
            <a:off x="9406736" y="5516153"/>
            <a:ext cx="612254" cy="0"/>
          </a:xfrm>
          <a:prstGeom prst="straightConnector1">
            <a:avLst/>
          </a:prstGeom>
          <a:ln w="57150">
            <a:solidFill>
              <a:schemeClr val="bg1"/>
            </a:solidFill>
            <a:headEnd type="triangle"/>
            <a:tailEnd type="none"/>
          </a:ln>
          <a:effectLst>
            <a:glow rad="50800">
              <a:schemeClr val="accent1">
                <a:lumMod val="20000"/>
                <a:lumOff val="8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0C95AEA-8DD0-5DAA-6F02-118AD366D9DD}"/>
              </a:ext>
            </a:extLst>
          </p:cNvPr>
          <p:cNvCxnSpPr>
            <a:cxnSpLocks/>
          </p:cNvCxnSpPr>
          <p:nvPr/>
        </p:nvCxnSpPr>
        <p:spPr>
          <a:xfrm flipV="1">
            <a:off x="2730674" y="3081691"/>
            <a:ext cx="742100" cy="583396"/>
          </a:xfrm>
          <a:prstGeom prst="straightConnector1">
            <a:avLst/>
          </a:prstGeom>
          <a:ln w="57150">
            <a:solidFill>
              <a:schemeClr val="bg1"/>
            </a:solidFill>
            <a:headEnd type="none"/>
            <a:tailEnd type="triangle"/>
          </a:ln>
          <a:effectLst>
            <a:glow rad="50800">
              <a:schemeClr val="accent1">
                <a:lumMod val="20000"/>
                <a:lumOff val="8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C6EF98CD-0273-7711-93BD-9D6345D00190}"/>
              </a:ext>
            </a:extLst>
          </p:cNvPr>
          <p:cNvCxnSpPr>
            <a:cxnSpLocks/>
          </p:cNvCxnSpPr>
          <p:nvPr/>
        </p:nvCxnSpPr>
        <p:spPr>
          <a:xfrm flipV="1">
            <a:off x="2574727" y="4175690"/>
            <a:ext cx="2454473" cy="272419"/>
          </a:xfrm>
          <a:prstGeom prst="straightConnector1">
            <a:avLst/>
          </a:prstGeom>
          <a:ln w="57150">
            <a:solidFill>
              <a:schemeClr val="bg1"/>
            </a:solidFill>
            <a:headEnd type="none"/>
            <a:tailEnd type="triangle"/>
          </a:ln>
          <a:effectLst>
            <a:glow rad="50800">
              <a:schemeClr val="accent1">
                <a:lumMod val="20000"/>
                <a:lumOff val="80000"/>
                <a:alpha val="40000"/>
              </a:schemeClr>
            </a:glow>
          </a:effectLst>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9F9C2BDB-08AC-8F57-DEBF-1F462706B00B}"/>
              </a:ext>
            </a:extLst>
          </p:cNvPr>
          <p:cNvSpPr txBox="1"/>
          <p:nvPr/>
        </p:nvSpPr>
        <p:spPr>
          <a:xfrm>
            <a:off x="33476" y="900991"/>
            <a:ext cx="2514003" cy="120032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a:solidFill>
                  <a:schemeClr val="bg1"/>
                </a:solidFill>
                <a:latin typeface="Arial"/>
                <a:cs typeface="Calibri"/>
              </a:rPr>
              <a:t>Service &amp; </a:t>
            </a:r>
            <a:r>
              <a:rPr lang="fr-FR" sz="2400" b="1" err="1">
                <a:solidFill>
                  <a:schemeClr val="bg1"/>
                </a:solidFill>
                <a:latin typeface="Arial"/>
                <a:cs typeface="Calibri"/>
              </a:rPr>
              <a:t>payload</a:t>
            </a:r>
            <a:r>
              <a:rPr lang="fr-FR" sz="2400" b="1">
                <a:solidFill>
                  <a:schemeClr val="bg1"/>
                </a:solidFill>
                <a:latin typeface="Arial"/>
                <a:cs typeface="Calibri"/>
              </a:rPr>
              <a:t> modules</a:t>
            </a:r>
          </a:p>
        </p:txBody>
      </p:sp>
      <p:sp>
        <p:nvSpPr>
          <p:cNvPr id="14" name="ZoneTexte 13">
            <a:extLst>
              <a:ext uri="{FF2B5EF4-FFF2-40B4-BE49-F238E27FC236}">
                <a16:creationId xmlns:a16="http://schemas.microsoft.com/office/drawing/2014/main" id="{FC291D21-1F19-3B8F-043D-D58C3640BBBD}"/>
              </a:ext>
            </a:extLst>
          </p:cNvPr>
          <p:cNvSpPr txBox="1"/>
          <p:nvPr/>
        </p:nvSpPr>
        <p:spPr>
          <a:xfrm>
            <a:off x="33476" y="2188691"/>
            <a:ext cx="2544870"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err="1">
                <a:solidFill>
                  <a:schemeClr val="bg1"/>
                </a:solidFill>
                <a:latin typeface="Arial"/>
                <a:cs typeface="Calibri"/>
              </a:rPr>
              <a:t>Mechanical</a:t>
            </a:r>
            <a:r>
              <a:rPr lang="fr-FR" sz="2400" b="1">
                <a:solidFill>
                  <a:schemeClr val="bg1"/>
                </a:solidFill>
                <a:latin typeface="Arial"/>
                <a:cs typeface="Calibri"/>
              </a:rPr>
              <a:t> support</a:t>
            </a:r>
            <a:endParaRPr lang="fr-FR" sz="2400">
              <a:solidFill>
                <a:schemeClr val="bg1"/>
              </a:solidFill>
              <a:latin typeface="Arial"/>
              <a:cs typeface="Arial"/>
            </a:endParaRPr>
          </a:p>
        </p:txBody>
      </p:sp>
      <p:sp>
        <p:nvSpPr>
          <p:cNvPr id="15" name="ZoneTexte 14">
            <a:extLst>
              <a:ext uri="{FF2B5EF4-FFF2-40B4-BE49-F238E27FC236}">
                <a16:creationId xmlns:a16="http://schemas.microsoft.com/office/drawing/2014/main" id="{C259FB2E-B6AA-19DF-242A-05A88739AB6E}"/>
              </a:ext>
            </a:extLst>
          </p:cNvPr>
          <p:cNvSpPr txBox="1"/>
          <p:nvPr/>
        </p:nvSpPr>
        <p:spPr>
          <a:xfrm>
            <a:off x="482773" y="3434255"/>
            <a:ext cx="2064706"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a:solidFill>
                  <a:schemeClr val="bg1"/>
                </a:solidFill>
                <a:latin typeface="Arial"/>
                <a:cs typeface="Calibri"/>
              </a:rPr>
              <a:t>Solar panels</a:t>
            </a:r>
            <a:endParaRPr lang="fr-FR" sz="2400">
              <a:solidFill>
                <a:schemeClr val="bg1"/>
              </a:solidFill>
              <a:latin typeface="Arial"/>
              <a:cs typeface="Calibri" panose="020F0502020204030204"/>
            </a:endParaRPr>
          </a:p>
        </p:txBody>
      </p:sp>
      <p:sp>
        <p:nvSpPr>
          <p:cNvPr id="16" name="ZoneTexte 15">
            <a:extLst>
              <a:ext uri="{FF2B5EF4-FFF2-40B4-BE49-F238E27FC236}">
                <a16:creationId xmlns:a16="http://schemas.microsoft.com/office/drawing/2014/main" id="{28C0E024-0F21-D451-2856-69604D1A0519}"/>
              </a:ext>
            </a:extLst>
          </p:cNvPr>
          <p:cNvSpPr txBox="1"/>
          <p:nvPr/>
        </p:nvSpPr>
        <p:spPr>
          <a:xfrm>
            <a:off x="9420082" y="3848646"/>
            <a:ext cx="2941528"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fr-FR" sz="2400" b="1" err="1">
                <a:solidFill>
                  <a:schemeClr val="bg1"/>
                </a:solidFill>
                <a:latin typeface="Arial"/>
                <a:cs typeface="Calibri"/>
              </a:rPr>
              <a:t>Primary</a:t>
            </a:r>
            <a:r>
              <a:rPr lang="fr-FR" sz="2400" b="1">
                <a:solidFill>
                  <a:schemeClr val="bg1"/>
                </a:solidFill>
                <a:latin typeface="Arial"/>
                <a:cs typeface="Calibri"/>
              </a:rPr>
              <a:t> </a:t>
            </a:r>
          </a:p>
          <a:p>
            <a:r>
              <a:rPr lang="fr-FR" sz="2400" b="1" err="1">
                <a:solidFill>
                  <a:schemeClr val="bg1"/>
                </a:solidFill>
                <a:latin typeface="Arial"/>
                <a:cs typeface="Calibri"/>
              </a:rPr>
              <a:t>sunshield</a:t>
            </a:r>
            <a:endParaRPr lang="fr-FR" sz="2400">
              <a:solidFill>
                <a:schemeClr val="bg1"/>
              </a:solidFill>
              <a:latin typeface="Arial"/>
              <a:cs typeface="Arial"/>
            </a:endParaRPr>
          </a:p>
        </p:txBody>
      </p:sp>
      <p:sp>
        <p:nvSpPr>
          <p:cNvPr id="17" name="ZoneTexte 16">
            <a:extLst>
              <a:ext uri="{FF2B5EF4-FFF2-40B4-BE49-F238E27FC236}">
                <a16:creationId xmlns:a16="http://schemas.microsoft.com/office/drawing/2014/main" id="{7827E7E9-090B-77F5-C50E-15451B333D37}"/>
              </a:ext>
            </a:extLst>
          </p:cNvPr>
          <p:cNvSpPr txBox="1"/>
          <p:nvPr/>
        </p:nvSpPr>
        <p:spPr>
          <a:xfrm>
            <a:off x="9416080" y="2258445"/>
            <a:ext cx="2586624"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fr-FR" sz="2400" b="1" err="1">
                <a:solidFill>
                  <a:schemeClr val="bg1"/>
                </a:solidFill>
                <a:latin typeface="Arial"/>
                <a:cs typeface="Calibri"/>
              </a:rPr>
              <a:t>Primary</a:t>
            </a:r>
            <a:r>
              <a:rPr lang="fr-FR" sz="2400" b="1">
                <a:solidFill>
                  <a:schemeClr val="bg1"/>
                </a:solidFill>
                <a:latin typeface="Arial"/>
                <a:cs typeface="Calibri"/>
              </a:rPr>
              <a:t> </a:t>
            </a:r>
          </a:p>
          <a:p>
            <a:r>
              <a:rPr lang="fr-FR" sz="2400" b="1" err="1">
                <a:solidFill>
                  <a:schemeClr val="bg1"/>
                </a:solidFill>
                <a:latin typeface="Arial"/>
                <a:cs typeface="Calibri"/>
              </a:rPr>
              <a:t>mirror</a:t>
            </a:r>
            <a:endParaRPr lang="fr-FR" sz="2400">
              <a:solidFill>
                <a:schemeClr val="bg1"/>
              </a:solidFill>
              <a:latin typeface="Arial"/>
              <a:cs typeface="Calibri" panose="020F0502020204030204"/>
            </a:endParaRPr>
          </a:p>
        </p:txBody>
      </p:sp>
      <p:sp>
        <p:nvSpPr>
          <p:cNvPr id="18" name="ZoneTexte 17">
            <a:extLst>
              <a:ext uri="{FF2B5EF4-FFF2-40B4-BE49-F238E27FC236}">
                <a16:creationId xmlns:a16="http://schemas.microsoft.com/office/drawing/2014/main" id="{77AC4A2B-0D9B-B2C8-222E-09D5CCE9870F}"/>
              </a:ext>
            </a:extLst>
          </p:cNvPr>
          <p:cNvSpPr txBox="1"/>
          <p:nvPr/>
        </p:nvSpPr>
        <p:spPr>
          <a:xfrm>
            <a:off x="324160" y="4032611"/>
            <a:ext cx="2189966"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a:solidFill>
                  <a:schemeClr val="bg1"/>
                </a:solidFill>
                <a:latin typeface="Arial"/>
                <a:cs typeface="Calibri"/>
              </a:rPr>
              <a:t>Radiation </a:t>
            </a:r>
            <a:r>
              <a:rPr lang="fr-FR" sz="2400" b="1" err="1">
                <a:solidFill>
                  <a:schemeClr val="bg1"/>
                </a:solidFill>
                <a:latin typeface="Arial"/>
                <a:cs typeface="Calibri"/>
              </a:rPr>
              <a:t>shield</a:t>
            </a:r>
            <a:endParaRPr lang="fr-FR" sz="2400">
              <a:solidFill>
                <a:schemeClr val="bg1"/>
              </a:solidFill>
              <a:latin typeface="Arial"/>
              <a:cs typeface="Arial"/>
            </a:endParaRPr>
          </a:p>
        </p:txBody>
      </p:sp>
      <p:sp>
        <p:nvSpPr>
          <p:cNvPr id="19" name="ZoneTexte 18">
            <a:extLst>
              <a:ext uri="{FF2B5EF4-FFF2-40B4-BE49-F238E27FC236}">
                <a16:creationId xmlns:a16="http://schemas.microsoft.com/office/drawing/2014/main" id="{625A838B-0A20-0CA0-46D4-760D31D0208A}"/>
              </a:ext>
            </a:extLst>
          </p:cNvPr>
          <p:cNvSpPr txBox="1"/>
          <p:nvPr/>
        </p:nvSpPr>
        <p:spPr>
          <a:xfrm>
            <a:off x="9415786" y="5168360"/>
            <a:ext cx="2492679"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err="1">
                <a:solidFill>
                  <a:schemeClr val="bg1"/>
                </a:solidFill>
                <a:latin typeface="Arial"/>
                <a:cs typeface="Calibri"/>
              </a:rPr>
              <a:t>Secondary</a:t>
            </a:r>
            <a:r>
              <a:rPr lang="fr-FR" sz="2400" b="1">
                <a:solidFill>
                  <a:schemeClr val="bg1"/>
                </a:solidFill>
                <a:latin typeface="Arial"/>
                <a:cs typeface="Calibri"/>
              </a:rPr>
              <a:t> </a:t>
            </a:r>
            <a:r>
              <a:rPr lang="fr-FR" sz="2400" b="1" err="1">
                <a:solidFill>
                  <a:schemeClr val="bg1"/>
                </a:solidFill>
                <a:latin typeface="Arial"/>
                <a:cs typeface="Calibri"/>
              </a:rPr>
              <a:t>mirror</a:t>
            </a:r>
            <a:endParaRPr lang="fr-FR" sz="2400">
              <a:solidFill>
                <a:schemeClr val="bg1"/>
              </a:solidFill>
              <a:latin typeface="Arial"/>
              <a:cs typeface="Arial"/>
            </a:endParaRPr>
          </a:p>
        </p:txBody>
      </p:sp>
      <p:sp>
        <p:nvSpPr>
          <p:cNvPr id="25" name="Ellipse 24">
            <a:extLst>
              <a:ext uri="{FF2B5EF4-FFF2-40B4-BE49-F238E27FC236}">
                <a16:creationId xmlns:a16="http://schemas.microsoft.com/office/drawing/2014/main" id="{83911989-609C-B432-4938-8108B304E06D}"/>
              </a:ext>
            </a:extLst>
          </p:cNvPr>
          <p:cNvSpPr/>
          <p:nvPr/>
        </p:nvSpPr>
        <p:spPr>
          <a:xfrm>
            <a:off x="6774756" y="449817"/>
            <a:ext cx="2586624" cy="1051339"/>
          </a:xfrm>
          <a:prstGeom prst="ellipse">
            <a:avLst/>
          </a:prstGeom>
          <a:solidFill>
            <a:schemeClr val="bg1">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Arial"/>
                <a:ea typeface="Calibri"/>
                <a:cs typeface="Calibri"/>
              </a:rPr>
              <a:t>DEEP SPACE</a:t>
            </a:r>
          </a:p>
        </p:txBody>
      </p:sp>
      <p:sp>
        <p:nvSpPr>
          <p:cNvPr id="27" name="Ellipse 26">
            <a:extLst>
              <a:ext uri="{FF2B5EF4-FFF2-40B4-BE49-F238E27FC236}">
                <a16:creationId xmlns:a16="http://schemas.microsoft.com/office/drawing/2014/main" id="{4829FD0C-3D92-A7BE-5777-3E1D716913D8}"/>
              </a:ext>
            </a:extLst>
          </p:cNvPr>
          <p:cNvSpPr/>
          <p:nvPr/>
        </p:nvSpPr>
        <p:spPr>
          <a:xfrm>
            <a:off x="2306654" y="5366478"/>
            <a:ext cx="2586624" cy="1051339"/>
          </a:xfrm>
          <a:prstGeom prst="ellipse">
            <a:avLst/>
          </a:prstGeom>
          <a:solidFill>
            <a:schemeClr val="bg1">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Arial"/>
                <a:ea typeface="Calibri"/>
                <a:cs typeface="Calibri"/>
              </a:rPr>
              <a:t>SUN</a:t>
            </a:r>
            <a:endParaRPr lang="fr-FR" sz="2800">
              <a:solidFill>
                <a:schemeClr val="bg1"/>
              </a:solidFill>
              <a:latin typeface="Arial"/>
              <a:cs typeface="Arial"/>
            </a:endParaRPr>
          </a:p>
        </p:txBody>
      </p:sp>
      <p:sp>
        <p:nvSpPr>
          <p:cNvPr id="5" name="Title 6">
            <a:extLst>
              <a:ext uri="{FF2B5EF4-FFF2-40B4-BE49-F238E27FC236}">
                <a16:creationId xmlns:a16="http://schemas.microsoft.com/office/drawing/2014/main" id="{A2D7034A-2726-8A55-E2AF-AFB0B069D987}"/>
              </a:ext>
            </a:extLst>
          </p:cNvPr>
          <p:cNvSpPr txBox="1">
            <a:spLocks/>
          </p:cNvSpPr>
          <p:nvPr/>
        </p:nvSpPr>
        <p:spPr>
          <a:xfrm>
            <a:off x="248263" y="245934"/>
            <a:ext cx="11742175" cy="7717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GB">
                <a:latin typeface="Franklin Gothic Medium"/>
                <a:cs typeface="Arial"/>
              </a:rPr>
              <a:t>Our Baby</a:t>
            </a:r>
            <a:endParaRPr lang="fr-FR">
              <a:latin typeface="Franklin Gothic Medium"/>
              <a:cs typeface="Arial"/>
            </a:endParaRPr>
          </a:p>
        </p:txBody>
      </p:sp>
    </p:spTree>
    <p:extLst>
      <p:ext uri="{BB962C8B-B14F-4D97-AF65-F5344CB8AC3E}">
        <p14:creationId xmlns:p14="http://schemas.microsoft.com/office/powerpoint/2010/main" val="238693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 coins arrondis 38">
            <a:extLst>
              <a:ext uri="{FF2B5EF4-FFF2-40B4-BE49-F238E27FC236}">
                <a16:creationId xmlns:a16="http://schemas.microsoft.com/office/drawing/2014/main" id="{8BE80033-6C8A-1A27-429C-FED9371A0D84}"/>
              </a:ext>
            </a:extLst>
          </p:cNvPr>
          <p:cNvSpPr/>
          <p:nvPr/>
        </p:nvSpPr>
        <p:spPr>
          <a:xfrm>
            <a:off x="752041" y="1452927"/>
            <a:ext cx="4065597" cy="4626432"/>
          </a:xfrm>
          <a:prstGeom prst="roundRect">
            <a:avLst/>
          </a:prstGeom>
          <a:solidFill>
            <a:schemeClr val="bg1">
              <a:alpha val="341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solidFill>
                <a:schemeClr val="accent1">
                  <a:lumMod val="60000"/>
                  <a:lumOff val="40000"/>
                </a:schemeClr>
              </a:solidFill>
            </a:endParaRPr>
          </a:p>
        </p:txBody>
      </p:sp>
      <p:sp>
        <p:nvSpPr>
          <p:cNvPr id="37" name="Rectangle : coins arrondis 36">
            <a:extLst>
              <a:ext uri="{FF2B5EF4-FFF2-40B4-BE49-F238E27FC236}">
                <a16:creationId xmlns:a16="http://schemas.microsoft.com/office/drawing/2014/main" id="{7C685537-3C0E-681F-A9B5-47F1053D14CA}"/>
              </a:ext>
            </a:extLst>
          </p:cNvPr>
          <p:cNvSpPr/>
          <p:nvPr/>
        </p:nvSpPr>
        <p:spPr>
          <a:xfrm rot="16200000">
            <a:off x="4314217" y="1027950"/>
            <a:ext cx="6346447" cy="4626432"/>
          </a:xfrm>
          <a:prstGeom prst="roundRect">
            <a:avLst/>
          </a:prstGeom>
          <a:solidFill>
            <a:schemeClr val="bg1">
              <a:alpha val="341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solidFill>
                <a:schemeClr val="accent1">
                  <a:lumMod val="60000"/>
                  <a:lumOff val="40000"/>
                </a:schemeClr>
              </a:solidFill>
            </a:endParaRPr>
          </a:p>
        </p:txBody>
      </p:sp>
      <p:pic>
        <p:nvPicPr>
          <p:cNvPr id="11" name="Image 11" descr="Une image contenant capture d’écran, croquis, conception, art&#10;&#10;Description générée automatiquement">
            <a:extLst>
              <a:ext uri="{FF2B5EF4-FFF2-40B4-BE49-F238E27FC236}">
                <a16:creationId xmlns:a16="http://schemas.microsoft.com/office/drawing/2014/main" id="{F39963D4-768F-9748-6434-B1294290E33B}"/>
              </a:ext>
            </a:extLst>
          </p:cNvPr>
          <p:cNvPicPr>
            <a:picLocks noChangeAspect="1"/>
          </p:cNvPicPr>
          <p:nvPr/>
        </p:nvPicPr>
        <p:blipFill>
          <a:blip r:embed="rId3"/>
          <a:stretch>
            <a:fillRect/>
          </a:stretch>
        </p:blipFill>
        <p:spPr>
          <a:xfrm>
            <a:off x="5897247" y="575715"/>
            <a:ext cx="2927623" cy="6055090"/>
          </a:xfrm>
          <a:prstGeom prst="rect">
            <a:avLst/>
          </a:prstGeom>
        </p:spPr>
      </p:pic>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B175524C-326F-033F-AD30-EA4881ADF222}"/>
              </a:ext>
            </a:extLst>
          </p:cNvPr>
          <p:cNvSpPr>
            <a:spLocks noGrp="1"/>
          </p:cNvSpPr>
          <p:nvPr>
            <p:ph type="sldNum" sz="quarter" idx="12"/>
          </p:nvPr>
        </p:nvSpPr>
        <p:spPr/>
        <p:txBody>
          <a:bodyPr lIns="91440" tIns="45720" rIns="91440" bIns="45720" anchor="t"/>
          <a:lstStyle/>
          <a:p>
            <a:pPr algn="r"/>
            <a:r>
              <a:rPr lang="en-SE">
                <a:latin typeface="Helvetica"/>
                <a:cs typeface="Helvetica"/>
              </a:rPr>
              <a:t>6</a:t>
            </a:r>
            <a:r>
              <a:rPr lang="en-US">
                <a:latin typeface="Helvetica"/>
                <a:cs typeface="Helvetica"/>
              </a:rPr>
              <a:t>5</a:t>
            </a:r>
            <a:endParaRPr lang="fr-FR"/>
          </a:p>
        </p:txBody>
      </p:sp>
      <p:sp>
        <p:nvSpPr>
          <p:cNvPr id="21" name="Title 20">
            <a:extLst>
              <a:ext uri="{FF2B5EF4-FFF2-40B4-BE49-F238E27FC236}">
                <a16:creationId xmlns:a16="http://schemas.microsoft.com/office/drawing/2014/main" id="{E6C21075-7CB5-9CA2-A8B2-FEEDE8549F56}"/>
              </a:ext>
            </a:extLst>
          </p:cNvPr>
          <p:cNvSpPr>
            <a:spLocks noGrp="1"/>
          </p:cNvSpPr>
          <p:nvPr>
            <p:ph type="title"/>
          </p:nvPr>
        </p:nvSpPr>
        <p:spPr>
          <a:xfrm>
            <a:off x="162732" y="269261"/>
            <a:ext cx="11742175" cy="771706"/>
          </a:xfrm>
        </p:spPr>
        <p:txBody>
          <a:bodyPr/>
          <a:lstStyle/>
          <a:p>
            <a:r>
              <a:rPr lang="en-GB">
                <a:latin typeface="Franklin Gothic Medium" panose="020B0603020102020204" pitchFamily="34" charset="0"/>
              </a:rPr>
              <a:t>Spacecraft Envelope</a:t>
            </a:r>
          </a:p>
        </p:txBody>
      </p:sp>
      <p:sp>
        <p:nvSpPr>
          <p:cNvPr id="34" name="TextBox 33">
            <a:extLst>
              <a:ext uri="{FF2B5EF4-FFF2-40B4-BE49-F238E27FC236}">
                <a16:creationId xmlns:a16="http://schemas.microsoft.com/office/drawing/2014/main" id="{47C84A50-23E5-3A21-12A2-1721724830EF}"/>
              </a:ext>
            </a:extLst>
          </p:cNvPr>
          <p:cNvSpPr txBox="1"/>
          <p:nvPr/>
        </p:nvSpPr>
        <p:spPr>
          <a:xfrm>
            <a:off x="8760755" y="3659348"/>
            <a:ext cx="98829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Helvetica" pitchFamily="2" charset="0"/>
                <a:cs typeface="Calibri"/>
              </a:rPr>
              <a:t>11.3 m</a:t>
            </a:r>
            <a:endParaRPr lang="en-US">
              <a:solidFill>
                <a:schemeClr val="bg1"/>
              </a:solidFill>
              <a:latin typeface="Helvetica" pitchFamily="2" charset="0"/>
            </a:endParaRPr>
          </a:p>
        </p:txBody>
      </p:sp>
      <p:sp>
        <p:nvSpPr>
          <p:cNvPr id="36" name="TextBox 35">
            <a:extLst>
              <a:ext uri="{FF2B5EF4-FFF2-40B4-BE49-F238E27FC236}">
                <a16:creationId xmlns:a16="http://schemas.microsoft.com/office/drawing/2014/main" id="{790066A4-A0F6-BF02-BEB1-8FD42C655396}"/>
              </a:ext>
            </a:extLst>
          </p:cNvPr>
          <p:cNvSpPr txBox="1"/>
          <p:nvPr/>
        </p:nvSpPr>
        <p:spPr>
          <a:xfrm>
            <a:off x="5483050" y="513643"/>
            <a:ext cx="1097492"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latin typeface="Helvetica" pitchFamily="2" charset="0"/>
                <a:ea typeface="+mn-lt"/>
                <a:cs typeface="+mn-lt"/>
              </a:rPr>
              <a:t>Side </a:t>
            </a:r>
          </a:p>
          <a:p>
            <a:r>
              <a:rPr lang="en-US" sz="2400" b="1">
                <a:solidFill>
                  <a:schemeClr val="bg1"/>
                </a:solidFill>
                <a:latin typeface="Helvetica" pitchFamily="2" charset="0"/>
                <a:ea typeface="+mn-lt"/>
                <a:cs typeface="+mn-lt"/>
              </a:rPr>
              <a:t>view</a:t>
            </a:r>
            <a:endParaRPr lang="en-US" sz="2400" b="1">
              <a:solidFill>
                <a:schemeClr val="bg1"/>
              </a:solidFill>
              <a:latin typeface="Helvetica" pitchFamily="2" charset="0"/>
            </a:endParaRPr>
          </a:p>
        </p:txBody>
      </p:sp>
      <p:sp>
        <p:nvSpPr>
          <p:cNvPr id="47" name="TextBox 46">
            <a:extLst>
              <a:ext uri="{FF2B5EF4-FFF2-40B4-BE49-F238E27FC236}">
                <a16:creationId xmlns:a16="http://schemas.microsoft.com/office/drawing/2014/main" id="{D344BBD7-9826-506E-561D-013D00879097}"/>
              </a:ext>
            </a:extLst>
          </p:cNvPr>
          <p:cNvSpPr txBox="1"/>
          <p:nvPr/>
        </p:nvSpPr>
        <p:spPr>
          <a:xfrm>
            <a:off x="7936240" y="229979"/>
            <a:ext cx="1754209"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latin typeface="Helvetica" pitchFamily="2" charset="0"/>
                <a:ea typeface="+mn-lt"/>
                <a:cs typeface="+mn-lt"/>
              </a:rPr>
              <a:t>max ±45°</a:t>
            </a:r>
            <a:endParaRPr lang="en-US" sz="2000">
              <a:solidFill>
                <a:schemeClr val="bg1"/>
              </a:solidFill>
              <a:latin typeface="Helvetica" pitchFamily="2" charset="0"/>
              <a:cs typeface="Calibri"/>
            </a:endParaRPr>
          </a:p>
        </p:txBody>
      </p:sp>
      <p:sp>
        <p:nvSpPr>
          <p:cNvPr id="64" name="TextBox 63">
            <a:extLst>
              <a:ext uri="{FF2B5EF4-FFF2-40B4-BE49-F238E27FC236}">
                <a16:creationId xmlns:a16="http://schemas.microsoft.com/office/drawing/2014/main" id="{474DA772-3DD8-DCB2-08B7-890E6C585A9B}"/>
              </a:ext>
            </a:extLst>
          </p:cNvPr>
          <p:cNvSpPr txBox="1"/>
          <p:nvPr/>
        </p:nvSpPr>
        <p:spPr>
          <a:xfrm>
            <a:off x="7171005" y="456507"/>
            <a:ext cx="334703" cy="400110"/>
          </a:xfrm>
          <a:prstGeom prst="rect">
            <a:avLst/>
          </a:prstGeom>
          <a:noFill/>
          <a:ln>
            <a:noFill/>
          </a:ln>
          <a:effectLst>
            <a:glow rad="50800">
              <a:schemeClr val="accent1">
                <a:lumMod val="20000"/>
                <a:lumOff val="80000"/>
                <a:alpha val="63000"/>
              </a:schemeClr>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latin typeface="Helvetica" pitchFamily="2" charset="0"/>
                <a:ea typeface="+mn-lt"/>
                <a:cs typeface="+mn-lt"/>
              </a:rPr>
              <a:t>x</a:t>
            </a:r>
            <a:endParaRPr lang="en-US">
              <a:solidFill>
                <a:schemeClr val="bg1"/>
              </a:solidFill>
              <a:latin typeface="Helvetica" pitchFamily="2" charset="0"/>
              <a:cs typeface="Calibri"/>
            </a:endParaRPr>
          </a:p>
        </p:txBody>
      </p:sp>
      <p:cxnSp>
        <p:nvCxnSpPr>
          <p:cNvPr id="10" name="Straight Arrow Connector 9">
            <a:extLst>
              <a:ext uri="{FF2B5EF4-FFF2-40B4-BE49-F238E27FC236}">
                <a16:creationId xmlns:a16="http://schemas.microsoft.com/office/drawing/2014/main" id="{6BD84D38-9D25-9C53-D957-D6A52290B32E}"/>
              </a:ext>
            </a:extLst>
          </p:cNvPr>
          <p:cNvCxnSpPr>
            <a:cxnSpLocks/>
          </p:cNvCxnSpPr>
          <p:nvPr/>
        </p:nvCxnSpPr>
        <p:spPr>
          <a:xfrm>
            <a:off x="8737306" y="1266757"/>
            <a:ext cx="24313" cy="5112612"/>
          </a:xfrm>
          <a:prstGeom prst="straightConnector1">
            <a:avLst/>
          </a:prstGeom>
          <a:ln w="38100">
            <a:solidFill>
              <a:schemeClr val="bg1"/>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7603BE64-9667-5576-8230-C916724BF71F}"/>
              </a:ext>
            </a:extLst>
          </p:cNvPr>
          <p:cNvCxnSpPr>
            <a:cxnSpLocks/>
          </p:cNvCxnSpPr>
          <p:nvPr/>
        </p:nvCxnSpPr>
        <p:spPr>
          <a:xfrm flipV="1">
            <a:off x="7478816" y="683544"/>
            <a:ext cx="29653" cy="5259467"/>
          </a:xfrm>
          <a:prstGeom prst="straightConnector1">
            <a:avLst/>
          </a:prstGeom>
          <a:ln>
            <a:solidFill>
              <a:srgbClr val="002060"/>
            </a:solidFill>
            <a:prstDash val="dash"/>
          </a:ln>
          <a:effectLst>
            <a:glow rad="50800">
              <a:schemeClr val="accent1">
                <a:lumMod val="20000"/>
                <a:lumOff val="80000"/>
                <a:alpha val="63000"/>
              </a:schemeClr>
            </a:glow>
          </a:effectLst>
        </p:spPr>
        <p:style>
          <a:lnRef idx="3">
            <a:schemeClr val="accent5"/>
          </a:lnRef>
          <a:fillRef idx="0">
            <a:schemeClr val="accent5"/>
          </a:fillRef>
          <a:effectRef idx="2">
            <a:schemeClr val="accent5"/>
          </a:effectRef>
          <a:fontRef idx="minor">
            <a:schemeClr val="tx1"/>
          </a:fontRef>
        </p:style>
      </p:cxnSp>
      <p:cxnSp>
        <p:nvCxnSpPr>
          <p:cNvPr id="45" name="Straight Arrow Connector 44">
            <a:extLst>
              <a:ext uri="{FF2B5EF4-FFF2-40B4-BE49-F238E27FC236}">
                <a16:creationId xmlns:a16="http://schemas.microsoft.com/office/drawing/2014/main" id="{217E9535-169C-8937-DE69-8C6A57DD35AC}"/>
              </a:ext>
            </a:extLst>
          </p:cNvPr>
          <p:cNvCxnSpPr>
            <a:cxnSpLocks/>
          </p:cNvCxnSpPr>
          <p:nvPr/>
        </p:nvCxnSpPr>
        <p:spPr>
          <a:xfrm flipV="1">
            <a:off x="7499328" y="795077"/>
            <a:ext cx="648080" cy="5243526"/>
          </a:xfrm>
          <a:prstGeom prst="straightConnector1">
            <a:avLst/>
          </a:prstGeom>
          <a:ln>
            <a:solidFill>
              <a:schemeClr val="tx1"/>
            </a:solidFill>
            <a:prstDash val="dash"/>
          </a:ln>
        </p:spPr>
        <p:style>
          <a:lnRef idx="3">
            <a:schemeClr val="accent5"/>
          </a:lnRef>
          <a:fillRef idx="0">
            <a:schemeClr val="accent5"/>
          </a:fillRef>
          <a:effectRef idx="2">
            <a:schemeClr val="accent5"/>
          </a:effectRef>
          <a:fontRef idx="minor">
            <a:schemeClr val="tx1"/>
          </a:fontRef>
        </p:style>
      </p:cxnSp>
      <p:cxnSp>
        <p:nvCxnSpPr>
          <p:cNvPr id="60" name="Straight Arrow Connector 59">
            <a:extLst>
              <a:ext uri="{FF2B5EF4-FFF2-40B4-BE49-F238E27FC236}">
                <a16:creationId xmlns:a16="http://schemas.microsoft.com/office/drawing/2014/main" id="{29929A8D-0040-757F-25BB-6A264E75CAE1}"/>
              </a:ext>
            </a:extLst>
          </p:cNvPr>
          <p:cNvCxnSpPr>
            <a:cxnSpLocks/>
          </p:cNvCxnSpPr>
          <p:nvPr/>
        </p:nvCxnSpPr>
        <p:spPr>
          <a:xfrm flipH="1">
            <a:off x="7020993" y="6027717"/>
            <a:ext cx="1252480" cy="15941"/>
          </a:xfrm>
          <a:prstGeom prst="straightConnector1">
            <a:avLst/>
          </a:prstGeom>
          <a:ln>
            <a:solidFill>
              <a:srgbClr val="002060"/>
            </a:solidFill>
            <a:prstDash val="dash"/>
          </a:ln>
          <a:effectLst>
            <a:glow rad="50800">
              <a:schemeClr val="accent1">
                <a:lumMod val="20000"/>
                <a:lumOff val="80000"/>
                <a:alpha val="63000"/>
              </a:schemeClr>
            </a:glow>
          </a:effectLst>
        </p:spPr>
        <p:style>
          <a:lnRef idx="3">
            <a:schemeClr val="accent5"/>
          </a:lnRef>
          <a:fillRef idx="0">
            <a:schemeClr val="accent5"/>
          </a:fillRef>
          <a:effectRef idx="2">
            <a:schemeClr val="accent5"/>
          </a:effectRef>
          <a:fontRef idx="minor">
            <a:schemeClr val="tx1"/>
          </a:fontRef>
        </p:style>
      </p:cxnSp>
      <p:cxnSp>
        <p:nvCxnSpPr>
          <p:cNvPr id="61" name="Straight Arrow Connector 60">
            <a:extLst>
              <a:ext uri="{FF2B5EF4-FFF2-40B4-BE49-F238E27FC236}">
                <a16:creationId xmlns:a16="http://schemas.microsoft.com/office/drawing/2014/main" id="{9E4B0A79-CF4E-DFEE-41CA-81DA43B3587C}"/>
              </a:ext>
            </a:extLst>
          </p:cNvPr>
          <p:cNvCxnSpPr>
            <a:cxnSpLocks/>
          </p:cNvCxnSpPr>
          <p:nvPr/>
        </p:nvCxnSpPr>
        <p:spPr>
          <a:xfrm flipH="1">
            <a:off x="8282098" y="5485065"/>
            <a:ext cx="639747" cy="542652"/>
          </a:xfrm>
          <a:prstGeom prst="straightConnector1">
            <a:avLst/>
          </a:prstGeom>
          <a:ln>
            <a:solidFill>
              <a:srgbClr val="002060"/>
            </a:solidFill>
            <a:prstDash val="dash"/>
          </a:ln>
          <a:effectLst>
            <a:glow rad="50800">
              <a:schemeClr val="accent1">
                <a:lumMod val="20000"/>
                <a:lumOff val="80000"/>
                <a:alpha val="63000"/>
              </a:schemeClr>
            </a:glow>
          </a:effectLst>
        </p:spPr>
        <p:style>
          <a:lnRef idx="3">
            <a:schemeClr val="accent5"/>
          </a:lnRef>
          <a:fillRef idx="0">
            <a:schemeClr val="accent5"/>
          </a:fillRef>
          <a:effectRef idx="2">
            <a:schemeClr val="accent5"/>
          </a:effectRef>
          <a:fontRef idx="minor">
            <a:schemeClr val="tx1"/>
          </a:fontRef>
        </p:style>
      </p:cxnSp>
      <p:sp>
        <p:nvSpPr>
          <p:cNvPr id="66" name="TextBox 65">
            <a:extLst>
              <a:ext uri="{FF2B5EF4-FFF2-40B4-BE49-F238E27FC236}">
                <a16:creationId xmlns:a16="http://schemas.microsoft.com/office/drawing/2014/main" id="{9B0BA421-58E7-FC0C-2514-4D4FCB74693A}"/>
              </a:ext>
            </a:extLst>
          </p:cNvPr>
          <p:cNvSpPr txBox="1"/>
          <p:nvPr/>
        </p:nvSpPr>
        <p:spPr>
          <a:xfrm>
            <a:off x="6812166" y="5600325"/>
            <a:ext cx="988290" cy="400110"/>
          </a:xfrm>
          <a:prstGeom prst="rect">
            <a:avLst/>
          </a:prstGeom>
          <a:noFill/>
          <a:ln>
            <a:noFill/>
          </a:ln>
          <a:effectLst>
            <a:glow rad="50800">
              <a:schemeClr val="accent1">
                <a:lumMod val="20000"/>
                <a:lumOff val="80000"/>
                <a:alpha val="63000"/>
              </a:schemeClr>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latin typeface="Helvetica" pitchFamily="2" charset="0"/>
                <a:cs typeface="Calibri"/>
              </a:rPr>
              <a:t>z</a:t>
            </a:r>
          </a:p>
        </p:txBody>
      </p:sp>
      <p:pic>
        <p:nvPicPr>
          <p:cNvPr id="12" name="Image 12" descr="Une image contenant croquis, dessin, art, illustration&#10;&#10;Description générée automatiquement">
            <a:extLst>
              <a:ext uri="{FF2B5EF4-FFF2-40B4-BE49-F238E27FC236}">
                <a16:creationId xmlns:a16="http://schemas.microsoft.com/office/drawing/2014/main" id="{878FA8D1-90D6-BB11-5775-DF08D402507A}"/>
              </a:ext>
            </a:extLst>
          </p:cNvPr>
          <p:cNvPicPr>
            <a:picLocks noChangeAspect="1"/>
          </p:cNvPicPr>
          <p:nvPr/>
        </p:nvPicPr>
        <p:blipFill>
          <a:blip r:embed="rId4"/>
          <a:stretch>
            <a:fillRect/>
          </a:stretch>
        </p:blipFill>
        <p:spPr>
          <a:xfrm rot="16200000">
            <a:off x="1736125" y="1920543"/>
            <a:ext cx="2143781" cy="3829189"/>
          </a:xfrm>
          <a:prstGeom prst="rect">
            <a:avLst/>
          </a:prstGeom>
        </p:spPr>
      </p:pic>
      <p:sp>
        <p:nvSpPr>
          <p:cNvPr id="29" name="Arc 28">
            <a:extLst>
              <a:ext uri="{FF2B5EF4-FFF2-40B4-BE49-F238E27FC236}">
                <a16:creationId xmlns:a16="http://schemas.microsoft.com/office/drawing/2014/main" id="{D6F04992-63B4-B1EB-5168-2AB96D71D25A}"/>
              </a:ext>
            </a:extLst>
          </p:cNvPr>
          <p:cNvSpPr/>
          <p:nvPr/>
        </p:nvSpPr>
        <p:spPr>
          <a:xfrm rot="19388488">
            <a:off x="7336648" y="563493"/>
            <a:ext cx="914400" cy="914400"/>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cxnSp>
        <p:nvCxnSpPr>
          <p:cNvPr id="43" name="Connecteur droit avec flèche 42">
            <a:extLst>
              <a:ext uri="{FF2B5EF4-FFF2-40B4-BE49-F238E27FC236}">
                <a16:creationId xmlns:a16="http://schemas.microsoft.com/office/drawing/2014/main" id="{FF98BE1A-5966-71E8-6387-41CD2AC1AF40}"/>
              </a:ext>
            </a:extLst>
          </p:cNvPr>
          <p:cNvCxnSpPr>
            <a:cxnSpLocks/>
          </p:cNvCxnSpPr>
          <p:nvPr/>
        </p:nvCxnSpPr>
        <p:spPr>
          <a:xfrm>
            <a:off x="2711211" y="2268275"/>
            <a:ext cx="0" cy="593567"/>
          </a:xfrm>
          <a:prstGeom prst="straightConnector1">
            <a:avLst/>
          </a:prstGeom>
          <a:ln w="57150">
            <a:solidFill>
              <a:schemeClr val="bg1"/>
            </a:solidFill>
            <a:headEnd type="none"/>
            <a:tailEnd type="triangl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D22C452A-11C7-67C2-F0FE-8B6A87D78A88}"/>
              </a:ext>
            </a:extLst>
          </p:cNvPr>
          <p:cNvCxnSpPr>
            <a:cxnSpLocks/>
          </p:cNvCxnSpPr>
          <p:nvPr/>
        </p:nvCxnSpPr>
        <p:spPr>
          <a:xfrm flipV="1">
            <a:off x="2767367" y="4891246"/>
            <a:ext cx="0" cy="584987"/>
          </a:xfrm>
          <a:prstGeom prst="straightConnector1">
            <a:avLst/>
          </a:prstGeom>
          <a:ln w="57150">
            <a:solidFill>
              <a:schemeClr val="bg1"/>
            </a:solidFill>
            <a:headEnd type="none"/>
            <a:tailEnd type="triangl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sp>
        <p:nvSpPr>
          <p:cNvPr id="2" name="TextBox 33">
            <a:extLst>
              <a:ext uri="{FF2B5EF4-FFF2-40B4-BE49-F238E27FC236}">
                <a16:creationId xmlns:a16="http://schemas.microsoft.com/office/drawing/2014/main" id="{0FA53F17-9A86-AFBD-B37A-D60E62C8931A}"/>
              </a:ext>
            </a:extLst>
          </p:cNvPr>
          <p:cNvSpPr txBox="1"/>
          <p:nvPr/>
        </p:nvSpPr>
        <p:spPr>
          <a:xfrm>
            <a:off x="2819093" y="2349793"/>
            <a:ext cx="98829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Helvetica" pitchFamily="2" charset="0"/>
                <a:cs typeface="Calibri"/>
              </a:rPr>
              <a:t>4.7 m</a:t>
            </a:r>
            <a:endParaRPr lang="en-US">
              <a:solidFill>
                <a:schemeClr val="bg1"/>
              </a:solidFill>
              <a:latin typeface="Helvetica" pitchFamily="2" charset="0"/>
            </a:endParaRPr>
          </a:p>
        </p:txBody>
      </p:sp>
      <p:sp>
        <p:nvSpPr>
          <p:cNvPr id="73" name="TextBox 72">
            <a:extLst>
              <a:ext uri="{FF2B5EF4-FFF2-40B4-BE49-F238E27FC236}">
                <a16:creationId xmlns:a16="http://schemas.microsoft.com/office/drawing/2014/main" id="{531D6DBC-8D65-4EC6-B171-7BC89EA58BED}"/>
              </a:ext>
            </a:extLst>
          </p:cNvPr>
          <p:cNvSpPr txBox="1"/>
          <p:nvPr/>
        </p:nvSpPr>
        <p:spPr>
          <a:xfrm>
            <a:off x="1491330" y="1589010"/>
            <a:ext cx="2552073"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latin typeface="Helvetica" pitchFamily="2" charset="0"/>
                <a:ea typeface="+mn-lt"/>
                <a:cs typeface="+mn-lt"/>
              </a:rPr>
              <a:t>Front view</a:t>
            </a:r>
            <a:endParaRPr lang="en-US" sz="2400" b="1">
              <a:solidFill>
                <a:schemeClr val="bg1"/>
              </a:solidFill>
              <a:latin typeface="Helvetica" pitchFamily="2" charset="0"/>
            </a:endParaRPr>
          </a:p>
        </p:txBody>
      </p:sp>
      <p:sp>
        <p:nvSpPr>
          <p:cNvPr id="74" name="TextBox 73">
            <a:extLst>
              <a:ext uri="{FF2B5EF4-FFF2-40B4-BE49-F238E27FC236}">
                <a16:creationId xmlns:a16="http://schemas.microsoft.com/office/drawing/2014/main" id="{5CE111B6-E418-CB74-F860-8307961582C8}"/>
              </a:ext>
            </a:extLst>
          </p:cNvPr>
          <p:cNvSpPr txBox="1"/>
          <p:nvPr/>
        </p:nvSpPr>
        <p:spPr>
          <a:xfrm>
            <a:off x="8902014" y="5169632"/>
            <a:ext cx="988290" cy="400110"/>
          </a:xfrm>
          <a:prstGeom prst="rect">
            <a:avLst/>
          </a:prstGeom>
          <a:noFill/>
          <a:ln>
            <a:noFill/>
          </a:ln>
          <a:effectLst>
            <a:glow rad="50800">
              <a:schemeClr val="accent1">
                <a:lumMod val="20000"/>
                <a:lumOff val="80000"/>
                <a:alpha val="63000"/>
              </a:schemeClr>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latin typeface="Helvetica" pitchFamily="2" charset="0"/>
                <a:cs typeface="Calibri"/>
              </a:rPr>
              <a:t>y</a:t>
            </a:r>
          </a:p>
        </p:txBody>
      </p:sp>
      <p:sp>
        <p:nvSpPr>
          <p:cNvPr id="6" name="Ellipse 5">
            <a:extLst>
              <a:ext uri="{FF2B5EF4-FFF2-40B4-BE49-F238E27FC236}">
                <a16:creationId xmlns:a16="http://schemas.microsoft.com/office/drawing/2014/main" id="{8F76EBF5-ADA2-CC0F-9889-DF278B6CB16F}"/>
              </a:ext>
            </a:extLst>
          </p:cNvPr>
          <p:cNvSpPr/>
          <p:nvPr/>
        </p:nvSpPr>
        <p:spPr>
          <a:xfrm rot="5400000">
            <a:off x="10307655" y="2906306"/>
            <a:ext cx="2586624" cy="1051339"/>
          </a:xfrm>
          <a:prstGeom prst="ellipse">
            <a:avLst/>
          </a:prstGeom>
          <a:solidFill>
            <a:schemeClr val="bg1">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a:solidFill>
                  <a:schemeClr val="bg1"/>
                </a:solidFill>
                <a:latin typeface="Helvetica" pitchFamily="2" charset="0"/>
                <a:ea typeface="Calibri"/>
                <a:cs typeface="Calibri"/>
              </a:rPr>
              <a:t>SUN</a:t>
            </a:r>
            <a:endParaRPr lang="fr-FR" sz="2800">
              <a:solidFill>
                <a:schemeClr val="bg1"/>
              </a:solidFill>
              <a:latin typeface="Helvetica" pitchFamily="2" charset="0"/>
            </a:endParaRPr>
          </a:p>
        </p:txBody>
      </p:sp>
      <p:cxnSp>
        <p:nvCxnSpPr>
          <p:cNvPr id="4" name="Connecteur droit avec flèche 3">
            <a:extLst>
              <a:ext uri="{FF2B5EF4-FFF2-40B4-BE49-F238E27FC236}">
                <a16:creationId xmlns:a16="http://schemas.microsoft.com/office/drawing/2014/main" id="{17686546-7CD3-C59D-CB23-E982418F47E3}"/>
              </a:ext>
            </a:extLst>
          </p:cNvPr>
          <p:cNvCxnSpPr>
            <a:cxnSpLocks/>
          </p:cNvCxnSpPr>
          <p:nvPr/>
        </p:nvCxnSpPr>
        <p:spPr>
          <a:xfrm flipH="1">
            <a:off x="10068483" y="3481716"/>
            <a:ext cx="805542" cy="16625"/>
          </a:xfrm>
          <a:prstGeom prst="straightConnector1">
            <a:avLst/>
          </a:prstGeom>
          <a:ln w="57150">
            <a:solidFill>
              <a:schemeClr val="bg1"/>
            </a:solidFill>
            <a:headEnd type="none"/>
            <a:tailEnd type="triangl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90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Arial"/>
              <a:cs typeface="Arial"/>
            </a:endParaRPr>
          </a:p>
        </p:txBody>
      </p:sp>
      <p:sp>
        <p:nvSpPr>
          <p:cNvPr id="3" name="Foliennummernplatzhalter 2">
            <a:extLst>
              <a:ext uri="{FF2B5EF4-FFF2-40B4-BE49-F238E27FC236}">
                <a16:creationId xmlns:a16="http://schemas.microsoft.com/office/drawing/2014/main" id="{B175524C-326F-033F-AD30-EA4881ADF222}"/>
              </a:ext>
            </a:extLst>
          </p:cNvPr>
          <p:cNvSpPr>
            <a:spLocks noGrp="1"/>
          </p:cNvSpPr>
          <p:nvPr>
            <p:ph type="sldNum" sz="quarter" idx="12"/>
          </p:nvPr>
        </p:nvSpPr>
        <p:spPr/>
        <p:txBody>
          <a:bodyPr lIns="91440" tIns="45720" rIns="91440" bIns="45720" anchor="t"/>
          <a:lstStyle/>
          <a:p>
            <a:pPr algn="r"/>
            <a:r>
              <a:rPr lang="en-US">
                <a:latin typeface="Helvetica"/>
                <a:cs typeface="Helvetica"/>
              </a:rPr>
              <a:t>66</a:t>
            </a:r>
            <a:endParaRPr lang="fr-FR">
              <a:latin typeface="Helvetica"/>
            </a:endParaRPr>
          </a:p>
        </p:txBody>
      </p:sp>
      <p:sp>
        <p:nvSpPr>
          <p:cNvPr id="7" name="Title 6">
            <a:extLst>
              <a:ext uri="{FF2B5EF4-FFF2-40B4-BE49-F238E27FC236}">
                <a16:creationId xmlns:a16="http://schemas.microsoft.com/office/drawing/2014/main" id="{986DB92E-95A8-7BCC-C6D6-D8856B299110}"/>
              </a:ext>
            </a:extLst>
          </p:cNvPr>
          <p:cNvSpPr>
            <a:spLocks noGrp="1"/>
          </p:cNvSpPr>
          <p:nvPr>
            <p:ph type="title"/>
          </p:nvPr>
        </p:nvSpPr>
        <p:spPr/>
        <p:txBody>
          <a:bodyPr lIns="91440" tIns="45720" rIns="91440" bIns="45720" anchor="t"/>
          <a:lstStyle/>
          <a:p>
            <a:r>
              <a:rPr lang="en-GB">
                <a:latin typeface="Franklin Gothic Medium"/>
                <a:cs typeface="Arial"/>
              </a:rPr>
              <a:t>Mass Budget</a:t>
            </a:r>
          </a:p>
        </p:txBody>
      </p:sp>
      <p:sp>
        <p:nvSpPr>
          <p:cNvPr id="8" name="Text Placeholder 7">
            <a:extLst>
              <a:ext uri="{FF2B5EF4-FFF2-40B4-BE49-F238E27FC236}">
                <a16:creationId xmlns:a16="http://schemas.microsoft.com/office/drawing/2014/main" id="{1830C278-6C61-4E21-3ECA-1750640F30FC}"/>
              </a:ext>
            </a:extLst>
          </p:cNvPr>
          <p:cNvSpPr>
            <a:spLocks noGrp="1"/>
          </p:cNvSpPr>
          <p:nvPr>
            <p:ph type="body" sz="quarter" idx="14"/>
          </p:nvPr>
        </p:nvSpPr>
        <p:spPr/>
        <p:txBody>
          <a:bodyPr vert="horz" lIns="91440" tIns="45720" rIns="91440" bIns="45720" rtlCol="0" anchor="t">
            <a:normAutofit/>
          </a:bodyPr>
          <a:lstStyle/>
          <a:p>
            <a:pPr marL="0" indent="0">
              <a:buNone/>
            </a:pPr>
            <a:r>
              <a:rPr lang="en-GB">
                <a:latin typeface="Arial"/>
                <a:cs typeface="Arial"/>
              </a:rPr>
              <a:t>Mass margins</a:t>
            </a:r>
          </a:p>
        </p:txBody>
      </p:sp>
      <p:sp>
        <p:nvSpPr>
          <p:cNvPr id="9" name="Text Placeholder 8">
            <a:extLst>
              <a:ext uri="{FF2B5EF4-FFF2-40B4-BE49-F238E27FC236}">
                <a16:creationId xmlns:a16="http://schemas.microsoft.com/office/drawing/2014/main" id="{EDF8B2A4-A8A2-2486-B103-32B4292D98A7}"/>
              </a:ext>
            </a:extLst>
          </p:cNvPr>
          <p:cNvSpPr>
            <a:spLocks noGrp="1"/>
          </p:cNvSpPr>
          <p:nvPr>
            <p:ph type="body" sz="quarter" idx="15"/>
          </p:nvPr>
        </p:nvSpPr>
        <p:spPr>
          <a:xfrm>
            <a:off x="6470248" y="1931988"/>
            <a:ext cx="5520140" cy="4365625"/>
          </a:xfrm>
        </p:spPr>
        <p:txBody>
          <a:bodyPr anchor="ctr"/>
          <a:lstStyle/>
          <a:p>
            <a:pPr marL="0" indent="0" algn="ctr">
              <a:buNone/>
            </a:pPr>
            <a:r>
              <a:rPr lang="en-US" sz="2800">
                <a:latin typeface="Arial"/>
                <a:cs typeface="Arial"/>
              </a:rPr>
              <a:t>TRL 1-5: 20%​</a:t>
            </a:r>
          </a:p>
          <a:p>
            <a:pPr marL="0" indent="0" algn="ctr">
              <a:buNone/>
            </a:pPr>
            <a:r>
              <a:rPr lang="en-US" sz="2800">
                <a:latin typeface="Arial"/>
                <a:cs typeface="Arial"/>
              </a:rPr>
              <a:t>TRL 6-7: 15%​</a:t>
            </a:r>
          </a:p>
          <a:p>
            <a:pPr marL="0" indent="0" algn="ctr">
              <a:buNone/>
            </a:pPr>
            <a:r>
              <a:rPr lang="en-US" sz="2800">
                <a:latin typeface="Arial"/>
                <a:cs typeface="Arial"/>
              </a:rPr>
              <a:t>TRL 8-9: 10%</a:t>
            </a:r>
          </a:p>
          <a:p>
            <a:pPr marL="0" indent="0" algn="ctr">
              <a:buNone/>
            </a:pPr>
            <a:r>
              <a:rPr lang="en-US" sz="2800">
                <a:latin typeface="Arial"/>
                <a:cs typeface="Arial"/>
              </a:rPr>
              <a:t>System margin: 20%</a:t>
            </a:r>
          </a:p>
          <a:p>
            <a:endParaRPr lang="en-GB">
              <a:latin typeface="Arial"/>
              <a:cs typeface="Arial"/>
            </a:endParaRPr>
          </a:p>
        </p:txBody>
      </p:sp>
      <p:graphicFrame>
        <p:nvGraphicFramePr>
          <p:cNvPr id="38" name="Table 37">
            <a:extLst>
              <a:ext uri="{FF2B5EF4-FFF2-40B4-BE49-F238E27FC236}">
                <a16:creationId xmlns:a16="http://schemas.microsoft.com/office/drawing/2014/main" id="{7929FAD5-5FB1-3934-B412-B873B40890D2}"/>
              </a:ext>
            </a:extLst>
          </p:cNvPr>
          <p:cNvGraphicFramePr>
            <a:graphicFrameLocks noGrp="1"/>
          </p:cNvGraphicFramePr>
          <p:nvPr>
            <p:extLst>
              <p:ext uri="{D42A27DB-BD31-4B8C-83A1-F6EECF244321}">
                <p14:modId xmlns:p14="http://schemas.microsoft.com/office/powerpoint/2010/main" val="4249114702"/>
              </p:ext>
            </p:extLst>
          </p:nvPr>
        </p:nvGraphicFramePr>
        <p:xfrm>
          <a:off x="430732" y="1017640"/>
          <a:ext cx="6406033" cy="5113006"/>
        </p:xfrm>
        <a:graphic>
          <a:graphicData uri="http://schemas.openxmlformats.org/drawingml/2006/table">
            <a:tbl>
              <a:tblPr firstRow="1" bandRow="1">
                <a:tableStyleId>{073A0DAA-6AF3-43AB-8588-CEC1D06C72B9}</a:tableStyleId>
              </a:tblPr>
              <a:tblGrid>
                <a:gridCol w="2172971">
                  <a:extLst>
                    <a:ext uri="{9D8B030D-6E8A-4147-A177-3AD203B41FA5}">
                      <a16:colId xmlns:a16="http://schemas.microsoft.com/office/drawing/2014/main" val="2983210557"/>
                    </a:ext>
                  </a:extLst>
                </a:gridCol>
                <a:gridCol w="2144751">
                  <a:extLst>
                    <a:ext uri="{9D8B030D-6E8A-4147-A177-3AD203B41FA5}">
                      <a16:colId xmlns:a16="http://schemas.microsoft.com/office/drawing/2014/main" val="1639163505"/>
                    </a:ext>
                  </a:extLst>
                </a:gridCol>
                <a:gridCol w="2088311">
                  <a:extLst>
                    <a:ext uri="{9D8B030D-6E8A-4147-A177-3AD203B41FA5}">
                      <a16:colId xmlns:a16="http://schemas.microsoft.com/office/drawing/2014/main" val="4262583819"/>
                    </a:ext>
                  </a:extLst>
                </a:gridCol>
              </a:tblGrid>
              <a:tr h="387834">
                <a:tc gridSpan="2">
                  <a:txBody>
                    <a:bodyPr/>
                    <a:lstStyle/>
                    <a:p>
                      <a:pPr lvl="0" algn="l">
                        <a:spcBef>
                          <a:spcPts val="0"/>
                        </a:spcBef>
                        <a:spcAft>
                          <a:spcPts val="0"/>
                        </a:spcAft>
                        <a:buNone/>
                      </a:pPr>
                      <a:r>
                        <a:rPr lang="en-US" sz="1800" b="1" u="none" strike="noStrike">
                          <a:effectLst/>
                          <a:latin typeface="Arial"/>
                        </a:rPr>
                        <a:t>System</a:t>
                      </a:r>
                    </a:p>
                  </a:txBody>
                  <a:tcPr marL="95250" marR="95250" marT="95250" marB="95250">
                    <a:solidFill>
                      <a:schemeClr val="tx2">
                        <a:lumMod val="50000"/>
                      </a:schemeClr>
                    </a:solidFill>
                  </a:tcPr>
                </a:tc>
                <a:tc hMerge="1">
                  <a:txBody>
                    <a:bodyPr/>
                    <a:lstStyle/>
                    <a:p>
                      <a:endParaRPr lang="en-US"/>
                    </a:p>
                  </a:txBody>
                  <a:tcPr marL="95250" marR="95250" marT="95250" marB="95250">
                    <a:solidFill>
                      <a:schemeClr val="tx2">
                        <a:lumMod val="50000"/>
                      </a:schemeClr>
                    </a:solidFill>
                  </a:tcPr>
                </a:tc>
                <a:tc>
                  <a:txBody>
                    <a:bodyPr/>
                    <a:lstStyle/>
                    <a:p>
                      <a:pPr lvl="0" algn="l">
                        <a:buNone/>
                      </a:pPr>
                      <a:r>
                        <a:rPr lang="en-US" sz="1800" b="1">
                          <a:effectLst/>
                          <a:latin typeface="Arial"/>
                        </a:rPr>
                        <a:t>Value [kg]</a:t>
                      </a:r>
                    </a:p>
                  </a:txBody>
                  <a:tcPr marL="95249" marR="95249" marT="95249" marB="95249">
                    <a:solidFill>
                      <a:schemeClr val="tx2">
                        <a:lumMod val="50000"/>
                      </a:schemeClr>
                    </a:solidFill>
                  </a:tcPr>
                </a:tc>
                <a:extLst>
                  <a:ext uri="{0D108BD9-81ED-4DB2-BD59-A6C34878D82A}">
                    <a16:rowId xmlns:a16="http://schemas.microsoft.com/office/drawing/2014/main" val="4203870869"/>
                  </a:ext>
                </a:extLst>
              </a:tr>
              <a:tr h="387834">
                <a:tc rowSpan="2">
                  <a:txBody>
                    <a:bodyPr/>
                    <a:lstStyle/>
                    <a:p>
                      <a:pPr lvl="0" algn="l">
                        <a:spcBef>
                          <a:spcPts val="0"/>
                        </a:spcBef>
                        <a:spcAft>
                          <a:spcPts val="0"/>
                        </a:spcAft>
                        <a:buNone/>
                      </a:pPr>
                      <a:r>
                        <a:rPr lang="en-US" sz="1800" b="1" u="none" strike="noStrike">
                          <a:effectLst/>
                          <a:latin typeface="Arial"/>
                        </a:rPr>
                        <a:t>Structure</a:t>
                      </a:r>
                    </a:p>
                  </a:txBody>
                  <a:tcPr marL="95250" marR="95250" marT="95250" marB="95250" anchor="ctr"/>
                </a:tc>
                <a:tc>
                  <a:txBody>
                    <a:bodyPr/>
                    <a:lstStyle/>
                    <a:p>
                      <a:pPr algn="l" rtl="0" fontAlgn="t">
                        <a:spcBef>
                          <a:spcPts val="0"/>
                        </a:spcBef>
                        <a:spcAft>
                          <a:spcPts val="0"/>
                        </a:spcAft>
                      </a:pPr>
                      <a:r>
                        <a:rPr lang="en-US" sz="1800" b="1" u="none" strike="noStrike">
                          <a:effectLst/>
                          <a:latin typeface="Arial"/>
                        </a:rPr>
                        <a:t>Primary</a:t>
                      </a:r>
                    </a:p>
                  </a:txBody>
                  <a:tcPr marL="95250" marR="95250" marT="95250" marB="95250"/>
                </a:tc>
                <a:tc>
                  <a:txBody>
                    <a:bodyPr/>
                    <a:lstStyle/>
                    <a:p>
                      <a:pPr lvl="0" algn="l">
                        <a:spcBef>
                          <a:spcPts val="0"/>
                        </a:spcBef>
                        <a:spcAft>
                          <a:spcPts val="0"/>
                        </a:spcAft>
                        <a:buNone/>
                      </a:pPr>
                      <a:r>
                        <a:rPr lang="en-US" sz="1800" b="0" u="none" strike="noStrike">
                          <a:effectLst/>
                          <a:latin typeface="Arial"/>
                        </a:rPr>
                        <a:t>566</a:t>
                      </a:r>
                      <a:endParaRPr lang="es-ES">
                        <a:latin typeface="Arial"/>
                      </a:endParaRPr>
                    </a:p>
                  </a:txBody>
                  <a:tcPr marL="95249" marR="95249" marT="95249" marB="95249"/>
                </a:tc>
                <a:extLst>
                  <a:ext uri="{0D108BD9-81ED-4DB2-BD59-A6C34878D82A}">
                    <a16:rowId xmlns:a16="http://schemas.microsoft.com/office/drawing/2014/main" val="2083865160"/>
                  </a:ext>
                </a:extLst>
              </a:tr>
              <a:tr h="401685">
                <a:tc vMerge="1">
                  <a:txBody>
                    <a:bodyPr/>
                    <a:lstStyle/>
                    <a:p>
                      <a:endParaRPr lang="en-US"/>
                    </a:p>
                  </a:txBody>
                  <a:tcPr marL="95250" marR="95250" marT="95250" marB="95250"/>
                </a:tc>
                <a:tc>
                  <a:txBody>
                    <a:bodyPr/>
                    <a:lstStyle/>
                    <a:p>
                      <a:pPr algn="l" rtl="0" fontAlgn="t">
                        <a:spcBef>
                          <a:spcPts val="0"/>
                        </a:spcBef>
                        <a:spcAft>
                          <a:spcPts val="0"/>
                        </a:spcAft>
                      </a:pPr>
                      <a:r>
                        <a:rPr lang="en-US" sz="1800" b="1" u="none" strike="noStrike">
                          <a:effectLst/>
                          <a:latin typeface="Arial"/>
                        </a:rPr>
                        <a:t>Payload support</a:t>
                      </a:r>
                    </a:p>
                  </a:txBody>
                  <a:tcPr marL="95250" marR="95250" marT="95250" marB="95250"/>
                </a:tc>
                <a:tc>
                  <a:txBody>
                    <a:bodyPr/>
                    <a:lstStyle/>
                    <a:p>
                      <a:pPr lvl="0" algn="l">
                        <a:spcBef>
                          <a:spcPts val="0"/>
                        </a:spcBef>
                        <a:spcAft>
                          <a:spcPts val="0"/>
                        </a:spcAft>
                        <a:buNone/>
                      </a:pPr>
                      <a:r>
                        <a:rPr lang="en-US" sz="1800" b="0" u="none" strike="noStrike">
                          <a:effectLst/>
                          <a:latin typeface="Arial"/>
                        </a:rPr>
                        <a:t>400</a:t>
                      </a:r>
                    </a:p>
                  </a:txBody>
                  <a:tcPr marL="95249" marR="95249" marT="95249" marB="95249"/>
                </a:tc>
                <a:extLst>
                  <a:ext uri="{0D108BD9-81ED-4DB2-BD59-A6C34878D82A}">
                    <a16:rowId xmlns:a16="http://schemas.microsoft.com/office/drawing/2014/main" val="818061971"/>
                  </a:ext>
                </a:extLst>
              </a:tr>
              <a:tr h="387834">
                <a:tc gridSpan="2">
                  <a:txBody>
                    <a:bodyPr/>
                    <a:lstStyle/>
                    <a:p>
                      <a:pPr algn="l" rtl="0" fontAlgn="t">
                        <a:spcBef>
                          <a:spcPts val="0"/>
                        </a:spcBef>
                        <a:spcAft>
                          <a:spcPts val="0"/>
                        </a:spcAft>
                      </a:pPr>
                      <a:r>
                        <a:rPr lang="en-US" sz="1800" b="1" u="none" strike="noStrike">
                          <a:effectLst/>
                          <a:latin typeface="Arial"/>
                        </a:rPr>
                        <a:t>Telescope</a:t>
                      </a:r>
                    </a:p>
                  </a:txBody>
                  <a:tcPr marL="95250" marR="95250" marT="95250" marB="95250" anchor="ctr"/>
                </a:tc>
                <a:tc hMerge="1">
                  <a:txBody>
                    <a:bodyPr/>
                    <a:lstStyle/>
                    <a:p>
                      <a:endParaRPr lang="en-US"/>
                    </a:p>
                  </a:txBody>
                  <a:tcPr marL="95250" marR="95250" marT="95250" marB="95250"/>
                </a:tc>
                <a:tc>
                  <a:txBody>
                    <a:bodyPr/>
                    <a:lstStyle/>
                    <a:p>
                      <a:pPr lvl="0" algn="l">
                        <a:spcBef>
                          <a:spcPts val="0"/>
                        </a:spcBef>
                        <a:spcAft>
                          <a:spcPts val="0"/>
                        </a:spcAft>
                        <a:buNone/>
                      </a:pPr>
                      <a:r>
                        <a:rPr lang="en-US" sz="1800" b="0" u="none" strike="noStrike">
                          <a:effectLst/>
                          <a:latin typeface="Arial"/>
                        </a:rPr>
                        <a:t>460</a:t>
                      </a:r>
                    </a:p>
                  </a:txBody>
                  <a:tcPr marL="95249" marR="95249" marT="95249" marB="95249"/>
                </a:tc>
                <a:extLst>
                  <a:ext uri="{0D108BD9-81ED-4DB2-BD59-A6C34878D82A}">
                    <a16:rowId xmlns:a16="http://schemas.microsoft.com/office/drawing/2014/main" val="157597799"/>
                  </a:ext>
                </a:extLst>
              </a:tr>
              <a:tr h="387834">
                <a:tc gridSpan="2">
                  <a:txBody>
                    <a:bodyPr/>
                    <a:lstStyle/>
                    <a:p>
                      <a:pPr lvl="0" algn="l" rtl="0">
                        <a:spcBef>
                          <a:spcPts val="0"/>
                        </a:spcBef>
                        <a:spcAft>
                          <a:spcPts val="0"/>
                        </a:spcAft>
                        <a:buNone/>
                      </a:pPr>
                      <a:r>
                        <a:rPr lang="en-US" sz="1800" b="1" u="none" strike="noStrike">
                          <a:effectLst/>
                          <a:latin typeface="Arial"/>
                        </a:rPr>
                        <a:t>Instruments</a:t>
                      </a:r>
                    </a:p>
                  </a:txBody>
                  <a:tcPr marL="95249" marR="95249" marT="95249" marB="95249" anchor="ctr"/>
                </a:tc>
                <a:tc hMerge="1">
                  <a:txBody>
                    <a:bodyPr/>
                    <a:lstStyle/>
                    <a:p>
                      <a:endParaRPr lang="en-US"/>
                    </a:p>
                  </a:txBody>
                  <a:tcPr/>
                </a:tc>
                <a:tc>
                  <a:txBody>
                    <a:bodyPr/>
                    <a:lstStyle/>
                    <a:p>
                      <a:pPr lvl="0" algn="l">
                        <a:spcBef>
                          <a:spcPts val="0"/>
                        </a:spcBef>
                        <a:spcAft>
                          <a:spcPts val="0"/>
                        </a:spcAft>
                        <a:buNone/>
                      </a:pPr>
                      <a:r>
                        <a:rPr lang="en-US" sz="1800" b="0" u="none" strike="noStrike">
                          <a:effectLst/>
                          <a:latin typeface="Arial"/>
                        </a:rPr>
                        <a:t>132</a:t>
                      </a:r>
                    </a:p>
                  </a:txBody>
                  <a:tcPr marL="95249" marR="95249" marT="95249" marB="95249"/>
                </a:tc>
                <a:extLst>
                  <a:ext uri="{0D108BD9-81ED-4DB2-BD59-A6C34878D82A}">
                    <a16:rowId xmlns:a16="http://schemas.microsoft.com/office/drawing/2014/main" val="844775824"/>
                  </a:ext>
                </a:extLst>
              </a:tr>
              <a:tr h="387834">
                <a:tc gridSpan="2">
                  <a:txBody>
                    <a:bodyPr/>
                    <a:lstStyle/>
                    <a:p>
                      <a:pPr lvl="0" algn="l">
                        <a:spcBef>
                          <a:spcPts val="0"/>
                        </a:spcBef>
                        <a:spcAft>
                          <a:spcPts val="0"/>
                        </a:spcAft>
                        <a:buNone/>
                      </a:pPr>
                      <a:r>
                        <a:rPr lang="en-US" sz="1800" b="1" u="none" strike="noStrike">
                          <a:effectLst/>
                          <a:latin typeface="Arial"/>
                        </a:rPr>
                        <a:t>AOCS</a:t>
                      </a:r>
                    </a:p>
                  </a:txBody>
                  <a:tcPr marL="95249" marR="95249" marT="95249" marB="95249" anchor="ctr"/>
                </a:tc>
                <a:tc hMerge="1">
                  <a:txBody>
                    <a:bodyPr/>
                    <a:lstStyle/>
                    <a:p>
                      <a:endParaRPr lang="en-US"/>
                    </a:p>
                  </a:txBody>
                  <a:tcPr/>
                </a:tc>
                <a:tc>
                  <a:txBody>
                    <a:bodyPr/>
                    <a:lstStyle/>
                    <a:p>
                      <a:pPr lvl="0" algn="l">
                        <a:spcBef>
                          <a:spcPts val="0"/>
                        </a:spcBef>
                        <a:spcAft>
                          <a:spcPts val="0"/>
                        </a:spcAft>
                        <a:buNone/>
                      </a:pPr>
                      <a:r>
                        <a:rPr lang="en-US" sz="1800" b="0" u="none" strike="noStrike">
                          <a:effectLst/>
                          <a:latin typeface="Arial"/>
                        </a:rPr>
                        <a:t>265</a:t>
                      </a:r>
                      <a:endParaRPr lang="en-US" sz="1800" b="0">
                        <a:latin typeface="Arial"/>
                      </a:endParaRPr>
                    </a:p>
                  </a:txBody>
                  <a:tcPr marL="95249" marR="95249" marT="95249" marB="95249"/>
                </a:tc>
                <a:extLst>
                  <a:ext uri="{0D108BD9-81ED-4DB2-BD59-A6C34878D82A}">
                    <a16:rowId xmlns:a16="http://schemas.microsoft.com/office/drawing/2014/main" val="395221971"/>
                  </a:ext>
                </a:extLst>
              </a:tr>
              <a:tr h="387834">
                <a:tc gridSpan="2">
                  <a:txBody>
                    <a:bodyPr/>
                    <a:lstStyle/>
                    <a:p>
                      <a:pPr lvl="0" algn="l">
                        <a:spcBef>
                          <a:spcPts val="0"/>
                        </a:spcBef>
                        <a:spcAft>
                          <a:spcPts val="0"/>
                        </a:spcAft>
                        <a:buNone/>
                      </a:pPr>
                      <a:r>
                        <a:rPr lang="en-US" sz="1800" b="1" u="none" strike="noStrike">
                          <a:effectLst/>
                          <a:latin typeface="Arial"/>
                        </a:rPr>
                        <a:t>EPS</a:t>
                      </a:r>
                    </a:p>
                  </a:txBody>
                  <a:tcPr marL="95249" marR="95249" marT="95249" marB="95249" anchor="ctr"/>
                </a:tc>
                <a:tc hMerge="1">
                  <a:txBody>
                    <a:bodyPr/>
                    <a:lstStyle/>
                    <a:p>
                      <a:endParaRPr lang="en-US"/>
                    </a:p>
                  </a:txBody>
                  <a:tcPr/>
                </a:tc>
                <a:tc>
                  <a:txBody>
                    <a:bodyPr/>
                    <a:lstStyle/>
                    <a:p>
                      <a:pPr lvl="0" algn="l">
                        <a:spcBef>
                          <a:spcPts val="0"/>
                        </a:spcBef>
                        <a:spcAft>
                          <a:spcPts val="0"/>
                        </a:spcAft>
                        <a:buNone/>
                      </a:pPr>
                      <a:r>
                        <a:rPr lang="en-US" sz="1800" b="0" u="none" strike="noStrike">
                          <a:effectLst/>
                          <a:latin typeface="Arial"/>
                        </a:rPr>
                        <a:t>144</a:t>
                      </a:r>
                    </a:p>
                  </a:txBody>
                  <a:tcPr marL="95249" marR="95249" marT="95249" marB="95249"/>
                </a:tc>
                <a:extLst>
                  <a:ext uri="{0D108BD9-81ED-4DB2-BD59-A6C34878D82A}">
                    <a16:rowId xmlns:a16="http://schemas.microsoft.com/office/drawing/2014/main" val="3755140687"/>
                  </a:ext>
                </a:extLst>
              </a:tr>
              <a:tr h="387834">
                <a:tc gridSpan="2">
                  <a:txBody>
                    <a:bodyPr/>
                    <a:lstStyle/>
                    <a:p>
                      <a:pPr lvl="0" algn="l">
                        <a:spcBef>
                          <a:spcPts val="0"/>
                        </a:spcBef>
                        <a:spcAft>
                          <a:spcPts val="0"/>
                        </a:spcAft>
                        <a:buNone/>
                      </a:pPr>
                      <a:r>
                        <a:rPr lang="en-US" sz="1800" b="1" u="none" strike="noStrike">
                          <a:effectLst/>
                          <a:latin typeface="Arial"/>
                        </a:rPr>
                        <a:t>COMMS</a:t>
                      </a:r>
                    </a:p>
                  </a:txBody>
                  <a:tcPr marL="95249" marR="95249" marT="95249" marB="95249" anchor="ctr"/>
                </a:tc>
                <a:tc hMerge="1">
                  <a:txBody>
                    <a:bodyPr/>
                    <a:lstStyle/>
                    <a:p>
                      <a:endParaRPr lang="en-US"/>
                    </a:p>
                  </a:txBody>
                  <a:tcPr/>
                </a:tc>
                <a:tc>
                  <a:txBody>
                    <a:bodyPr/>
                    <a:lstStyle/>
                    <a:p>
                      <a:pPr lvl="0" algn="l">
                        <a:spcBef>
                          <a:spcPts val="0"/>
                        </a:spcBef>
                        <a:spcAft>
                          <a:spcPts val="0"/>
                        </a:spcAft>
                        <a:buNone/>
                      </a:pPr>
                      <a:r>
                        <a:rPr lang="en-US" sz="1800" b="0" u="none" strike="noStrike">
                          <a:effectLst/>
                          <a:latin typeface="Arial"/>
                        </a:rPr>
                        <a:t>40</a:t>
                      </a:r>
                    </a:p>
                  </a:txBody>
                  <a:tcPr marL="95249" marR="95249" marT="95249" marB="95249"/>
                </a:tc>
                <a:extLst>
                  <a:ext uri="{0D108BD9-81ED-4DB2-BD59-A6C34878D82A}">
                    <a16:rowId xmlns:a16="http://schemas.microsoft.com/office/drawing/2014/main" val="1715401832"/>
                  </a:ext>
                </a:extLst>
              </a:tr>
              <a:tr h="387834">
                <a:tc gridSpan="2">
                  <a:txBody>
                    <a:bodyPr/>
                    <a:lstStyle/>
                    <a:p>
                      <a:pPr lvl="0" algn="l">
                        <a:spcBef>
                          <a:spcPts val="0"/>
                        </a:spcBef>
                        <a:spcAft>
                          <a:spcPts val="0"/>
                        </a:spcAft>
                        <a:buNone/>
                      </a:pPr>
                      <a:r>
                        <a:rPr lang="en-US" sz="1800" b="1" u="none" strike="noStrike">
                          <a:effectLst/>
                          <a:latin typeface="Arial"/>
                        </a:rPr>
                        <a:t>Data Handling</a:t>
                      </a:r>
                    </a:p>
                  </a:txBody>
                  <a:tcPr marL="95249" marR="95249" marT="95249" marB="95249" anchor="ctr"/>
                </a:tc>
                <a:tc hMerge="1">
                  <a:txBody>
                    <a:bodyPr/>
                    <a:lstStyle/>
                    <a:p>
                      <a:endParaRPr lang="en-US"/>
                    </a:p>
                  </a:txBody>
                  <a:tcPr/>
                </a:tc>
                <a:tc>
                  <a:txBody>
                    <a:bodyPr/>
                    <a:lstStyle/>
                    <a:p>
                      <a:pPr lvl="0" algn="l">
                        <a:spcBef>
                          <a:spcPts val="0"/>
                        </a:spcBef>
                        <a:spcAft>
                          <a:spcPts val="0"/>
                        </a:spcAft>
                        <a:buNone/>
                      </a:pPr>
                      <a:r>
                        <a:rPr lang="en-US" sz="1800" b="0" u="none" strike="noStrike">
                          <a:effectLst/>
                          <a:latin typeface="Arial"/>
                        </a:rPr>
                        <a:t>40</a:t>
                      </a:r>
                    </a:p>
                  </a:txBody>
                  <a:tcPr marL="95249" marR="95249" marT="95249" marB="95249"/>
                </a:tc>
                <a:extLst>
                  <a:ext uri="{0D108BD9-81ED-4DB2-BD59-A6C34878D82A}">
                    <a16:rowId xmlns:a16="http://schemas.microsoft.com/office/drawing/2014/main" val="3260860238"/>
                  </a:ext>
                </a:extLst>
              </a:tr>
              <a:tr h="387834">
                <a:tc gridSpan="2">
                  <a:txBody>
                    <a:bodyPr/>
                    <a:lstStyle/>
                    <a:p>
                      <a:pPr lvl="0" algn="l">
                        <a:spcBef>
                          <a:spcPts val="0"/>
                        </a:spcBef>
                        <a:spcAft>
                          <a:spcPts val="0"/>
                        </a:spcAft>
                        <a:buNone/>
                      </a:pPr>
                      <a:r>
                        <a:rPr lang="en-US" sz="1800" b="1" u="none" strike="noStrike">
                          <a:effectLst/>
                          <a:latin typeface="Arial"/>
                        </a:rPr>
                        <a:t>Propulsion System</a:t>
                      </a:r>
                    </a:p>
                  </a:txBody>
                  <a:tcPr marL="95249" marR="95249" marT="95249" marB="95249" anchor="ctr"/>
                </a:tc>
                <a:tc hMerge="1">
                  <a:txBody>
                    <a:bodyPr/>
                    <a:lstStyle/>
                    <a:p>
                      <a:endParaRPr lang="en-US"/>
                    </a:p>
                  </a:txBody>
                  <a:tcPr/>
                </a:tc>
                <a:tc>
                  <a:txBody>
                    <a:bodyPr/>
                    <a:lstStyle/>
                    <a:p>
                      <a:pPr lvl="0" algn="l">
                        <a:spcBef>
                          <a:spcPts val="0"/>
                        </a:spcBef>
                        <a:spcAft>
                          <a:spcPts val="0"/>
                        </a:spcAft>
                        <a:buNone/>
                      </a:pPr>
                      <a:r>
                        <a:rPr lang="en-US" sz="1800" b="0" u="none" strike="noStrike">
                          <a:effectLst/>
                          <a:latin typeface="Arial"/>
                        </a:rPr>
                        <a:t>200</a:t>
                      </a:r>
                    </a:p>
                  </a:txBody>
                  <a:tcPr marL="95249" marR="95249" marT="95249" marB="95249"/>
                </a:tc>
                <a:extLst>
                  <a:ext uri="{0D108BD9-81ED-4DB2-BD59-A6C34878D82A}">
                    <a16:rowId xmlns:a16="http://schemas.microsoft.com/office/drawing/2014/main" val="620448232"/>
                  </a:ext>
                </a:extLst>
              </a:tr>
              <a:tr h="387834">
                <a:tc gridSpan="2">
                  <a:txBody>
                    <a:bodyPr/>
                    <a:lstStyle/>
                    <a:p>
                      <a:pPr lvl="0" algn="l">
                        <a:spcBef>
                          <a:spcPts val="0"/>
                        </a:spcBef>
                        <a:spcAft>
                          <a:spcPts val="0"/>
                        </a:spcAft>
                        <a:buNone/>
                      </a:pPr>
                      <a:r>
                        <a:rPr lang="en-US" sz="1800" b="1" u="none" strike="noStrike">
                          <a:effectLst/>
                          <a:latin typeface="Arial"/>
                        </a:rPr>
                        <a:t>Total with 20% margin</a:t>
                      </a:r>
                    </a:p>
                  </a:txBody>
                  <a:tcPr marL="95249" marR="95249" marT="95249" marB="95249" anchor="ctr"/>
                </a:tc>
                <a:tc hMerge="1">
                  <a:txBody>
                    <a:bodyPr/>
                    <a:lstStyle/>
                    <a:p>
                      <a:endParaRPr lang="en-US"/>
                    </a:p>
                  </a:txBody>
                  <a:tcPr/>
                </a:tc>
                <a:tc>
                  <a:txBody>
                    <a:bodyPr/>
                    <a:lstStyle/>
                    <a:p>
                      <a:pPr lvl="0" algn="l">
                        <a:spcBef>
                          <a:spcPts val="0"/>
                        </a:spcBef>
                        <a:spcAft>
                          <a:spcPts val="0"/>
                        </a:spcAft>
                        <a:buNone/>
                      </a:pPr>
                      <a:r>
                        <a:rPr lang="en-US" sz="1800" b="0" u="none" strike="noStrike">
                          <a:effectLst/>
                          <a:latin typeface="Arial"/>
                        </a:rPr>
                        <a:t>3030</a:t>
                      </a:r>
                    </a:p>
                  </a:txBody>
                  <a:tcPr marL="95249" marR="95249" marT="95249" marB="95249"/>
                </a:tc>
                <a:extLst>
                  <a:ext uri="{0D108BD9-81ED-4DB2-BD59-A6C34878D82A}">
                    <a16:rowId xmlns:a16="http://schemas.microsoft.com/office/drawing/2014/main" val="3489205523"/>
                  </a:ext>
                </a:extLst>
              </a:tr>
            </a:tbl>
          </a:graphicData>
        </a:graphic>
      </p:graphicFrame>
    </p:spTree>
    <p:extLst>
      <p:ext uri="{BB962C8B-B14F-4D97-AF65-F5344CB8AC3E}">
        <p14:creationId xmlns:p14="http://schemas.microsoft.com/office/powerpoint/2010/main" val="2605804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72D3E52B-429A-586F-2A86-94E599D788F7}"/>
              </a:ext>
            </a:extLst>
          </p:cNvPr>
          <p:cNvSpPr>
            <a:spLocks noGrp="1"/>
          </p:cNvSpPr>
          <p:nvPr>
            <p:ph type="sldNum" sz="quarter" idx="12"/>
          </p:nvPr>
        </p:nvSpPr>
        <p:spPr/>
        <p:txBody>
          <a:bodyPr lIns="91440" tIns="45720" rIns="91440" bIns="45720" anchor="t"/>
          <a:lstStyle/>
          <a:p>
            <a:pPr algn="r"/>
            <a:r>
              <a:rPr lang="en-US">
                <a:latin typeface="Helvetica"/>
                <a:cs typeface="Helvetica"/>
              </a:rPr>
              <a:t>67</a:t>
            </a:r>
            <a:endParaRPr lang="fr-FR"/>
          </a:p>
        </p:txBody>
      </p:sp>
      <p:sp>
        <p:nvSpPr>
          <p:cNvPr id="9" name="Title 8">
            <a:extLst>
              <a:ext uri="{FF2B5EF4-FFF2-40B4-BE49-F238E27FC236}">
                <a16:creationId xmlns:a16="http://schemas.microsoft.com/office/drawing/2014/main" id="{89F0A3F6-6CF5-6C86-5565-8BE46EEE1C0E}"/>
              </a:ext>
            </a:extLst>
          </p:cNvPr>
          <p:cNvSpPr>
            <a:spLocks noGrp="1"/>
          </p:cNvSpPr>
          <p:nvPr>
            <p:ph type="title"/>
          </p:nvPr>
        </p:nvSpPr>
        <p:spPr/>
        <p:txBody>
          <a:bodyPr lIns="91440" tIns="45720" rIns="91440" bIns="45720" anchor="t"/>
          <a:lstStyle/>
          <a:p>
            <a:r>
              <a:rPr lang="en-GB">
                <a:latin typeface="Franklin Gothic Medium" panose="020B0603020102020204" pitchFamily="34" charset="0"/>
                <a:cs typeface="Helvetica"/>
              </a:rPr>
              <a:t>Spacecraft Systems Decomposition</a:t>
            </a:r>
            <a:endParaRPr lang="en-GB">
              <a:latin typeface="Franklin Gothic Medium" panose="020B0603020102020204" pitchFamily="34" charset="0"/>
            </a:endParaRPr>
          </a:p>
        </p:txBody>
      </p:sp>
      <p:pic>
        <p:nvPicPr>
          <p:cNvPr id="2" name="Picture 3" descr="A blackboard with white text&#10;&#10;Description automatically generated">
            <a:extLst>
              <a:ext uri="{FF2B5EF4-FFF2-40B4-BE49-F238E27FC236}">
                <a16:creationId xmlns:a16="http://schemas.microsoft.com/office/drawing/2014/main" id="{7929BB57-8CA4-D753-A7CB-FA9B1AAEC79C}"/>
              </a:ext>
            </a:extLst>
          </p:cNvPr>
          <p:cNvPicPr>
            <a:picLocks noChangeAspect="1"/>
          </p:cNvPicPr>
          <p:nvPr/>
        </p:nvPicPr>
        <p:blipFill>
          <a:blip r:embed="rId3"/>
          <a:stretch>
            <a:fillRect/>
          </a:stretch>
        </p:blipFill>
        <p:spPr>
          <a:xfrm>
            <a:off x="980983" y="1023157"/>
            <a:ext cx="10237432" cy="5521898"/>
          </a:xfrm>
          <a:prstGeom prst="rect">
            <a:avLst/>
          </a:prstGeom>
        </p:spPr>
      </p:pic>
    </p:spTree>
    <p:extLst>
      <p:ext uri="{BB962C8B-B14F-4D97-AF65-F5344CB8AC3E}">
        <p14:creationId xmlns:p14="http://schemas.microsoft.com/office/powerpoint/2010/main" val="2409342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0">
            <a:extLst>
              <a:ext uri="{FF2B5EF4-FFF2-40B4-BE49-F238E27FC236}">
                <a16:creationId xmlns:a16="http://schemas.microsoft.com/office/drawing/2014/main" id="{27D9665D-E31F-0B11-61BC-7218AF5EF661}"/>
              </a:ext>
            </a:extLst>
          </p:cNvPr>
          <p:cNvPicPr>
            <a:picLocks noChangeAspect="1"/>
          </p:cNvPicPr>
          <p:nvPr/>
        </p:nvPicPr>
        <p:blipFill>
          <a:blip r:embed="rId3"/>
          <a:stretch>
            <a:fillRect/>
          </a:stretch>
        </p:blipFill>
        <p:spPr>
          <a:xfrm>
            <a:off x="7551133" y="695778"/>
            <a:ext cx="3536514" cy="2068099"/>
          </a:xfrm>
          <a:prstGeom prst="rect">
            <a:avLst/>
          </a:prstGeom>
        </p:spPr>
      </p:pic>
      <p:sp>
        <p:nvSpPr>
          <p:cNvPr id="38" name="Freeform 37">
            <a:extLst>
              <a:ext uri="{FF2B5EF4-FFF2-40B4-BE49-F238E27FC236}">
                <a16:creationId xmlns:a16="http://schemas.microsoft.com/office/drawing/2014/main" id="{714F4EEC-BFCA-4FC3-E018-D4811675C149}"/>
              </a:ext>
            </a:extLst>
          </p:cNvPr>
          <p:cNvSpPr/>
          <p:nvPr/>
        </p:nvSpPr>
        <p:spPr>
          <a:xfrm rot="18073347">
            <a:off x="4265231" y="1004497"/>
            <a:ext cx="4821827" cy="3567466"/>
          </a:xfrm>
          <a:custGeom>
            <a:avLst/>
            <a:gdLst>
              <a:gd name="connsiteX0" fmla="*/ 4429414 w 4821827"/>
              <a:gd name="connsiteY0" fmla="*/ 2357551 h 3567466"/>
              <a:gd name="connsiteX1" fmla="*/ 4821827 w 4821827"/>
              <a:gd name="connsiteY1" fmla="*/ 3004928 h 3567466"/>
              <a:gd name="connsiteX2" fmla="*/ 3893788 w 4821827"/>
              <a:gd name="connsiteY2" fmla="*/ 3567466 h 3567466"/>
              <a:gd name="connsiteX3" fmla="*/ 3882279 w 4821827"/>
              <a:gd name="connsiteY3" fmla="*/ 3548479 h 3567466"/>
              <a:gd name="connsiteX4" fmla="*/ 3882279 w 4821827"/>
              <a:gd name="connsiteY4" fmla="*/ 3550882 h 3567466"/>
              <a:gd name="connsiteX5" fmla="*/ 23610 w 4821827"/>
              <a:gd name="connsiteY5" fmla="*/ 3550882 h 3567466"/>
              <a:gd name="connsiteX6" fmla="*/ 23610 w 4821827"/>
              <a:gd name="connsiteY6" fmla="*/ 3513791 h 3567466"/>
              <a:gd name="connsiteX7" fmla="*/ 0 w 4821827"/>
              <a:gd name="connsiteY7" fmla="*/ 3516053 h 3567466"/>
              <a:gd name="connsiteX8" fmla="*/ 23610 w 4821827"/>
              <a:gd name="connsiteY8" fmla="*/ 3501742 h 3567466"/>
              <a:gd name="connsiteX9" fmla="*/ 23610 w 4821827"/>
              <a:gd name="connsiteY9" fmla="*/ 2733382 h 3567466"/>
              <a:gd name="connsiteX10" fmla="*/ 1291202 w 4821827"/>
              <a:gd name="connsiteY10" fmla="*/ 2733382 h 3567466"/>
              <a:gd name="connsiteX11" fmla="*/ 3041115 w 4821827"/>
              <a:gd name="connsiteY11" fmla="*/ 1672660 h 3567466"/>
              <a:gd name="connsiteX12" fmla="*/ 2127071 w 4821827"/>
              <a:gd name="connsiteY12" fmla="*/ 417478 h 3567466"/>
              <a:gd name="connsiteX13" fmla="*/ 2700359 w 4821827"/>
              <a:gd name="connsiteY13" fmla="*/ 0 h 3567466"/>
              <a:gd name="connsiteX14" fmla="*/ 4420917 w 4821827"/>
              <a:gd name="connsiteY14" fmla="*/ 2362701 h 35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1827" h="3567466">
                <a:moveTo>
                  <a:pt x="4429414" y="2357551"/>
                </a:moveTo>
                <a:lnTo>
                  <a:pt x="4821827" y="3004928"/>
                </a:lnTo>
                <a:lnTo>
                  <a:pt x="3893788" y="3567466"/>
                </a:lnTo>
                <a:lnTo>
                  <a:pt x="3882279" y="3548479"/>
                </a:lnTo>
                <a:lnTo>
                  <a:pt x="3882279" y="3550882"/>
                </a:lnTo>
                <a:lnTo>
                  <a:pt x="23610" y="3550882"/>
                </a:lnTo>
                <a:lnTo>
                  <a:pt x="23610" y="3513791"/>
                </a:lnTo>
                <a:lnTo>
                  <a:pt x="0" y="3516053"/>
                </a:lnTo>
                <a:lnTo>
                  <a:pt x="23610" y="3501742"/>
                </a:lnTo>
                <a:lnTo>
                  <a:pt x="23610" y="2733382"/>
                </a:lnTo>
                <a:lnTo>
                  <a:pt x="1291202" y="2733382"/>
                </a:lnTo>
                <a:lnTo>
                  <a:pt x="3041115" y="1672660"/>
                </a:lnTo>
                <a:lnTo>
                  <a:pt x="2127071" y="417478"/>
                </a:lnTo>
                <a:lnTo>
                  <a:pt x="2700359" y="0"/>
                </a:lnTo>
                <a:lnTo>
                  <a:pt x="4420917" y="2362701"/>
                </a:lnTo>
                <a:close/>
              </a:path>
            </a:pathLst>
          </a:custGeom>
          <a:solidFill>
            <a:schemeClr val="accent1">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GB">
              <a:latin typeface="Franklin Gothic Medium"/>
            </a:endParaRPr>
          </a:p>
        </p:txBody>
      </p:sp>
      <p:pic>
        <p:nvPicPr>
          <p:cNvPr id="13" name="Image 19">
            <a:extLst>
              <a:ext uri="{FF2B5EF4-FFF2-40B4-BE49-F238E27FC236}">
                <a16:creationId xmlns:a16="http://schemas.microsoft.com/office/drawing/2014/main" id="{A1939C7C-9AB2-E291-DC8F-BF770F13BE79}"/>
              </a:ext>
            </a:extLst>
          </p:cNvPr>
          <p:cNvPicPr>
            <a:picLocks noChangeAspect="1"/>
          </p:cNvPicPr>
          <p:nvPr/>
        </p:nvPicPr>
        <p:blipFill>
          <a:blip r:embed="rId4"/>
          <a:stretch>
            <a:fillRect/>
          </a:stretch>
        </p:blipFill>
        <p:spPr>
          <a:xfrm>
            <a:off x="3091048" y="1617746"/>
            <a:ext cx="3828789" cy="4257239"/>
          </a:xfrm>
          <a:prstGeom prst="rect">
            <a:avLst/>
          </a:prstGeom>
        </p:spPr>
      </p:pic>
      <p:cxnSp>
        <p:nvCxnSpPr>
          <p:cNvPr id="7" name="Connecteur droit avec flèche 6">
            <a:extLst>
              <a:ext uri="{FF2B5EF4-FFF2-40B4-BE49-F238E27FC236}">
                <a16:creationId xmlns:a16="http://schemas.microsoft.com/office/drawing/2014/main" id="{2B6DFC44-6977-9D3E-7FCA-CBE60D14D81E}"/>
              </a:ext>
            </a:extLst>
          </p:cNvPr>
          <p:cNvCxnSpPr>
            <a:cxnSpLocks/>
          </p:cNvCxnSpPr>
          <p:nvPr/>
        </p:nvCxnSpPr>
        <p:spPr>
          <a:xfrm flipV="1">
            <a:off x="5810310" y="2804945"/>
            <a:ext cx="3304195" cy="4175"/>
          </a:xfrm>
          <a:prstGeom prst="straightConnector1">
            <a:avLst/>
          </a:prstGeom>
          <a:ln w="57150">
            <a:solidFill>
              <a:schemeClr val="bg1"/>
            </a:solidFill>
            <a:headEnd type="triangle"/>
            <a:tailEnd type="non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82C84885-6459-D0F4-0995-6EF5ED17195A}"/>
              </a:ext>
            </a:extLst>
          </p:cNvPr>
          <p:cNvCxnSpPr>
            <a:cxnSpLocks/>
          </p:cNvCxnSpPr>
          <p:nvPr/>
        </p:nvCxnSpPr>
        <p:spPr>
          <a:xfrm>
            <a:off x="4776913" y="3278847"/>
            <a:ext cx="4337591" cy="16702"/>
          </a:xfrm>
          <a:prstGeom prst="straightConnector1">
            <a:avLst/>
          </a:prstGeom>
          <a:ln w="57150">
            <a:solidFill>
              <a:schemeClr val="bg1"/>
            </a:solidFill>
            <a:headEnd type="triangle"/>
            <a:tailEnd type="none"/>
          </a:ln>
          <a:effectLst>
            <a:glow rad="50800">
              <a:schemeClr val="accent1">
                <a:lumMod val="20000"/>
                <a:lumOff val="80000"/>
                <a:alpha val="37000"/>
              </a:schemeClr>
            </a:glow>
            <a:outerShdw blurRad="63500" sx="102000" sy="102000" algn="ctr"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972FD3DA-4FA4-297D-8151-9A39A7379744}"/>
              </a:ext>
            </a:extLst>
          </p:cNvPr>
          <p:cNvCxnSpPr>
            <a:cxnSpLocks/>
          </p:cNvCxnSpPr>
          <p:nvPr/>
        </p:nvCxnSpPr>
        <p:spPr>
          <a:xfrm flipV="1">
            <a:off x="2804064" y="2220397"/>
            <a:ext cx="1915894" cy="4175"/>
          </a:xfrm>
          <a:prstGeom prst="straightConnector1">
            <a:avLst/>
          </a:prstGeom>
          <a:ln w="57150">
            <a:solidFill>
              <a:schemeClr val="bg1"/>
            </a:solidFill>
            <a:headEnd type="none"/>
            <a:tailEnd type="triangl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4D05F343-7EF6-75BE-A4F9-0F1C1D3B22A1}"/>
              </a:ext>
            </a:extLst>
          </p:cNvPr>
          <p:cNvCxnSpPr>
            <a:cxnSpLocks/>
          </p:cNvCxnSpPr>
          <p:nvPr/>
        </p:nvCxnSpPr>
        <p:spPr>
          <a:xfrm>
            <a:off x="5497159" y="3800764"/>
            <a:ext cx="3617346" cy="6263"/>
          </a:xfrm>
          <a:prstGeom prst="straightConnector1">
            <a:avLst/>
          </a:prstGeom>
          <a:ln w="57150">
            <a:solidFill>
              <a:schemeClr val="bg1"/>
            </a:solidFill>
            <a:headEnd type="triangle"/>
            <a:tailEnd type="non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0C95AEA-8DD0-5DAA-6F02-118AD366D9DD}"/>
              </a:ext>
            </a:extLst>
          </p:cNvPr>
          <p:cNvCxnSpPr>
            <a:cxnSpLocks/>
          </p:cNvCxnSpPr>
          <p:nvPr/>
        </p:nvCxnSpPr>
        <p:spPr>
          <a:xfrm>
            <a:off x="2804064" y="3059641"/>
            <a:ext cx="1383538" cy="6263"/>
          </a:xfrm>
          <a:prstGeom prst="straightConnector1">
            <a:avLst/>
          </a:prstGeom>
          <a:ln w="57150">
            <a:solidFill>
              <a:schemeClr val="bg1"/>
            </a:solidFill>
            <a:headEnd type="none"/>
            <a:tailEnd type="triangl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C6EF98CD-0273-7711-93BD-9D6345D00190}"/>
              </a:ext>
            </a:extLst>
          </p:cNvPr>
          <p:cNvCxnSpPr>
            <a:cxnSpLocks/>
          </p:cNvCxnSpPr>
          <p:nvPr/>
        </p:nvCxnSpPr>
        <p:spPr>
          <a:xfrm>
            <a:off x="2804065" y="3790326"/>
            <a:ext cx="1174771" cy="6263"/>
          </a:xfrm>
          <a:prstGeom prst="straightConnector1">
            <a:avLst/>
          </a:prstGeom>
          <a:ln w="57150">
            <a:solidFill>
              <a:schemeClr val="bg1"/>
            </a:solidFill>
            <a:headEnd type="none"/>
            <a:tailEnd type="triangl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C291D21-1F19-3B8F-043D-D58C3640BBBD}"/>
              </a:ext>
            </a:extLst>
          </p:cNvPr>
          <p:cNvSpPr txBox="1"/>
          <p:nvPr/>
        </p:nvSpPr>
        <p:spPr>
          <a:xfrm>
            <a:off x="258600" y="1983088"/>
            <a:ext cx="2544870"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err="1">
                <a:solidFill>
                  <a:schemeClr val="bg1"/>
                </a:solidFill>
                <a:latin typeface="Helvetica"/>
                <a:cs typeface="Calibri"/>
              </a:rPr>
              <a:t>Radiator</a:t>
            </a:r>
            <a:r>
              <a:rPr lang="fr-FR" sz="2400" b="1">
                <a:solidFill>
                  <a:schemeClr val="bg1"/>
                </a:solidFill>
                <a:latin typeface="Helvetica"/>
                <a:cs typeface="Calibri"/>
              </a:rPr>
              <a:t> </a:t>
            </a:r>
            <a:r>
              <a:rPr lang="fr-FR" sz="2400" b="1" err="1">
                <a:solidFill>
                  <a:schemeClr val="bg1"/>
                </a:solidFill>
                <a:latin typeface="Helvetica"/>
                <a:cs typeface="Calibri"/>
              </a:rPr>
              <a:t>Eps</a:t>
            </a:r>
            <a:endParaRPr lang="fr-FR" sz="2400" b="1">
              <a:solidFill>
                <a:schemeClr val="bg1"/>
              </a:solidFill>
              <a:latin typeface="Helvetica"/>
              <a:cs typeface="Calibri"/>
            </a:endParaRPr>
          </a:p>
        </p:txBody>
      </p:sp>
      <p:sp>
        <p:nvSpPr>
          <p:cNvPr id="15" name="ZoneTexte 14">
            <a:extLst>
              <a:ext uri="{FF2B5EF4-FFF2-40B4-BE49-F238E27FC236}">
                <a16:creationId xmlns:a16="http://schemas.microsoft.com/office/drawing/2014/main" id="{C259FB2E-B6AA-19DF-242A-05A88739AB6E}"/>
              </a:ext>
            </a:extLst>
          </p:cNvPr>
          <p:cNvSpPr txBox="1"/>
          <p:nvPr/>
        </p:nvSpPr>
        <p:spPr>
          <a:xfrm>
            <a:off x="738764" y="2833814"/>
            <a:ext cx="2064706"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a:solidFill>
                  <a:schemeClr val="bg1"/>
                </a:solidFill>
                <a:latin typeface="Helvetica"/>
                <a:cs typeface="Calibri"/>
              </a:rPr>
              <a:t>Batteries</a:t>
            </a:r>
            <a:endParaRPr lang="fr-FR" sz="2400">
              <a:solidFill>
                <a:schemeClr val="bg1"/>
              </a:solidFill>
              <a:latin typeface="Helvetica"/>
              <a:cs typeface="Arial"/>
            </a:endParaRPr>
          </a:p>
        </p:txBody>
      </p:sp>
      <p:sp>
        <p:nvSpPr>
          <p:cNvPr id="16" name="ZoneTexte 15">
            <a:extLst>
              <a:ext uri="{FF2B5EF4-FFF2-40B4-BE49-F238E27FC236}">
                <a16:creationId xmlns:a16="http://schemas.microsoft.com/office/drawing/2014/main" id="{28C0E024-0F21-D451-2856-69604D1A0519}"/>
              </a:ext>
            </a:extLst>
          </p:cNvPr>
          <p:cNvSpPr txBox="1"/>
          <p:nvPr/>
        </p:nvSpPr>
        <p:spPr>
          <a:xfrm>
            <a:off x="9120763" y="3063458"/>
            <a:ext cx="2941528"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fr-FR" sz="2400" b="1">
                <a:solidFill>
                  <a:schemeClr val="bg1"/>
                </a:solidFill>
                <a:latin typeface="Helvetica"/>
                <a:cs typeface="Calibri"/>
              </a:rPr>
              <a:t>Star tracker</a:t>
            </a:r>
          </a:p>
        </p:txBody>
      </p:sp>
      <p:sp>
        <p:nvSpPr>
          <p:cNvPr id="17" name="ZoneTexte 16">
            <a:extLst>
              <a:ext uri="{FF2B5EF4-FFF2-40B4-BE49-F238E27FC236}">
                <a16:creationId xmlns:a16="http://schemas.microsoft.com/office/drawing/2014/main" id="{7827E7E9-090B-77F5-C50E-15451B333D37}"/>
              </a:ext>
            </a:extLst>
          </p:cNvPr>
          <p:cNvSpPr txBox="1"/>
          <p:nvPr/>
        </p:nvSpPr>
        <p:spPr>
          <a:xfrm>
            <a:off x="9120764" y="2580492"/>
            <a:ext cx="2586624"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fr-FR" sz="2400" b="1">
                <a:solidFill>
                  <a:schemeClr val="bg1"/>
                </a:solidFill>
                <a:latin typeface="Helvetica"/>
                <a:cs typeface="Calibri"/>
              </a:rPr>
              <a:t>Cryo-</a:t>
            </a:r>
            <a:r>
              <a:rPr lang="fr-FR" sz="2400" b="1" err="1">
                <a:solidFill>
                  <a:schemeClr val="bg1"/>
                </a:solidFill>
                <a:latin typeface="Helvetica"/>
                <a:cs typeface="Calibri"/>
              </a:rPr>
              <a:t>cooler</a:t>
            </a:r>
            <a:endParaRPr lang="fr-FR" sz="2400">
              <a:solidFill>
                <a:schemeClr val="bg1"/>
              </a:solidFill>
              <a:latin typeface="Helvetica"/>
              <a:cs typeface="Arial"/>
            </a:endParaRPr>
          </a:p>
        </p:txBody>
      </p:sp>
      <p:sp>
        <p:nvSpPr>
          <p:cNvPr id="18" name="ZoneTexte 17">
            <a:extLst>
              <a:ext uri="{FF2B5EF4-FFF2-40B4-BE49-F238E27FC236}">
                <a16:creationId xmlns:a16="http://schemas.microsoft.com/office/drawing/2014/main" id="{77AC4A2B-0D9B-B2C8-222E-09D5CCE9870F}"/>
              </a:ext>
            </a:extLst>
          </p:cNvPr>
          <p:cNvSpPr txBox="1"/>
          <p:nvPr/>
        </p:nvSpPr>
        <p:spPr>
          <a:xfrm>
            <a:off x="272651" y="3585375"/>
            <a:ext cx="2530818"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a:solidFill>
                  <a:schemeClr val="bg1"/>
                </a:solidFill>
                <a:latin typeface="Helvetica"/>
                <a:cs typeface="Calibri"/>
              </a:rPr>
              <a:t>Main </a:t>
            </a:r>
            <a:r>
              <a:rPr lang="fr-FR" sz="2400" b="1" err="1">
                <a:solidFill>
                  <a:schemeClr val="bg1"/>
                </a:solidFill>
                <a:latin typeface="Helvetica"/>
                <a:cs typeface="Calibri"/>
              </a:rPr>
              <a:t>thrusters</a:t>
            </a:r>
            <a:endParaRPr lang="fr-FR" sz="2400" b="1">
              <a:solidFill>
                <a:schemeClr val="bg1"/>
              </a:solidFill>
              <a:latin typeface="Helvetica"/>
              <a:cs typeface="Calibri"/>
            </a:endParaRPr>
          </a:p>
        </p:txBody>
      </p:sp>
      <p:sp>
        <p:nvSpPr>
          <p:cNvPr id="19" name="ZoneTexte 18">
            <a:extLst>
              <a:ext uri="{FF2B5EF4-FFF2-40B4-BE49-F238E27FC236}">
                <a16:creationId xmlns:a16="http://schemas.microsoft.com/office/drawing/2014/main" id="{625A838B-0A20-0CA0-46D4-760D31D0208A}"/>
              </a:ext>
            </a:extLst>
          </p:cNvPr>
          <p:cNvSpPr txBox="1"/>
          <p:nvPr/>
        </p:nvSpPr>
        <p:spPr>
          <a:xfrm>
            <a:off x="9120764" y="3572137"/>
            <a:ext cx="249267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fr-FR" sz="2400" b="1">
                <a:solidFill>
                  <a:schemeClr val="bg1"/>
                </a:solidFill>
                <a:latin typeface="Helvetica"/>
                <a:cs typeface="Calibri"/>
              </a:rPr>
              <a:t>Tank</a:t>
            </a:r>
            <a:endParaRPr lang="fr-FR" sz="2400">
              <a:solidFill>
                <a:schemeClr val="bg1"/>
              </a:solidFill>
              <a:latin typeface="Helvetica"/>
              <a:cs typeface="Arial"/>
            </a:endParaRPr>
          </a:p>
        </p:txBody>
      </p:sp>
      <p:cxnSp>
        <p:nvCxnSpPr>
          <p:cNvPr id="26" name="Connecteur droit avec flèche 25">
            <a:extLst>
              <a:ext uri="{FF2B5EF4-FFF2-40B4-BE49-F238E27FC236}">
                <a16:creationId xmlns:a16="http://schemas.microsoft.com/office/drawing/2014/main" id="{0DAF72E9-7916-A7D4-2ABB-CECB7A264617}"/>
              </a:ext>
            </a:extLst>
          </p:cNvPr>
          <p:cNvCxnSpPr>
            <a:cxnSpLocks/>
          </p:cNvCxnSpPr>
          <p:nvPr/>
        </p:nvCxnSpPr>
        <p:spPr>
          <a:xfrm>
            <a:off x="2814504" y="4343560"/>
            <a:ext cx="1112140" cy="16701"/>
          </a:xfrm>
          <a:prstGeom prst="straightConnector1">
            <a:avLst/>
          </a:prstGeom>
          <a:ln w="57150">
            <a:solidFill>
              <a:schemeClr val="bg1"/>
            </a:solidFill>
            <a:headEnd type="none"/>
            <a:tailEnd type="triangl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D70FF8E1-AFCD-1594-C042-4C0BDEF96A38}"/>
              </a:ext>
            </a:extLst>
          </p:cNvPr>
          <p:cNvSpPr txBox="1"/>
          <p:nvPr/>
        </p:nvSpPr>
        <p:spPr>
          <a:xfrm>
            <a:off x="164654" y="4773353"/>
            <a:ext cx="2638815"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err="1">
                <a:solidFill>
                  <a:schemeClr val="bg1"/>
                </a:solidFill>
                <a:latin typeface="Helvetica"/>
                <a:cs typeface="Calibri"/>
              </a:rPr>
              <a:t>Secondary</a:t>
            </a:r>
            <a:r>
              <a:rPr lang="fr-FR" sz="2400" b="1">
                <a:solidFill>
                  <a:schemeClr val="bg1"/>
                </a:solidFill>
                <a:latin typeface="Helvetica"/>
                <a:cs typeface="Calibri"/>
              </a:rPr>
              <a:t> </a:t>
            </a:r>
            <a:r>
              <a:rPr lang="fr-FR" sz="2400" b="1" err="1">
                <a:solidFill>
                  <a:schemeClr val="bg1"/>
                </a:solidFill>
                <a:latin typeface="Helvetica"/>
                <a:cs typeface="Calibri"/>
              </a:rPr>
              <a:t>thrusters</a:t>
            </a:r>
            <a:endParaRPr lang="fr-FR" sz="2400" b="1">
              <a:solidFill>
                <a:schemeClr val="bg1"/>
              </a:solidFill>
              <a:latin typeface="Helvetica"/>
              <a:cs typeface="Calibri"/>
            </a:endParaRPr>
          </a:p>
        </p:txBody>
      </p:sp>
      <p:cxnSp>
        <p:nvCxnSpPr>
          <p:cNvPr id="28" name="Connecteur droit avec flèche 27">
            <a:extLst>
              <a:ext uri="{FF2B5EF4-FFF2-40B4-BE49-F238E27FC236}">
                <a16:creationId xmlns:a16="http://schemas.microsoft.com/office/drawing/2014/main" id="{A4C5E814-07B9-190F-97FC-CCB6AADE1520}"/>
              </a:ext>
            </a:extLst>
          </p:cNvPr>
          <p:cNvCxnSpPr>
            <a:cxnSpLocks/>
          </p:cNvCxnSpPr>
          <p:nvPr/>
        </p:nvCxnSpPr>
        <p:spPr>
          <a:xfrm>
            <a:off x="5987761" y="4406189"/>
            <a:ext cx="3126744" cy="27139"/>
          </a:xfrm>
          <a:prstGeom prst="straightConnector1">
            <a:avLst/>
          </a:prstGeom>
          <a:ln w="57150">
            <a:solidFill>
              <a:schemeClr val="bg1"/>
            </a:solidFill>
            <a:headEnd type="triangle"/>
            <a:tailEnd type="non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3A8B60C5-C412-383A-C0DB-45889D2142B3}"/>
              </a:ext>
            </a:extLst>
          </p:cNvPr>
          <p:cNvSpPr txBox="1"/>
          <p:nvPr/>
        </p:nvSpPr>
        <p:spPr>
          <a:xfrm>
            <a:off x="9120763" y="4003334"/>
            <a:ext cx="2492679"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fr-FR" sz="2400" b="1" err="1">
                <a:solidFill>
                  <a:schemeClr val="bg1"/>
                </a:solidFill>
                <a:latin typeface="Helvetica"/>
                <a:cs typeface="Calibri"/>
              </a:rPr>
              <a:t>Reaction</a:t>
            </a:r>
            <a:r>
              <a:rPr lang="fr-FR" sz="2400" b="1">
                <a:solidFill>
                  <a:schemeClr val="bg1"/>
                </a:solidFill>
                <a:latin typeface="Helvetica"/>
                <a:cs typeface="Calibri"/>
              </a:rPr>
              <a:t> </a:t>
            </a:r>
            <a:r>
              <a:rPr lang="fr-FR" sz="2400" b="1" err="1">
                <a:solidFill>
                  <a:schemeClr val="bg1"/>
                </a:solidFill>
                <a:latin typeface="Helvetica"/>
                <a:cs typeface="Calibri"/>
              </a:rPr>
              <a:t>wheels</a:t>
            </a:r>
            <a:endParaRPr lang="fr-FR" sz="2400">
              <a:solidFill>
                <a:schemeClr val="bg1"/>
              </a:solidFill>
              <a:latin typeface="Helvetica"/>
              <a:cs typeface="Arial"/>
            </a:endParaRPr>
          </a:p>
        </p:txBody>
      </p:sp>
      <p:sp>
        <p:nvSpPr>
          <p:cNvPr id="30" name="ZoneTexte 29">
            <a:extLst>
              <a:ext uri="{FF2B5EF4-FFF2-40B4-BE49-F238E27FC236}">
                <a16:creationId xmlns:a16="http://schemas.microsoft.com/office/drawing/2014/main" id="{D044C1C6-A43C-0DEA-7417-7EF84B2F5555}"/>
              </a:ext>
            </a:extLst>
          </p:cNvPr>
          <p:cNvSpPr txBox="1"/>
          <p:nvPr/>
        </p:nvSpPr>
        <p:spPr>
          <a:xfrm>
            <a:off x="175093" y="4122950"/>
            <a:ext cx="2638815"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r"/>
            <a:r>
              <a:rPr lang="fr-FR" sz="2400" b="1">
                <a:solidFill>
                  <a:schemeClr val="bg1"/>
                </a:solidFill>
                <a:latin typeface="Helvetica"/>
                <a:cs typeface="Calibri"/>
              </a:rPr>
              <a:t>Sun </a:t>
            </a:r>
            <a:r>
              <a:rPr lang="fr-FR" sz="2400" b="1" err="1">
                <a:solidFill>
                  <a:schemeClr val="bg1"/>
                </a:solidFill>
                <a:latin typeface="Helvetica"/>
                <a:cs typeface="Calibri"/>
              </a:rPr>
              <a:t>sensor</a:t>
            </a:r>
            <a:endParaRPr lang="fr-FR" sz="2400" b="1">
              <a:solidFill>
                <a:schemeClr val="bg1"/>
              </a:solidFill>
              <a:latin typeface="Helvetica"/>
              <a:cs typeface="Calibri"/>
            </a:endParaRPr>
          </a:p>
        </p:txBody>
      </p:sp>
      <p:cxnSp>
        <p:nvCxnSpPr>
          <p:cNvPr id="37" name="Connecteur droit avec flèche 36">
            <a:extLst>
              <a:ext uri="{FF2B5EF4-FFF2-40B4-BE49-F238E27FC236}">
                <a16:creationId xmlns:a16="http://schemas.microsoft.com/office/drawing/2014/main" id="{F6AE0749-5DF4-AACB-1664-99E302C66A16}"/>
              </a:ext>
            </a:extLst>
          </p:cNvPr>
          <p:cNvCxnSpPr/>
          <p:nvPr/>
        </p:nvCxnSpPr>
        <p:spPr>
          <a:xfrm flipV="1">
            <a:off x="2751918" y="5191615"/>
            <a:ext cx="1175360" cy="4176"/>
          </a:xfrm>
          <a:prstGeom prst="straightConnector1">
            <a:avLst/>
          </a:prstGeom>
          <a:ln w="57150">
            <a:solidFill>
              <a:schemeClr val="bg1"/>
            </a:solidFill>
          </a:ln>
          <a:effectLst>
            <a:glow rad="50800">
              <a:schemeClr val="accent1">
                <a:lumMod val="20000"/>
                <a:lumOff val="80000"/>
                <a:alpha val="37000"/>
              </a:schemeClr>
            </a:glow>
            <a:softEdge rad="0"/>
          </a:effectLst>
        </p:spPr>
        <p:style>
          <a:lnRef idx="3">
            <a:schemeClr val="accent1"/>
          </a:lnRef>
          <a:fillRef idx="0">
            <a:schemeClr val="accent1"/>
          </a:fillRef>
          <a:effectRef idx="2">
            <a:schemeClr val="accent1"/>
          </a:effectRef>
          <a:fontRef idx="minor">
            <a:schemeClr val="tx1"/>
          </a:fontRef>
        </p:style>
      </p:cxnSp>
      <p:cxnSp>
        <p:nvCxnSpPr>
          <p:cNvPr id="39" name="Connecteur droit avec flèche 38">
            <a:extLst>
              <a:ext uri="{FF2B5EF4-FFF2-40B4-BE49-F238E27FC236}">
                <a16:creationId xmlns:a16="http://schemas.microsoft.com/office/drawing/2014/main" id="{498BFEF9-C073-6420-008C-C3F9AC74DB99}"/>
              </a:ext>
            </a:extLst>
          </p:cNvPr>
          <p:cNvCxnSpPr>
            <a:cxnSpLocks/>
          </p:cNvCxnSpPr>
          <p:nvPr/>
        </p:nvCxnSpPr>
        <p:spPr>
          <a:xfrm flipV="1">
            <a:off x="3926644" y="4777793"/>
            <a:ext cx="459286" cy="413822"/>
          </a:xfrm>
          <a:prstGeom prst="straightConnector1">
            <a:avLst/>
          </a:prstGeom>
          <a:ln w="57150">
            <a:solidFill>
              <a:schemeClr val="bg1"/>
            </a:solidFill>
            <a:headEnd type="none"/>
            <a:tailEnd type="triangle"/>
          </a:ln>
          <a:effectLst>
            <a:glow rad="50800">
              <a:schemeClr val="accent1">
                <a:lumMod val="20000"/>
                <a:lumOff val="80000"/>
                <a:alpha val="37000"/>
              </a:schemeClr>
            </a:glow>
            <a:softEdge rad="0"/>
          </a:effectLst>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4FE54B9-8290-BD15-C511-AEC3A2839088}"/>
              </a:ext>
            </a:extLst>
          </p:cNvPr>
          <p:cNvSpPr>
            <a:spLocks noGrp="1"/>
          </p:cNvSpPr>
          <p:nvPr>
            <p:ph type="sldNum" sz="quarter" idx="12"/>
          </p:nvPr>
        </p:nvSpPr>
        <p:spPr/>
        <p:txBody>
          <a:bodyPr lIns="91440" tIns="45720" rIns="91440" bIns="45720" anchor="t"/>
          <a:lstStyle/>
          <a:p>
            <a:pPr algn="r"/>
            <a:r>
              <a:rPr lang="fr-FR">
                <a:latin typeface="Helvetica"/>
                <a:cs typeface="Helvetica"/>
              </a:rPr>
              <a:t>68</a:t>
            </a:r>
            <a:endParaRPr lang="fr-FR">
              <a:latin typeface="Helvetica"/>
            </a:endParaRPr>
          </a:p>
        </p:txBody>
      </p:sp>
      <p:sp>
        <p:nvSpPr>
          <p:cNvPr id="5" name="Title 8">
            <a:extLst>
              <a:ext uri="{FF2B5EF4-FFF2-40B4-BE49-F238E27FC236}">
                <a16:creationId xmlns:a16="http://schemas.microsoft.com/office/drawing/2014/main" id="{FBEA3DB5-0182-374E-DB32-FEF83B50C3F2}"/>
              </a:ext>
            </a:extLst>
          </p:cNvPr>
          <p:cNvSpPr txBox="1">
            <a:spLocks/>
          </p:cNvSpPr>
          <p:nvPr/>
        </p:nvSpPr>
        <p:spPr>
          <a:xfrm>
            <a:off x="248263" y="245934"/>
            <a:ext cx="11742175" cy="7717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GB">
                <a:latin typeface="Franklin Gothic Medium"/>
                <a:cs typeface="Helvetica"/>
              </a:rPr>
              <a:t>Spacecraft Service Module</a:t>
            </a:r>
            <a:endParaRPr lang="en-GB">
              <a:latin typeface="Franklin Gothic Medium" panose="020B0603020102020204" pitchFamily="34" charset="0"/>
            </a:endParaRPr>
          </a:p>
        </p:txBody>
      </p:sp>
    </p:spTree>
    <p:extLst>
      <p:ext uri="{BB962C8B-B14F-4D97-AF65-F5344CB8AC3E}">
        <p14:creationId xmlns:p14="http://schemas.microsoft.com/office/powerpoint/2010/main" val="2242292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Helvetica" pitchFamily="2" charset="0"/>
            </a:endParaRPr>
          </a:p>
        </p:txBody>
      </p:sp>
      <p:sp>
        <p:nvSpPr>
          <p:cNvPr id="3" name="Foliennummernplatzhalter 2">
            <a:extLst>
              <a:ext uri="{FF2B5EF4-FFF2-40B4-BE49-F238E27FC236}">
                <a16:creationId xmlns:a16="http://schemas.microsoft.com/office/drawing/2014/main" id="{3523BF6E-19D3-0B84-5A01-15235B77FB06}"/>
              </a:ext>
            </a:extLst>
          </p:cNvPr>
          <p:cNvSpPr>
            <a:spLocks noGrp="1"/>
          </p:cNvSpPr>
          <p:nvPr>
            <p:ph type="sldNum" sz="quarter" idx="12"/>
          </p:nvPr>
        </p:nvSpPr>
        <p:spPr/>
        <p:txBody>
          <a:bodyPr lIns="91440" tIns="45720" rIns="91440" bIns="45720" anchor="t"/>
          <a:lstStyle/>
          <a:p>
            <a:pPr algn="r"/>
            <a:r>
              <a:rPr lang="en-US">
                <a:latin typeface="Helvetica" pitchFamily="2" charset="0"/>
                <a:cs typeface="Helvetica"/>
              </a:rPr>
              <a:t>69</a:t>
            </a:r>
            <a:endParaRPr lang="fr-FR">
              <a:latin typeface="Helvetica" pitchFamily="2" charset="0"/>
            </a:endParaRPr>
          </a:p>
        </p:txBody>
      </p:sp>
      <p:sp>
        <p:nvSpPr>
          <p:cNvPr id="9" name="Title 8">
            <a:extLst>
              <a:ext uri="{FF2B5EF4-FFF2-40B4-BE49-F238E27FC236}">
                <a16:creationId xmlns:a16="http://schemas.microsoft.com/office/drawing/2014/main" id="{79EC315B-B2B1-57CD-0097-147870EA1251}"/>
              </a:ext>
            </a:extLst>
          </p:cNvPr>
          <p:cNvSpPr>
            <a:spLocks noGrp="1"/>
          </p:cNvSpPr>
          <p:nvPr>
            <p:ph type="title"/>
          </p:nvPr>
        </p:nvSpPr>
        <p:spPr/>
        <p:txBody>
          <a:bodyPr/>
          <a:lstStyle/>
          <a:p>
            <a:r>
              <a:rPr lang="en-GB">
                <a:latin typeface="Franklin Gothic Medium" panose="020B0603020102020204" pitchFamily="34" charset="0"/>
              </a:rPr>
              <a:t>Support Structures</a:t>
            </a:r>
          </a:p>
        </p:txBody>
      </p:sp>
      <p:sp>
        <p:nvSpPr>
          <p:cNvPr id="11" name="Text Placeholder 10">
            <a:extLst>
              <a:ext uri="{FF2B5EF4-FFF2-40B4-BE49-F238E27FC236}">
                <a16:creationId xmlns:a16="http://schemas.microsoft.com/office/drawing/2014/main" id="{EC6C1BD5-9C3D-2D47-6E07-109AF18FF11D}"/>
              </a:ext>
            </a:extLst>
          </p:cNvPr>
          <p:cNvSpPr>
            <a:spLocks noGrp="1"/>
          </p:cNvSpPr>
          <p:nvPr>
            <p:ph type="body" sz="quarter" idx="14"/>
          </p:nvPr>
        </p:nvSpPr>
        <p:spPr/>
        <p:txBody>
          <a:bodyPr/>
          <a:lstStyle/>
          <a:p>
            <a:pPr marL="0" indent="0">
              <a:buNone/>
            </a:pPr>
            <a:r>
              <a:rPr lang="en-GB"/>
              <a:t>Primary support structure</a:t>
            </a:r>
          </a:p>
        </p:txBody>
      </p:sp>
      <p:sp>
        <p:nvSpPr>
          <p:cNvPr id="12" name="Text Placeholder 11">
            <a:extLst>
              <a:ext uri="{FF2B5EF4-FFF2-40B4-BE49-F238E27FC236}">
                <a16:creationId xmlns:a16="http://schemas.microsoft.com/office/drawing/2014/main" id="{1F86201E-82F9-028F-A806-BF947A9A736F}"/>
              </a:ext>
            </a:extLst>
          </p:cNvPr>
          <p:cNvSpPr>
            <a:spLocks noGrp="1"/>
          </p:cNvSpPr>
          <p:nvPr>
            <p:ph type="body" sz="quarter" idx="15"/>
          </p:nvPr>
        </p:nvSpPr>
        <p:spPr/>
        <p:txBody>
          <a:bodyPr>
            <a:normAutofit/>
          </a:bodyPr>
          <a:lstStyle/>
          <a:p>
            <a:r>
              <a:rPr lang="en-US" sz="2800">
                <a:solidFill>
                  <a:schemeClr val="bg1"/>
                </a:solidFill>
                <a:ea typeface="Arial"/>
                <a:cs typeface="Arial"/>
              </a:rPr>
              <a:t>payload structure &amp; spacecraft BUS</a:t>
            </a:r>
          </a:p>
          <a:p>
            <a:r>
              <a:rPr lang="en-US">
                <a:ea typeface="Arial"/>
                <a:cs typeface="Arial"/>
              </a:rPr>
              <a:t>​30% of spacecraft mass: </a:t>
            </a:r>
            <a:r>
              <a:rPr lang="en-US" b="1">
                <a:ea typeface="Arial"/>
                <a:cs typeface="Arial"/>
              </a:rPr>
              <a:t>550-600kg</a:t>
            </a:r>
            <a:br>
              <a:rPr lang="en-US" b="1">
                <a:ea typeface="Arial"/>
                <a:cs typeface="Arial"/>
              </a:rPr>
            </a:br>
            <a:endParaRPr lang="en-US" sz="1400" b="1">
              <a:ea typeface="Arial"/>
              <a:cs typeface="Arial"/>
            </a:endParaRPr>
          </a:p>
          <a:p>
            <a:endParaRPr lang="en-US" b="1">
              <a:ea typeface="Arial"/>
              <a:cs typeface="Arial"/>
            </a:endParaRPr>
          </a:p>
          <a:p>
            <a:pPr marL="0" indent="0">
              <a:buNone/>
            </a:pPr>
            <a:endParaRPr lang="en-US" b="1">
              <a:ea typeface="Arial"/>
              <a:cs typeface="Arial"/>
            </a:endParaRPr>
          </a:p>
          <a:p>
            <a:pPr marL="0" indent="0">
              <a:buNone/>
            </a:pPr>
            <a:endParaRPr lang="en-US" sz="2800">
              <a:solidFill>
                <a:schemeClr val="bg1"/>
              </a:solidFill>
              <a:ea typeface="Arial"/>
              <a:cs typeface="Arial"/>
            </a:endParaRPr>
          </a:p>
          <a:p>
            <a:r>
              <a:rPr lang="en-US" sz="2800">
                <a:solidFill>
                  <a:schemeClr val="bg1"/>
                </a:solidFill>
                <a:ea typeface="Arial"/>
                <a:cs typeface="Arial"/>
              </a:rPr>
              <a:t>mirrors system &amp; instrument</a:t>
            </a:r>
            <a:r>
              <a:rPr lang="en-US" sz="2800">
                <a:ea typeface="Arial"/>
                <a:cs typeface="Arial"/>
              </a:rPr>
              <a:t>s​</a:t>
            </a:r>
            <a:endParaRPr lang="en-US" sz="2800">
              <a:solidFill>
                <a:schemeClr val="bg1"/>
              </a:solidFill>
              <a:ea typeface="Arial"/>
              <a:cs typeface="Arial"/>
            </a:endParaRPr>
          </a:p>
          <a:p>
            <a:r>
              <a:rPr lang="en-US" sz="2800">
                <a:solidFill>
                  <a:schemeClr val="bg1"/>
                </a:solidFill>
                <a:ea typeface="Arial"/>
                <a:cs typeface="Arial"/>
              </a:rPr>
              <a:t>50% of payload mass: </a:t>
            </a:r>
            <a:r>
              <a:rPr lang="en-US" sz="2800" b="1">
                <a:solidFill>
                  <a:schemeClr val="bg1"/>
                </a:solidFill>
                <a:ea typeface="Arial"/>
                <a:cs typeface="Arial"/>
              </a:rPr>
              <a:t>390-410kg </a:t>
            </a:r>
          </a:p>
          <a:p>
            <a:pPr lvl="0" rtl="0">
              <a:buChar char="•"/>
            </a:pPr>
            <a:endParaRPr lang="en-US" sz="2800">
              <a:ea typeface="Arial"/>
              <a:cs typeface="Arial"/>
            </a:endParaRPr>
          </a:p>
          <a:p>
            <a:endParaRPr lang="en-GB"/>
          </a:p>
        </p:txBody>
      </p:sp>
      <p:pic>
        <p:nvPicPr>
          <p:cNvPr id="2" name="Image 8">
            <a:extLst>
              <a:ext uri="{FF2B5EF4-FFF2-40B4-BE49-F238E27FC236}">
                <a16:creationId xmlns:a16="http://schemas.microsoft.com/office/drawing/2014/main" id="{883F85CC-B425-DB49-39DB-7E766DD0728F}"/>
              </a:ext>
            </a:extLst>
          </p:cNvPr>
          <p:cNvPicPr>
            <a:picLocks noChangeAspect="1"/>
          </p:cNvPicPr>
          <p:nvPr/>
        </p:nvPicPr>
        <p:blipFill>
          <a:blip r:embed="rId3"/>
          <a:stretch>
            <a:fillRect/>
          </a:stretch>
        </p:blipFill>
        <p:spPr>
          <a:xfrm>
            <a:off x="6253052" y="1774586"/>
            <a:ext cx="5686617" cy="3656672"/>
          </a:xfrm>
          <a:prstGeom prst="rect">
            <a:avLst/>
          </a:prstGeom>
        </p:spPr>
      </p:pic>
      <p:sp>
        <p:nvSpPr>
          <p:cNvPr id="15" name="Text Placeholder 12">
            <a:extLst>
              <a:ext uri="{FF2B5EF4-FFF2-40B4-BE49-F238E27FC236}">
                <a16:creationId xmlns:a16="http://schemas.microsoft.com/office/drawing/2014/main" id="{5137795F-C70E-DE4D-6396-E0EC57A7F3DE}"/>
              </a:ext>
            </a:extLst>
          </p:cNvPr>
          <p:cNvSpPr txBox="1">
            <a:spLocks/>
          </p:cNvSpPr>
          <p:nvPr/>
        </p:nvSpPr>
        <p:spPr>
          <a:xfrm>
            <a:off x="246001" y="3977490"/>
            <a:ext cx="4681599" cy="514367"/>
          </a:xfrm>
          <a:prstGeom prst="rect">
            <a:avLst/>
          </a:prstGeom>
        </p:spPr>
        <p:txBody>
          <a:bodyPr vert="horz" lIns="91440" tIns="45720" rIns="91440" bIns="45720" rtlCol="0">
            <a:norm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r>
              <a:rPr lang="en-GB"/>
              <a:t>Payload support structure</a:t>
            </a:r>
          </a:p>
        </p:txBody>
      </p:sp>
      <p:cxnSp>
        <p:nvCxnSpPr>
          <p:cNvPr id="16" name="Straight Connector 15">
            <a:extLst>
              <a:ext uri="{FF2B5EF4-FFF2-40B4-BE49-F238E27FC236}">
                <a16:creationId xmlns:a16="http://schemas.microsoft.com/office/drawing/2014/main" id="{6FBB0B2E-02FA-5B88-D144-DE369655E261}"/>
              </a:ext>
            </a:extLst>
          </p:cNvPr>
          <p:cNvCxnSpPr>
            <a:cxnSpLocks/>
          </p:cNvCxnSpPr>
          <p:nvPr/>
        </p:nvCxnSpPr>
        <p:spPr>
          <a:xfrm>
            <a:off x="284536" y="4486638"/>
            <a:ext cx="38492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50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647E9A-E3EC-7FA3-4B82-286E539277F4}"/>
              </a:ext>
            </a:extLst>
          </p:cNvPr>
          <p:cNvSpPr/>
          <p:nvPr/>
        </p:nvSpPr>
        <p:spPr>
          <a:xfrm>
            <a:off x="3335723" y="1188773"/>
            <a:ext cx="5520554" cy="924773"/>
          </a:xfrm>
          <a:prstGeom prst="rect">
            <a:avLst/>
          </a:prstGeom>
          <a:solidFill>
            <a:srgbClr val="4F9A7A">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Science Case</a:t>
            </a:r>
            <a:endParaRPr lang="en-CH" sz="4000">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6BEAAFE9-44C9-2730-434E-28F725D4F992}"/>
              </a:ext>
            </a:extLst>
          </p:cNvPr>
          <p:cNvSpPr/>
          <p:nvPr/>
        </p:nvSpPr>
        <p:spPr>
          <a:xfrm>
            <a:off x="3335723" y="2504227"/>
            <a:ext cx="5520554" cy="924773"/>
          </a:xfrm>
          <a:prstGeom prst="rect">
            <a:avLst/>
          </a:prstGeom>
          <a:solidFill>
            <a:schemeClr val="accent2">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Observatory</a:t>
            </a:r>
            <a:endParaRPr lang="en-CH" sz="4000">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270DA612-F0AC-AFEC-2FC0-FECFFDBA9D79}"/>
              </a:ext>
            </a:extLst>
          </p:cNvPr>
          <p:cNvSpPr/>
          <p:nvPr/>
        </p:nvSpPr>
        <p:spPr>
          <a:xfrm>
            <a:off x="3335723" y="3819682"/>
            <a:ext cx="5520554" cy="924773"/>
          </a:xfrm>
          <a:prstGeom prst="rect">
            <a:avLst/>
          </a:prstGeom>
          <a:solidFill>
            <a:schemeClr val="accent4">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Spacecraft</a:t>
            </a:r>
            <a:endParaRPr lang="en-CH" sz="4000">
              <a:latin typeface="Helvetica" panose="020B06040202020202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5969B26E-CB38-97CC-EC57-E0FCC4E5EA07}"/>
              </a:ext>
            </a:extLst>
          </p:cNvPr>
          <p:cNvSpPr/>
          <p:nvPr/>
        </p:nvSpPr>
        <p:spPr>
          <a:xfrm>
            <a:off x="3335723" y="5135137"/>
            <a:ext cx="5520554" cy="924773"/>
          </a:xfrm>
          <a:prstGeom prst="rect">
            <a:avLst/>
          </a:prstGeom>
          <a:solidFill>
            <a:schemeClr val="accent5">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a:latin typeface="Helvetica" panose="020B0604020202020204" pitchFamily="34" charset="0"/>
                <a:cs typeface="Helvetica" panose="020B0604020202020204" pitchFamily="34" charset="0"/>
              </a:rPr>
              <a:t>Conclusion</a:t>
            </a:r>
            <a:endParaRPr lang="en-CH" sz="4000">
              <a:latin typeface="Helvetica" panose="020B0604020202020204" pitchFamily="34" charset="0"/>
              <a:cs typeface="Helvetica" panose="020B0604020202020204" pitchFamily="34" charset="0"/>
            </a:endParaRPr>
          </a:p>
        </p:txBody>
      </p:sp>
      <p:sp>
        <p:nvSpPr>
          <p:cNvPr id="23" name="Title 1">
            <a:extLst>
              <a:ext uri="{FF2B5EF4-FFF2-40B4-BE49-F238E27FC236}">
                <a16:creationId xmlns:a16="http://schemas.microsoft.com/office/drawing/2014/main" id="{B5645E8D-3A19-F4F0-0CF2-3A50244C5827}"/>
              </a:ext>
            </a:extLst>
          </p:cNvPr>
          <p:cNvSpPr txBox="1">
            <a:spLocks/>
          </p:cNvSpPr>
          <p:nvPr/>
        </p:nvSpPr>
        <p:spPr>
          <a:xfrm>
            <a:off x="248264" y="245933"/>
            <a:ext cx="10515600" cy="666879"/>
          </a:xfrm>
          <a:prstGeom prst="rect">
            <a:avLst/>
          </a:prstGeom>
          <a:effectLst>
            <a:outerShdw blurRad="50800" dist="38100" dir="2700000" algn="tl" rotWithShape="0">
              <a:prstClr val="black"/>
            </a:outerShdw>
          </a:effectLst>
        </p:spPr>
        <p:txBody>
          <a:bodyPr anchor="b">
            <a:normAutofit fontScale="97500"/>
          </a:bodyPr>
          <a:lstStyle>
            <a:lvl1pPr algn="l" defTabSz="914400" rtl="0" eaLnBrk="1" latinLnBrk="0" hangingPunct="1">
              <a:lnSpc>
                <a:spcPct val="90000"/>
              </a:lnSpc>
              <a:spcBef>
                <a:spcPct val="0"/>
              </a:spcBef>
              <a:buNone/>
              <a:defRPr sz="6000" kern="1200">
                <a:solidFill>
                  <a:schemeClr val="bg1"/>
                </a:solidFill>
                <a:latin typeface="Helvetica" pitchFamily="2" charset="0"/>
                <a:ea typeface="+mj-ea"/>
                <a:cs typeface="+mj-cs"/>
              </a:defRPr>
            </a:lvl1pPr>
          </a:lstStyle>
          <a:p>
            <a:r>
              <a:rPr lang="en-GB" sz="4000">
                <a:latin typeface="Franklin Gothic Medium" panose="020B0603020102020204" pitchFamily="34" charset="0"/>
              </a:rPr>
              <a:t>Table of Content</a:t>
            </a:r>
            <a:r>
              <a:rPr lang="en-GB" sz="4000">
                <a:solidFill>
                  <a:schemeClr val="bg1">
                    <a:alpha val="0"/>
                  </a:schemeClr>
                </a:solidFill>
                <a:latin typeface="Franklin Gothic Medium" panose="020B0603020102020204" pitchFamily="34" charset="0"/>
              </a:rPr>
              <a:t>: Science Case</a:t>
            </a:r>
          </a:p>
        </p:txBody>
      </p:sp>
      <p:sp>
        <p:nvSpPr>
          <p:cNvPr id="3" name="Slide Number Placeholder 1">
            <a:extLst>
              <a:ext uri="{FF2B5EF4-FFF2-40B4-BE49-F238E27FC236}">
                <a16:creationId xmlns:a16="http://schemas.microsoft.com/office/drawing/2014/main" id="{7EFC9D03-1007-7CB8-DDC1-4DB5577D548F}"/>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smtClean="0"/>
              <a:pPr algn="r"/>
              <a:t>7</a:t>
            </a:fld>
            <a:endParaRPr lang="en-SE"/>
          </a:p>
        </p:txBody>
      </p:sp>
    </p:spTree>
    <p:extLst>
      <p:ext uri="{BB962C8B-B14F-4D97-AF65-F5344CB8AC3E}">
        <p14:creationId xmlns:p14="http://schemas.microsoft.com/office/powerpoint/2010/main" val="30899768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14234957" y="3429000"/>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D818D71B-8371-031F-43E1-ED26AE4A7F62}"/>
              </a:ext>
            </a:extLst>
          </p:cNvPr>
          <p:cNvSpPr>
            <a:spLocks noGrp="1"/>
          </p:cNvSpPr>
          <p:nvPr>
            <p:ph type="sldNum" sz="quarter" idx="12"/>
          </p:nvPr>
        </p:nvSpPr>
        <p:spPr/>
        <p:txBody>
          <a:bodyPr lIns="91440" tIns="45720" rIns="91440" bIns="45720" anchor="t"/>
          <a:lstStyle/>
          <a:p>
            <a:pPr algn="r"/>
            <a:r>
              <a:rPr lang="en-SE">
                <a:latin typeface="Helvetica"/>
                <a:cs typeface="Helvetica"/>
              </a:rPr>
              <a:t>7</a:t>
            </a:r>
            <a:r>
              <a:rPr lang="en-US">
                <a:latin typeface="Helvetica"/>
                <a:cs typeface="Helvetica"/>
              </a:rPr>
              <a:t>0</a:t>
            </a:r>
            <a:endParaRPr lang="de-DE">
              <a:latin typeface="Helvetica"/>
              <a:cs typeface="Helvetica"/>
            </a:endParaRPr>
          </a:p>
        </p:txBody>
      </p:sp>
      <p:pic>
        <p:nvPicPr>
          <p:cNvPr id="45" name="Image 11" descr="Une image contenant capture d’écran, croquis, conception, art&#10;&#10;Description générée automatiquement">
            <a:extLst>
              <a:ext uri="{FF2B5EF4-FFF2-40B4-BE49-F238E27FC236}">
                <a16:creationId xmlns:a16="http://schemas.microsoft.com/office/drawing/2014/main" id="{A071BFCB-7571-1750-65F7-602B8AAEA2A3}"/>
              </a:ext>
            </a:extLst>
          </p:cNvPr>
          <p:cNvPicPr>
            <a:picLocks noChangeAspect="1"/>
          </p:cNvPicPr>
          <p:nvPr/>
        </p:nvPicPr>
        <p:blipFill>
          <a:blip r:embed="rId3"/>
          <a:stretch>
            <a:fillRect/>
          </a:stretch>
        </p:blipFill>
        <p:spPr>
          <a:xfrm rot="5400000">
            <a:off x="4178188" y="-1054959"/>
            <a:ext cx="4443848" cy="9180845"/>
          </a:xfrm>
          <a:prstGeom prst="rect">
            <a:avLst/>
          </a:prstGeom>
        </p:spPr>
      </p:pic>
      <p:sp>
        <p:nvSpPr>
          <p:cNvPr id="8" name="Rectangle 7">
            <a:extLst>
              <a:ext uri="{FF2B5EF4-FFF2-40B4-BE49-F238E27FC236}">
                <a16:creationId xmlns:a16="http://schemas.microsoft.com/office/drawing/2014/main" id="{C305F76B-8F5A-DE98-DFD0-419B9A16F164}"/>
              </a:ext>
            </a:extLst>
          </p:cNvPr>
          <p:cNvSpPr/>
          <p:nvPr/>
        </p:nvSpPr>
        <p:spPr>
          <a:xfrm>
            <a:off x="4194036" y="3411909"/>
            <a:ext cx="594179" cy="1381287"/>
          </a:xfrm>
          <a:prstGeom prst="rect">
            <a:avLst/>
          </a:prstGeom>
          <a:solidFill>
            <a:srgbClr val="F78B86">
              <a:alpha val="37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500">
              <a:solidFill>
                <a:schemeClr val="tx1"/>
              </a:solidFill>
              <a:latin typeface="Arial"/>
              <a:ea typeface="Cambria"/>
              <a:cs typeface="Arial"/>
            </a:endParaRPr>
          </a:p>
          <a:p>
            <a:endParaRPr lang="en-US" sz="3200">
              <a:solidFill>
                <a:schemeClr val="tx1"/>
              </a:solidFill>
              <a:latin typeface="Arial"/>
              <a:ea typeface="Cambria"/>
              <a:cs typeface="Calibri" panose="020F0502020204030204"/>
            </a:endParaRPr>
          </a:p>
        </p:txBody>
      </p:sp>
      <p:sp>
        <p:nvSpPr>
          <p:cNvPr id="11" name="TextBox 10">
            <a:extLst>
              <a:ext uri="{FF2B5EF4-FFF2-40B4-BE49-F238E27FC236}">
                <a16:creationId xmlns:a16="http://schemas.microsoft.com/office/drawing/2014/main" id="{5879D4ED-F975-C5CB-C804-C054A3D2A9BD}"/>
              </a:ext>
            </a:extLst>
          </p:cNvPr>
          <p:cNvSpPr txBox="1"/>
          <p:nvPr/>
        </p:nvSpPr>
        <p:spPr>
          <a:xfrm>
            <a:off x="641469" y="1226656"/>
            <a:ext cx="2171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Helvetica"/>
                <a:cs typeface="Helvetica"/>
              </a:rPr>
              <a:t>250-320 K</a:t>
            </a:r>
            <a:endParaRPr lang="en-US"/>
          </a:p>
        </p:txBody>
      </p:sp>
      <p:cxnSp>
        <p:nvCxnSpPr>
          <p:cNvPr id="12" name="Straight Arrow Connector 11">
            <a:extLst>
              <a:ext uri="{FF2B5EF4-FFF2-40B4-BE49-F238E27FC236}">
                <a16:creationId xmlns:a16="http://schemas.microsoft.com/office/drawing/2014/main" id="{82AAFD4C-E57C-8989-0D12-44823267F182}"/>
              </a:ext>
            </a:extLst>
          </p:cNvPr>
          <p:cNvCxnSpPr>
            <a:cxnSpLocks/>
          </p:cNvCxnSpPr>
          <p:nvPr/>
        </p:nvCxnSpPr>
        <p:spPr>
          <a:xfrm>
            <a:off x="1536562" y="1840461"/>
            <a:ext cx="1854406" cy="1334864"/>
          </a:xfrm>
          <a:prstGeom prst="straightConnector1">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4FFDE8A1-D900-860C-570B-3D83462625A9}"/>
              </a:ext>
            </a:extLst>
          </p:cNvPr>
          <p:cNvSpPr txBox="1"/>
          <p:nvPr/>
        </p:nvSpPr>
        <p:spPr>
          <a:xfrm>
            <a:off x="3051037" y="5272635"/>
            <a:ext cx="2171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Helvetica" pitchFamily="2" charset="0"/>
                <a:ea typeface="Calibri"/>
                <a:cs typeface="Calibri"/>
              </a:rPr>
              <a:t>7-10 K</a:t>
            </a:r>
          </a:p>
        </p:txBody>
      </p:sp>
      <p:cxnSp>
        <p:nvCxnSpPr>
          <p:cNvPr id="14" name="Straight Arrow Connector 13">
            <a:extLst>
              <a:ext uri="{FF2B5EF4-FFF2-40B4-BE49-F238E27FC236}">
                <a16:creationId xmlns:a16="http://schemas.microsoft.com/office/drawing/2014/main" id="{408236BA-801C-8DDA-6F23-E6B51F3C3149}"/>
              </a:ext>
            </a:extLst>
          </p:cNvPr>
          <p:cNvCxnSpPr>
            <a:cxnSpLocks/>
          </p:cNvCxnSpPr>
          <p:nvPr/>
        </p:nvCxnSpPr>
        <p:spPr>
          <a:xfrm flipH="1">
            <a:off x="3752711" y="4259997"/>
            <a:ext cx="786039" cy="990413"/>
          </a:xfrm>
          <a:prstGeom prst="straightConnector1">
            <a:avLst/>
          </a:prstGeom>
          <a:ln>
            <a:solidFill>
              <a:schemeClr val="accent4"/>
            </a:solidFill>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7ECE274C-BE1F-5281-2090-98E748A03413}"/>
              </a:ext>
            </a:extLst>
          </p:cNvPr>
          <p:cNvSpPr txBox="1"/>
          <p:nvPr/>
        </p:nvSpPr>
        <p:spPr>
          <a:xfrm>
            <a:off x="8358598" y="311228"/>
            <a:ext cx="398315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solidFill>
                <a:schemeClr val="bg1"/>
              </a:solidFill>
              <a:latin typeface="Helvetica" pitchFamily="2" charset="0"/>
              <a:ea typeface="Calibri"/>
              <a:cs typeface="Calibri"/>
            </a:endParaRPr>
          </a:p>
          <a:p>
            <a:r>
              <a:rPr lang="en-US" sz="3200">
                <a:solidFill>
                  <a:schemeClr val="bg1"/>
                </a:solidFill>
                <a:latin typeface="Helvetica"/>
                <a:ea typeface="Calibri"/>
                <a:cs typeface="Calibri"/>
              </a:rPr>
              <a:t>&lt;150 K</a:t>
            </a:r>
          </a:p>
        </p:txBody>
      </p:sp>
      <p:cxnSp>
        <p:nvCxnSpPr>
          <p:cNvPr id="16" name="Straight Arrow Connector 15">
            <a:extLst>
              <a:ext uri="{FF2B5EF4-FFF2-40B4-BE49-F238E27FC236}">
                <a16:creationId xmlns:a16="http://schemas.microsoft.com/office/drawing/2014/main" id="{E125B1BC-9AFA-ABA5-7075-65F2879EE266}"/>
              </a:ext>
            </a:extLst>
          </p:cNvPr>
          <p:cNvCxnSpPr>
            <a:cxnSpLocks/>
          </p:cNvCxnSpPr>
          <p:nvPr/>
        </p:nvCxnSpPr>
        <p:spPr>
          <a:xfrm flipV="1">
            <a:off x="7502899" y="1116669"/>
            <a:ext cx="823895" cy="1438437"/>
          </a:xfrm>
          <a:prstGeom prst="straightConnector1">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6" name="Title 7">
            <a:extLst>
              <a:ext uri="{FF2B5EF4-FFF2-40B4-BE49-F238E27FC236}">
                <a16:creationId xmlns:a16="http://schemas.microsoft.com/office/drawing/2014/main" id="{85084615-84D7-C15E-091C-7DD105DE173C}"/>
              </a:ext>
            </a:extLst>
          </p:cNvPr>
          <p:cNvSpPr txBox="1">
            <a:spLocks/>
          </p:cNvSpPr>
          <p:nvPr/>
        </p:nvSpPr>
        <p:spPr>
          <a:xfrm>
            <a:off x="248263" y="245934"/>
            <a:ext cx="11742175" cy="7717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bg1"/>
                </a:solidFill>
                <a:latin typeface="Helvetica" pitchFamily="2" charset="0"/>
                <a:ea typeface="+mj-ea"/>
                <a:cs typeface="+mj-cs"/>
              </a:defRPr>
            </a:lvl1pPr>
          </a:lstStyle>
          <a:p>
            <a:r>
              <a:rPr lang="en-GB">
                <a:latin typeface="Franklin Gothic Medium"/>
              </a:rPr>
              <a:t>Thermal Challenge</a:t>
            </a:r>
            <a:endParaRPr lang="fr-FR"/>
          </a:p>
        </p:txBody>
      </p:sp>
      <p:sp>
        <p:nvSpPr>
          <p:cNvPr id="2" name="Rectangle 1">
            <a:extLst>
              <a:ext uri="{FF2B5EF4-FFF2-40B4-BE49-F238E27FC236}">
                <a16:creationId xmlns:a16="http://schemas.microsoft.com/office/drawing/2014/main" id="{D0A5B27F-38E4-CD6E-C703-63DE07100D96}"/>
              </a:ext>
            </a:extLst>
          </p:cNvPr>
          <p:cNvSpPr/>
          <p:nvPr/>
        </p:nvSpPr>
        <p:spPr>
          <a:xfrm>
            <a:off x="4778235" y="1672008"/>
            <a:ext cx="5261429" cy="3470437"/>
          </a:xfrm>
          <a:prstGeom prst="rect">
            <a:avLst/>
          </a:prstGeom>
          <a:solidFill>
            <a:srgbClr val="86F7B1">
              <a:alpha val="37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500">
              <a:solidFill>
                <a:schemeClr val="tx1"/>
              </a:solidFill>
              <a:latin typeface="Arial"/>
              <a:ea typeface="Cambria"/>
              <a:cs typeface="Arial"/>
            </a:endParaRPr>
          </a:p>
          <a:p>
            <a:endParaRPr lang="en-US" sz="3200">
              <a:solidFill>
                <a:schemeClr val="tx1"/>
              </a:solidFill>
              <a:latin typeface="Arial"/>
              <a:ea typeface="Cambria"/>
              <a:cs typeface="Calibri" panose="020F0502020204030204"/>
            </a:endParaRPr>
          </a:p>
        </p:txBody>
      </p:sp>
      <p:sp>
        <p:nvSpPr>
          <p:cNvPr id="4" name="Rectangle 3">
            <a:extLst>
              <a:ext uri="{FF2B5EF4-FFF2-40B4-BE49-F238E27FC236}">
                <a16:creationId xmlns:a16="http://schemas.microsoft.com/office/drawing/2014/main" id="{8485E32F-D395-6832-4371-43DFCDA16426}"/>
              </a:ext>
            </a:extLst>
          </p:cNvPr>
          <p:cNvSpPr/>
          <p:nvPr/>
        </p:nvSpPr>
        <p:spPr>
          <a:xfrm>
            <a:off x="2562085" y="1716458"/>
            <a:ext cx="2213429" cy="1717837"/>
          </a:xfrm>
          <a:prstGeom prst="rect">
            <a:avLst/>
          </a:prstGeom>
          <a:solidFill>
            <a:schemeClr val="accent4">
              <a:alpha val="5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500">
              <a:solidFill>
                <a:schemeClr val="tx1"/>
              </a:solidFill>
              <a:latin typeface="Arial"/>
              <a:ea typeface="Cambria"/>
              <a:cs typeface="Arial"/>
            </a:endParaRPr>
          </a:p>
          <a:p>
            <a:endParaRPr lang="en-US" sz="3200">
              <a:solidFill>
                <a:schemeClr val="tx1"/>
              </a:solidFill>
              <a:latin typeface="Arial"/>
              <a:ea typeface="Cambria"/>
              <a:cs typeface="Calibri" panose="020F0502020204030204"/>
            </a:endParaRPr>
          </a:p>
        </p:txBody>
      </p:sp>
      <p:sp>
        <p:nvSpPr>
          <p:cNvPr id="7" name="Rectangle 6">
            <a:extLst>
              <a:ext uri="{FF2B5EF4-FFF2-40B4-BE49-F238E27FC236}">
                <a16:creationId xmlns:a16="http://schemas.microsoft.com/office/drawing/2014/main" id="{931C54FF-7A45-F5BB-5FDF-781A63A09A34}"/>
              </a:ext>
            </a:extLst>
          </p:cNvPr>
          <p:cNvSpPr/>
          <p:nvPr/>
        </p:nvSpPr>
        <p:spPr>
          <a:xfrm>
            <a:off x="2555734" y="3430958"/>
            <a:ext cx="1641929" cy="1717837"/>
          </a:xfrm>
          <a:prstGeom prst="rect">
            <a:avLst/>
          </a:prstGeom>
          <a:solidFill>
            <a:schemeClr val="accent4">
              <a:alpha val="5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500">
              <a:solidFill>
                <a:schemeClr val="tx1"/>
              </a:solidFill>
              <a:latin typeface="Arial"/>
              <a:ea typeface="Cambria"/>
              <a:cs typeface="Arial"/>
            </a:endParaRPr>
          </a:p>
          <a:p>
            <a:endParaRPr lang="en-US" sz="3200">
              <a:solidFill>
                <a:schemeClr val="tx1"/>
              </a:solidFill>
              <a:latin typeface="Arial"/>
              <a:ea typeface="Cambria"/>
              <a:cs typeface="Calibri" panose="020F0502020204030204"/>
            </a:endParaRPr>
          </a:p>
        </p:txBody>
      </p:sp>
      <p:sp>
        <p:nvSpPr>
          <p:cNvPr id="9" name="Rectangle 8">
            <a:extLst>
              <a:ext uri="{FF2B5EF4-FFF2-40B4-BE49-F238E27FC236}">
                <a16:creationId xmlns:a16="http://schemas.microsoft.com/office/drawing/2014/main" id="{705C0C5F-23C5-704B-E038-6B9FB39ECD92}"/>
              </a:ext>
            </a:extLst>
          </p:cNvPr>
          <p:cNvSpPr/>
          <p:nvPr/>
        </p:nvSpPr>
        <p:spPr>
          <a:xfrm>
            <a:off x="4194034" y="4789858"/>
            <a:ext cx="600529" cy="358937"/>
          </a:xfrm>
          <a:prstGeom prst="rect">
            <a:avLst/>
          </a:prstGeom>
          <a:solidFill>
            <a:schemeClr val="accent4">
              <a:alpha val="5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500">
              <a:solidFill>
                <a:schemeClr val="tx1"/>
              </a:solidFill>
              <a:latin typeface="Arial"/>
              <a:ea typeface="Cambria"/>
              <a:cs typeface="Arial"/>
            </a:endParaRPr>
          </a:p>
          <a:p>
            <a:endParaRPr lang="en-US" sz="3200">
              <a:solidFill>
                <a:schemeClr val="tx1"/>
              </a:solidFill>
              <a:latin typeface="Arial"/>
              <a:ea typeface="Cambria"/>
              <a:cs typeface="Calibri" panose="020F0502020204030204"/>
            </a:endParaRPr>
          </a:p>
        </p:txBody>
      </p:sp>
    </p:spTree>
    <p:extLst>
      <p:ext uri="{BB962C8B-B14F-4D97-AF65-F5344CB8AC3E}">
        <p14:creationId xmlns:p14="http://schemas.microsoft.com/office/powerpoint/2010/main" val="2991086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D818D71B-8371-031F-43E1-ED26AE4A7F62}"/>
              </a:ext>
            </a:extLst>
          </p:cNvPr>
          <p:cNvSpPr>
            <a:spLocks noGrp="1"/>
          </p:cNvSpPr>
          <p:nvPr>
            <p:ph type="sldNum" sz="quarter" idx="12"/>
          </p:nvPr>
        </p:nvSpPr>
        <p:spPr/>
        <p:txBody>
          <a:bodyPr lIns="91440" tIns="45720" rIns="91440" bIns="45720" anchor="t"/>
          <a:lstStyle/>
          <a:p>
            <a:pPr algn="r"/>
            <a:r>
              <a:rPr lang="en-SE">
                <a:latin typeface="Helvetica"/>
                <a:cs typeface="Helvetica"/>
              </a:rPr>
              <a:t>7</a:t>
            </a:r>
            <a:r>
              <a:rPr lang="en-US">
                <a:latin typeface="Helvetica"/>
                <a:cs typeface="Helvetica"/>
              </a:rPr>
              <a:t>1</a:t>
            </a:r>
            <a:endParaRPr lang="fr-FR"/>
          </a:p>
        </p:txBody>
      </p:sp>
      <p:sp>
        <p:nvSpPr>
          <p:cNvPr id="8" name="Title 7">
            <a:extLst>
              <a:ext uri="{FF2B5EF4-FFF2-40B4-BE49-F238E27FC236}">
                <a16:creationId xmlns:a16="http://schemas.microsoft.com/office/drawing/2014/main" id="{CC49C546-9D43-1996-745A-32B89A936E08}"/>
              </a:ext>
            </a:extLst>
          </p:cNvPr>
          <p:cNvSpPr>
            <a:spLocks noGrp="1"/>
          </p:cNvSpPr>
          <p:nvPr>
            <p:ph type="title"/>
          </p:nvPr>
        </p:nvSpPr>
        <p:spPr>
          <a:xfrm>
            <a:off x="224817" y="245934"/>
            <a:ext cx="11742175" cy="771706"/>
          </a:xfrm>
        </p:spPr>
        <p:txBody>
          <a:bodyPr/>
          <a:lstStyle/>
          <a:p>
            <a:r>
              <a:rPr lang="en-GB">
                <a:latin typeface="Franklin Gothic Medium" panose="020B0603020102020204" pitchFamily="34" charset="0"/>
              </a:rPr>
              <a:t>Thermal System Break-Down</a:t>
            </a:r>
          </a:p>
        </p:txBody>
      </p:sp>
      <p:sp>
        <p:nvSpPr>
          <p:cNvPr id="10" name="Text Placeholder 9">
            <a:extLst>
              <a:ext uri="{FF2B5EF4-FFF2-40B4-BE49-F238E27FC236}">
                <a16:creationId xmlns:a16="http://schemas.microsoft.com/office/drawing/2014/main" id="{DF28C3F4-472D-B460-7DFB-0D73EC2D759E}"/>
              </a:ext>
            </a:extLst>
          </p:cNvPr>
          <p:cNvSpPr>
            <a:spLocks noGrp="1"/>
          </p:cNvSpPr>
          <p:nvPr>
            <p:ph type="body" sz="quarter" idx="15"/>
          </p:nvPr>
        </p:nvSpPr>
        <p:spPr>
          <a:xfrm>
            <a:off x="6318912" y="1920265"/>
            <a:ext cx="5671475" cy="4365625"/>
          </a:xfrm>
        </p:spPr>
        <p:txBody>
          <a:bodyPr/>
          <a:lstStyle/>
          <a:p>
            <a:pPr marL="0" indent="0">
              <a:buNone/>
            </a:pPr>
            <a:r>
              <a:rPr lang="en-US" sz="2800">
                <a:solidFill>
                  <a:schemeClr val="bg1"/>
                </a:solidFill>
                <a:latin typeface="Arial"/>
                <a:ea typeface="Arial"/>
                <a:cs typeface="Arial"/>
              </a:rPr>
              <a:t>Instrument bay    &lt;    8K</a:t>
            </a:r>
          </a:p>
          <a:p>
            <a:pPr marL="0" indent="0">
              <a:buNone/>
            </a:pPr>
            <a:r>
              <a:rPr lang="en-US" sz="2800">
                <a:solidFill>
                  <a:schemeClr val="bg1"/>
                </a:solidFill>
                <a:latin typeface="Arial"/>
                <a:ea typeface="Arial"/>
                <a:cs typeface="Arial"/>
              </a:rPr>
              <a:t>Telescope mirror &lt;120K</a:t>
            </a:r>
            <a:endParaRPr lang="en-US">
              <a:solidFill>
                <a:schemeClr val="bg1"/>
              </a:solidFill>
              <a:cs typeface="Calibri"/>
            </a:endParaRPr>
          </a:p>
          <a:p>
            <a:endParaRPr lang="en-GB"/>
          </a:p>
        </p:txBody>
      </p:sp>
      <p:graphicFrame>
        <p:nvGraphicFramePr>
          <p:cNvPr id="1175" name="Table 1175">
            <a:extLst>
              <a:ext uri="{FF2B5EF4-FFF2-40B4-BE49-F238E27FC236}">
                <a16:creationId xmlns:a16="http://schemas.microsoft.com/office/drawing/2014/main" id="{E152D7BB-E33B-4B4B-F9A8-CBFD7001BD69}"/>
              </a:ext>
            </a:extLst>
          </p:cNvPr>
          <p:cNvGraphicFramePr>
            <a:graphicFrameLocks noGrp="1"/>
          </p:cNvGraphicFramePr>
          <p:nvPr>
            <p:extLst>
              <p:ext uri="{D42A27DB-BD31-4B8C-83A1-F6EECF244321}">
                <p14:modId xmlns:p14="http://schemas.microsoft.com/office/powerpoint/2010/main" val="825829143"/>
              </p:ext>
            </p:extLst>
          </p:nvPr>
        </p:nvGraphicFramePr>
        <p:xfrm>
          <a:off x="4712198" y="3251120"/>
          <a:ext cx="7326010" cy="3053204"/>
        </p:xfrm>
        <a:graphic>
          <a:graphicData uri="http://schemas.openxmlformats.org/drawingml/2006/table">
            <a:tbl>
              <a:tblPr firstRow="1" bandRow="1">
                <a:tableStyleId>{073A0DAA-6AF3-43AB-8588-CEC1D06C72B9}</a:tableStyleId>
              </a:tblPr>
              <a:tblGrid>
                <a:gridCol w="1871170">
                  <a:extLst>
                    <a:ext uri="{9D8B030D-6E8A-4147-A177-3AD203B41FA5}">
                      <a16:colId xmlns:a16="http://schemas.microsoft.com/office/drawing/2014/main" val="1211982189"/>
                    </a:ext>
                  </a:extLst>
                </a:gridCol>
                <a:gridCol w="878089">
                  <a:extLst>
                    <a:ext uri="{9D8B030D-6E8A-4147-A177-3AD203B41FA5}">
                      <a16:colId xmlns:a16="http://schemas.microsoft.com/office/drawing/2014/main" val="2464961393"/>
                    </a:ext>
                  </a:extLst>
                </a:gridCol>
                <a:gridCol w="1463486">
                  <a:extLst>
                    <a:ext uri="{9D8B030D-6E8A-4147-A177-3AD203B41FA5}">
                      <a16:colId xmlns:a16="http://schemas.microsoft.com/office/drawing/2014/main" val="1776375310"/>
                    </a:ext>
                  </a:extLst>
                </a:gridCol>
                <a:gridCol w="1463486">
                  <a:extLst>
                    <a:ext uri="{9D8B030D-6E8A-4147-A177-3AD203B41FA5}">
                      <a16:colId xmlns:a16="http://schemas.microsoft.com/office/drawing/2014/main" val="1090224678"/>
                    </a:ext>
                  </a:extLst>
                </a:gridCol>
                <a:gridCol w="1649779">
                  <a:extLst>
                    <a:ext uri="{9D8B030D-6E8A-4147-A177-3AD203B41FA5}">
                      <a16:colId xmlns:a16="http://schemas.microsoft.com/office/drawing/2014/main" val="1710663612"/>
                    </a:ext>
                  </a:extLst>
                </a:gridCol>
              </a:tblGrid>
              <a:tr h="726830">
                <a:tc>
                  <a:txBody>
                    <a:bodyPr/>
                    <a:lstStyle/>
                    <a:p>
                      <a:r>
                        <a:rPr lang="en-US">
                          <a:latin typeface="Helvetica"/>
                        </a:rPr>
                        <a:t>Device</a:t>
                      </a:r>
                    </a:p>
                  </a:txBody>
                  <a:tcPr/>
                </a:tc>
                <a:tc>
                  <a:txBody>
                    <a:bodyPr/>
                    <a:lstStyle/>
                    <a:p>
                      <a:pPr lvl="0">
                        <a:buNone/>
                      </a:pPr>
                      <a:r>
                        <a:rPr lang="en-US">
                          <a:latin typeface="Helvetica"/>
                        </a:rPr>
                        <a:t>TRL Level</a:t>
                      </a:r>
                    </a:p>
                  </a:txBody>
                  <a:tcPr/>
                </a:tc>
                <a:tc>
                  <a:txBody>
                    <a:bodyPr/>
                    <a:lstStyle/>
                    <a:p>
                      <a:pPr lvl="0">
                        <a:buNone/>
                      </a:pPr>
                      <a:r>
                        <a:rPr lang="en-US">
                          <a:latin typeface="Helvetica"/>
                        </a:rPr>
                        <a:t>Heritage</a:t>
                      </a:r>
                    </a:p>
                  </a:txBody>
                  <a:tcPr/>
                </a:tc>
                <a:tc>
                  <a:txBody>
                    <a:bodyPr/>
                    <a:lstStyle/>
                    <a:p>
                      <a:r>
                        <a:rPr lang="en-US">
                          <a:latin typeface="Helvetica"/>
                        </a:rPr>
                        <a:t>Temp.  [K]</a:t>
                      </a:r>
                    </a:p>
                  </a:txBody>
                  <a:tcPr/>
                </a:tc>
                <a:tc>
                  <a:txBody>
                    <a:bodyPr/>
                    <a:lstStyle/>
                    <a:p>
                      <a:pPr lvl="0">
                        <a:buNone/>
                      </a:pPr>
                      <a:r>
                        <a:rPr lang="en-US">
                          <a:latin typeface="Helvetica"/>
                        </a:rPr>
                        <a:t>Power max/nom [W]</a:t>
                      </a:r>
                    </a:p>
                  </a:txBody>
                  <a:tcPr/>
                </a:tc>
                <a:extLst>
                  <a:ext uri="{0D108BD9-81ED-4DB2-BD59-A6C34878D82A}">
                    <a16:rowId xmlns:a16="http://schemas.microsoft.com/office/drawing/2014/main" val="1329085415"/>
                  </a:ext>
                </a:extLst>
              </a:tr>
              <a:tr h="775458">
                <a:tc>
                  <a:txBody>
                    <a:bodyPr/>
                    <a:lstStyle/>
                    <a:p>
                      <a:r>
                        <a:rPr lang="en-US">
                          <a:latin typeface="Helvetica"/>
                        </a:rPr>
                        <a:t>CryoCooler - payload </a:t>
                      </a:r>
                    </a:p>
                  </a:txBody>
                  <a:tcPr/>
                </a:tc>
                <a:tc>
                  <a:txBody>
                    <a:bodyPr/>
                    <a:lstStyle/>
                    <a:p>
                      <a:pPr lvl="0">
                        <a:buNone/>
                      </a:pPr>
                      <a:r>
                        <a:rPr lang="en-US">
                          <a:latin typeface="Helvetica"/>
                        </a:rPr>
                        <a:t>6/7</a:t>
                      </a:r>
                    </a:p>
                  </a:txBody>
                  <a:tcPr/>
                </a:tc>
                <a:tc>
                  <a:txBody>
                    <a:bodyPr/>
                    <a:lstStyle/>
                    <a:p>
                      <a:pPr lvl="0">
                        <a:buNone/>
                      </a:pPr>
                      <a:r>
                        <a:rPr lang="en-US">
                          <a:latin typeface="Helvetica"/>
                        </a:rPr>
                        <a:t>MIRI</a:t>
                      </a:r>
                    </a:p>
                  </a:txBody>
                  <a:tcPr/>
                </a:tc>
                <a:tc>
                  <a:txBody>
                    <a:bodyPr/>
                    <a:lstStyle/>
                    <a:p>
                      <a:r>
                        <a:rPr lang="en-US">
                          <a:latin typeface="Helvetica"/>
                        </a:rPr>
                        <a:t>8-6</a:t>
                      </a:r>
                    </a:p>
                  </a:txBody>
                  <a:tcPr/>
                </a:tc>
                <a:tc>
                  <a:txBody>
                    <a:bodyPr/>
                    <a:lstStyle/>
                    <a:p>
                      <a:pPr lvl="0">
                        <a:buNone/>
                      </a:pPr>
                      <a:r>
                        <a:rPr lang="en-US">
                          <a:latin typeface="Helvetica"/>
                        </a:rPr>
                        <a:t>350/80</a:t>
                      </a:r>
                    </a:p>
                  </a:txBody>
                  <a:tcPr/>
                </a:tc>
                <a:extLst>
                  <a:ext uri="{0D108BD9-81ED-4DB2-BD59-A6C34878D82A}">
                    <a16:rowId xmlns:a16="http://schemas.microsoft.com/office/drawing/2014/main" val="2799709483"/>
                  </a:ext>
                </a:extLst>
              </a:tr>
              <a:tr h="775458">
                <a:tc>
                  <a:txBody>
                    <a:bodyPr/>
                    <a:lstStyle/>
                    <a:p>
                      <a:pPr lvl="0">
                        <a:buNone/>
                      </a:pPr>
                      <a:r>
                        <a:rPr lang="en-US" sz="1800" u="none" strike="noStrike" noProof="0">
                          <a:solidFill>
                            <a:srgbClr val="000000"/>
                          </a:solidFill>
                          <a:latin typeface="Helvetica"/>
                        </a:rPr>
                        <a:t>Cooler - BUS</a:t>
                      </a:r>
                      <a:endParaRPr lang="en-US">
                        <a:latin typeface="Helvetica"/>
                      </a:endParaRPr>
                    </a:p>
                  </a:txBody>
                  <a:tcPr/>
                </a:tc>
                <a:tc>
                  <a:txBody>
                    <a:bodyPr/>
                    <a:lstStyle/>
                    <a:p>
                      <a:pPr lvl="0">
                        <a:buNone/>
                      </a:pPr>
                      <a:r>
                        <a:rPr lang="en-US">
                          <a:latin typeface="Helvetica"/>
                        </a:rPr>
                        <a:t>7</a:t>
                      </a:r>
                    </a:p>
                  </a:txBody>
                  <a:tcPr/>
                </a:tc>
                <a:tc>
                  <a:txBody>
                    <a:bodyPr/>
                    <a:lstStyle/>
                    <a:p>
                      <a:pPr lvl="0">
                        <a:buNone/>
                      </a:pPr>
                      <a:r>
                        <a:rPr lang="en-US">
                          <a:latin typeface="Helvetica"/>
                        </a:rPr>
                        <a:t>Airbus S&amp;D mission</a:t>
                      </a:r>
                    </a:p>
                  </a:txBody>
                  <a:tcPr/>
                </a:tc>
                <a:tc>
                  <a:txBody>
                    <a:bodyPr/>
                    <a:lstStyle/>
                    <a:p>
                      <a:pPr lvl="0">
                        <a:buNone/>
                      </a:pPr>
                      <a:r>
                        <a:rPr lang="en-US">
                          <a:latin typeface="Helvetica"/>
                        </a:rPr>
                        <a:t>250-300K</a:t>
                      </a:r>
                    </a:p>
                  </a:txBody>
                  <a:tcPr/>
                </a:tc>
                <a:tc>
                  <a:txBody>
                    <a:bodyPr/>
                    <a:lstStyle/>
                    <a:p>
                      <a:pPr lvl="0">
                        <a:buNone/>
                      </a:pPr>
                      <a:r>
                        <a:rPr lang="en-US">
                          <a:latin typeface="Helvetica"/>
                        </a:rPr>
                        <a:t>-</a:t>
                      </a:r>
                    </a:p>
                  </a:txBody>
                  <a:tcPr/>
                </a:tc>
                <a:extLst>
                  <a:ext uri="{0D108BD9-81ED-4DB2-BD59-A6C34878D82A}">
                    <a16:rowId xmlns:a16="http://schemas.microsoft.com/office/drawing/2014/main" val="2984993731"/>
                  </a:ext>
                </a:extLst>
              </a:tr>
              <a:tr h="775458">
                <a:tc>
                  <a:txBody>
                    <a:bodyPr/>
                    <a:lstStyle/>
                    <a:p>
                      <a:pPr lvl="0">
                        <a:buNone/>
                      </a:pPr>
                      <a:r>
                        <a:rPr lang="en-US" sz="1800" u="none" strike="noStrike" noProof="0">
                          <a:solidFill>
                            <a:srgbClr val="000000"/>
                          </a:solidFill>
                          <a:latin typeface="Helvetica"/>
                        </a:rPr>
                        <a:t>Sun-shield</a:t>
                      </a:r>
                    </a:p>
                  </a:txBody>
                  <a:tcPr/>
                </a:tc>
                <a:tc>
                  <a:txBody>
                    <a:bodyPr/>
                    <a:lstStyle/>
                    <a:p>
                      <a:pPr lvl="0">
                        <a:buNone/>
                      </a:pPr>
                      <a:r>
                        <a:rPr lang="en-US">
                          <a:latin typeface="Helvetica"/>
                        </a:rPr>
                        <a:t>7</a:t>
                      </a:r>
                    </a:p>
                  </a:txBody>
                  <a:tcPr/>
                </a:tc>
                <a:tc>
                  <a:txBody>
                    <a:bodyPr/>
                    <a:lstStyle/>
                    <a:p>
                      <a:pPr lvl="0">
                        <a:buNone/>
                      </a:pPr>
                      <a:r>
                        <a:rPr lang="en-US">
                          <a:latin typeface="Helvetica"/>
                        </a:rPr>
                        <a:t>JWST, SPICA</a:t>
                      </a:r>
                    </a:p>
                  </a:txBody>
                  <a:tcPr/>
                </a:tc>
                <a:tc>
                  <a:txBody>
                    <a:bodyPr/>
                    <a:lstStyle/>
                    <a:p>
                      <a:pPr lvl="0">
                        <a:buNone/>
                      </a:pPr>
                      <a:r>
                        <a:rPr lang="en-US">
                          <a:latin typeface="Helvetica"/>
                        </a:rPr>
                        <a:t>150-100K</a:t>
                      </a:r>
                    </a:p>
                  </a:txBody>
                  <a:tcPr/>
                </a:tc>
                <a:tc>
                  <a:txBody>
                    <a:bodyPr/>
                    <a:lstStyle/>
                    <a:p>
                      <a:pPr lvl="0">
                        <a:buNone/>
                      </a:pPr>
                      <a:r>
                        <a:rPr lang="en-US">
                          <a:latin typeface="Helvetica"/>
                        </a:rPr>
                        <a:t>-</a:t>
                      </a:r>
                    </a:p>
                  </a:txBody>
                  <a:tcPr/>
                </a:tc>
                <a:extLst>
                  <a:ext uri="{0D108BD9-81ED-4DB2-BD59-A6C34878D82A}">
                    <a16:rowId xmlns:a16="http://schemas.microsoft.com/office/drawing/2014/main" val="3644160151"/>
                  </a:ext>
                </a:extLst>
              </a:tr>
            </a:tbl>
          </a:graphicData>
        </a:graphic>
      </p:graphicFrame>
      <p:graphicFrame>
        <p:nvGraphicFramePr>
          <p:cNvPr id="7" name="Diagram 7">
            <a:extLst>
              <a:ext uri="{FF2B5EF4-FFF2-40B4-BE49-F238E27FC236}">
                <a16:creationId xmlns:a16="http://schemas.microsoft.com/office/drawing/2014/main" id="{8EB2B97A-E68A-F637-3A07-98E3F582DE99}"/>
              </a:ext>
            </a:extLst>
          </p:cNvPr>
          <p:cNvGraphicFramePr/>
          <p:nvPr>
            <p:extLst>
              <p:ext uri="{D42A27DB-BD31-4B8C-83A1-F6EECF244321}">
                <p14:modId xmlns:p14="http://schemas.microsoft.com/office/powerpoint/2010/main" val="3689638509"/>
              </p:ext>
            </p:extLst>
          </p:nvPr>
        </p:nvGraphicFramePr>
        <p:xfrm>
          <a:off x="-120526" y="1875417"/>
          <a:ext cx="4973733" cy="3884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62BDA5A3-3098-B1B6-1936-F94FEFA45F62}"/>
              </a:ext>
            </a:extLst>
          </p:cNvPr>
          <p:cNvSpPr txBox="1"/>
          <p:nvPr/>
        </p:nvSpPr>
        <p:spPr>
          <a:xfrm>
            <a:off x="9075761" y="95534"/>
            <a:ext cx="184731" cy="369332"/>
          </a:xfrm>
          <a:prstGeom prst="rect">
            <a:avLst/>
          </a:prstGeom>
          <a:noFill/>
        </p:spPr>
        <p:txBody>
          <a:bodyPr wrap="none" rtlCol="0">
            <a:spAutoFit/>
          </a:bodyPr>
          <a:lstStyle/>
          <a:p>
            <a:endParaRPr lang="en-GB"/>
          </a:p>
        </p:txBody>
      </p:sp>
      <p:sp>
        <p:nvSpPr>
          <p:cNvPr id="6" name="Text Placeholder 8">
            <a:extLst>
              <a:ext uri="{FF2B5EF4-FFF2-40B4-BE49-F238E27FC236}">
                <a16:creationId xmlns:a16="http://schemas.microsoft.com/office/drawing/2014/main" id="{7DD2E9AF-DC9B-A450-6A70-925E9220987A}"/>
              </a:ext>
            </a:extLst>
          </p:cNvPr>
          <p:cNvSpPr txBox="1">
            <a:spLocks/>
          </p:cNvSpPr>
          <p:nvPr/>
        </p:nvSpPr>
        <p:spPr>
          <a:xfrm>
            <a:off x="5830401" y="1245447"/>
            <a:ext cx="6211530" cy="514367"/>
          </a:xfrm>
          <a:prstGeom prst="rect">
            <a:avLst/>
          </a:prstGeom>
        </p:spPr>
        <p:txBody>
          <a:bodyPr vert="horz" lIns="91440" tIns="45720" rIns="91440" bIns="45720" rtlCol="0">
            <a:norm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Temperature requirements</a:t>
            </a:r>
          </a:p>
        </p:txBody>
      </p:sp>
    </p:spTree>
    <p:extLst>
      <p:ext uri="{BB962C8B-B14F-4D97-AF65-F5344CB8AC3E}">
        <p14:creationId xmlns:p14="http://schemas.microsoft.com/office/powerpoint/2010/main" val="2934085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E5754644-9C8A-83B1-C35D-B40767DD214B}"/>
              </a:ext>
            </a:extLst>
          </p:cNvPr>
          <p:cNvSpPr>
            <a:spLocks noGrp="1"/>
          </p:cNvSpPr>
          <p:nvPr>
            <p:ph type="sldNum" sz="quarter" idx="12"/>
          </p:nvPr>
        </p:nvSpPr>
        <p:spPr/>
        <p:txBody>
          <a:bodyPr lIns="91440" tIns="45720" rIns="91440" bIns="45720" anchor="t"/>
          <a:lstStyle/>
          <a:p>
            <a:pPr algn="r"/>
            <a:r>
              <a:rPr lang="en-SE">
                <a:latin typeface="Helvetica"/>
                <a:cs typeface="Helvetica"/>
              </a:rPr>
              <a:t>7</a:t>
            </a:r>
            <a:r>
              <a:rPr lang="en-US">
                <a:latin typeface="Helvetica"/>
                <a:cs typeface="Helvetica"/>
              </a:rPr>
              <a:t>2</a:t>
            </a:r>
            <a:endParaRPr lang="fr-FR"/>
          </a:p>
        </p:txBody>
      </p:sp>
      <p:sp>
        <p:nvSpPr>
          <p:cNvPr id="2" name="Title 1">
            <a:extLst>
              <a:ext uri="{FF2B5EF4-FFF2-40B4-BE49-F238E27FC236}">
                <a16:creationId xmlns:a16="http://schemas.microsoft.com/office/drawing/2014/main" id="{56193232-A289-8048-6BCD-7A8D4187370B}"/>
              </a:ext>
            </a:extLst>
          </p:cNvPr>
          <p:cNvSpPr>
            <a:spLocks noGrp="1"/>
          </p:cNvSpPr>
          <p:nvPr>
            <p:ph type="title"/>
          </p:nvPr>
        </p:nvSpPr>
        <p:spPr/>
        <p:txBody>
          <a:bodyPr lIns="91440" tIns="45720" rIns="91440" bIns="45720" anchor="t"/>
          <a:lstStyle/>
          <a:p>
            <a:r>
              <a:rPr lang="en-GB">
                <a:latin typeface="Helvetica"/>
                <a:cs typeface="Helvetica"/>
              </a:rPr>
              <a:t>Electric Power System (EPS)</a:t>
            </a:r>
            <a:endParaRPr lang="en-GB"/>
          </a:p>
        </p:txBody>
      </p:sp>
      <p:sp>
        <p:nvSpPr>
          <p:cNvPr id="4" name="Text Placeholder 3">
            <a:extLst>
              <a:ext uri="{FF2B5EF4-FFF2-40B4-BE49-F238E27FC236}">
                <a16:creationId xmlns:a16="http://schemas.microsoft.com/office/drawing/2014/main" id="{007667B0-9C75-3CC1-7ECF-40287EDDDFE6}"/>
              </a:ext>
            </a:extLst>
          </p:cNvPr>
          <p:cNvSpPr>
            <a:spLocks noGrp="1"/>
          </p:cNvSpPr>
          <p:nvPr>
            <p:ph type="body" sz="quarter" idx="14"/>
          </p:nvPr>
        </p:nvSpPr>
        <p:spPr>
          <a:xfrm>
            <a:off x="5830401" y="1240454"/>
            <a:ext cx="6211530" cy="514367"/>
          </a:xfrm>
        </p:spPr>
        <p:txBody>
          <a:bodyPr vert="horz" lIns="91440" tIns="45720" rIns="91440" bIns="45720" rtlCol="0" anchor="t">
            <a:normAutofit/>
          </a:bodyPr>
          <a:lstStyle/>
          <a:p>
            <a:pPr marL="0" indent="0">
              <a:buNone/>
            </a:pPr>
            <a:r>
              <a:rPr lang="en-GB">
                <a:latin typeface="Helvetica"/>
                <a:cs typeface="Helvetica"/>
              </a:rPr>
              <a:t>EPS requirements</a:t>
            </a:r>
            <a:endParaRPr lang="en-GB"/>
          </a:p>
        </p:txBody>
      </p:sp>
      <p:sp>
        <p:nvSpPr>
          <p:cNvPr id="7" name="Text Placeholder 6">
            <a:extLst>
              <a:ext uri="{FF2B5EF4-FFF2-40B4-BE49-F238E27FC236}">
                <a16:creationId xmlns:a16="http://schemas.microsoft.com/office/drawing/2014/main" id="{720B2263-9BA8-9F61-594E-3D53DF099318}"/>
              </a:ext>
            </a:extLst>
          </p:cNvPr>
          <p:cNvSpPr>
            <a:spLocks noGrp="1"/>
          </p:cNvSpPr>
          <p:nvPr>
            <p:ph type="body" sz="quarter" idx="15"/>
          </p:nvPr>
        </p:nvSpPr>
        <p:spPr>
          <a:xfrm>
            <a:off x="4805914" y="1795398"/>
            <a:ext cx="7388322" cy="3375025"/>
          </a:xfrm>
        </p:spPr>
        <p:txBody>
          <a:bodyPr vert="horz" lIns="91440" tIns="45720" rIns="91440" bIns="45720" rtlCol="0" anchor="t">
            <a:normAutofit/>
          </a:bodyPr>
          <a:lstStyle/>
          <a:p>
            <a:pPr algn="l"/>
            <a:r>
              <a:rPr lang="en-US" sz="2400">
                <a:latin typeface="Helvetica"/>
                <a:ea typeface="Arial"/>
                <a:cs typeface="Arial"/>
              </a:rPr>
              <a:t>Positive power balance during nominal operations</a:t>
            </a:r>
          </a:p>
          <a:p>
            <a:pPr algn="l"/>
            <a:r>
              <a:rPr lang="en-US" sz="2400">
                <a:latin typeface="Helvetica"/>
                <a:ea typeface="Arial"/>
                <a:cs typeface="Arial"/>
              </a:rPr>
              <a:t>S/C: own power storage 30 minutes after deployment</a:t>
            </a:r>
            <a:endParaRPr lang="en-US" sz="2400">
              <a:latin typeface="Helvetica"/>
            </a:endParaRPr>
          </a:p>
        </p:txBody>
      </p:sp>
      <p:graphicFrame>
        <p:nvGraphicFramePr>
          <p:cNvPr id="8" name="Diagram 7">
            <a:extLst>
              <a:ext uri="{FF2B5EF4-FFF2-40B4-BE49-F238E27FC236}">
                <a16:creationId xmlns:a16="http://schemas.microsoft.com/office/drawing/2014/main" id="{1DA57AE0-F185-1037-BF4C-0D865FCEF261}"/>
              </a:ext>
            </a:extLst>
          </p:cNvPr>
          <p:cNvGraphicFramePr/>
          <p:nvPr>
            <p:extLst>
              <p:ext uri="{D42A27DB-BD31-4B8C-83A1-F6EECF244321}">
                <p14:modId xmlns:p14="http://schemas.microsoft.com/office/powerpoint/2010/main" val="3867582529"/>
              </p:ext>
            </p:extLst>
          </p:nvPr>
        </p:nvGraphicFramePr>
        <p:xfrm>
          <a:off x="597420" y="633992"/>
          <a:ext cx="3983463" cy="4214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Πίνακας 133">
            <a:extLst>
              <a:ext uri="{FF2B5EF4-FFF2-40B4-BE49-F238E27FC236}">
                <a16:creationId xmlns:a16="http://schemas.microsoft.com/office/drawing/2014/main" id="{6E85C955-BEEA-2025-29BE-EBDE1A259E4B}"/>
              </a:ext>
            </a:extLst>
          </p:cNvPr>
          <p:cNvGraphicFramePr>
            <a:graphicFrameLocks noGrp="1"/>
          </p:cNvGraphicFramePr>
          <p:nvPr>
            <p:extLst>
              <p:ext uri="{D42A27DB-BD31-4B8C-83A1-F6EECF244321}">
                <p14:modId xmlns:p14="http://schemas.microsoft.com/office/powerpoint/2010/main" val="2950680590"/>
              </p:ext>
            </p:extLst>
          </p:nvPr>
        </p:nvGraphicFramePr>
        <p:xfrm>
          <a:off x="4821594" y="3071844"/>
          <a:ext cx="7197990" cy="3476456"/>
        </p:xfrm>
        <a:graphic>
          <a:graphicData uri="http://schemas.openxmlformats.org/drawingml/2006/table">
            <a:tbl>
              <a:tblPr firstRow="1" bandRow="1">
                <a:tableStyleId>{073A0DAA-6AF3-43AB-8588-CEC1D06C72B9}</a:tableStyleId>
              </a:tblPr>
              <a:tblGrid>
                <a:gridCol w="3605071">
                  <a:extLst>
                    <a:ext uri="{9D8B030D-6E8A-4147-A177-3AD203B41FA5}">
                      <a16:colId xmlns:a16="http://schemas.microsoft.com/office/drawing/2014/main" val="3815519837"/>
                    </a:ext>
                  </a:extLst>
                </a:gridCol>
                <a:gridCol w="3592919">
                  <a:extLst>
                    <a:ext uri="{9D8B030D-6E8A-4147-A177-3AD203B41FA5}">
                      <a16:colId xmlns:a16="http://schemas.microsoft.com/office/drawing/2014/main" val="460905233"/>
                    </a:ext>
                  </a:extLst>
                </a:gridCol>
              </a:tblGrid>
              <a:tr h="445688">
                <a:tc gridSpan="2">
                  <a:txBody>
                    <a:bodyPr/>
                    <a:lstStyle/>
                    <a:p>
                      <a:pPr lvl="0">
                        <a:buNone/>
                      </a:pPr>
                      <a:r>
                        <a:rPr lang="en-US" sz="1600" u="none" strike="noStrike" noProof="0">
                          <a:solidFill>
                            <a:schemeClr val="bg1"/>
                          </a:solidFill>
                          <a:latin typeface="Helvetica"/>
                        </a:rPr>
                        <a:t>Worst case: Instr. commissioning + AOCS high (20% margins)</a:t>
                      </a:r>
                      <a:endParaRPr lang="en-US" sz="1600">
                        <a:latin typeface="Helvetica"/>
                      </a:endParaRPr>
                    </a:p>
                  </a:txBody>
                  <a:tcPr/>
                </a:tc>
                <a:tc hMerge="1">
                  <a:txBody>
                    <a:bodyPr/>
                    <a:lstStyle/>
                    <a:p>
                      <a:endParaRPr lang="el-GR"/>
                    </a:p>
                  </a:txBody>
                  <a:tcPr marL="0" marR="0" marT="0" marB="0" horzOverflow="overflow"/>
                </a:tc>
                <a:extLst>
                  <a:ext uri="{0D108BD9-81ED-4DB2-BD59-A6C34878D82A}">
                    <a16:rowId xmlns:a16="http://schemas.microsoft.com/office/drawing/2014/main" val="3545942894"/>
                  </a:ext>
                </a:extLst>
              </a:tr>
              <a:tr h="359026">
                <a:tc>
                  <a:txBody>
                    <a:bodyPr/>
                    <a:lstStyle/>
                    <a:p>
                      <a:pPr lvl="0">
                        <a:buNone/>
                      </a:pPr>
                      <a:r>
                        <a:rPr lang="el-GR" sz="1800">
                          <a:latin typeface="Helvetica"/>
                        </a:rPr>
                        <a:t>Payload</a:t>
                      </a:r>
                      <a:endParaRPr lang="el-GR" sz="1800" err="1">
                        <a:latin typeface="Helvetica"/>
                      </a:endParaRPr>
                    </a:p>
                  </a:txBody>
                  <a:tcPr/>
                </a:tc>
                <a:tc>
                  <a:txBody>
                    <a:bodyPr/>
                    <a:lstStyle/>
                    <a:p>
                      <a:pPr lvl="0">
                        <a:buNone/>
                      </a:pPr>
                      <a:r>
                        <a:rPr lang="el-GR" sz="1800">
                          <a:latin typeface="Helvetica"/>
                        </a:rPr>
                        <a:t>50 W</a:t>
                      </a:r>
                    </a:p>
                  </a:txBody>
                  <a:tcPr/>
                </a:tc>
                <a:extLst>
                  <a:ext uri="{0D108BD9-81ED-4DB2-BD59-A6C34878D82A}">
                    <a16:rowId xmlns:a16="http://schemas.microsoft.com/office/drawing/2014/main" val="4263551827"/>
                  </a:ext>
                </a:extLst>
              </a:tr>
              <a:tr h="359026">
                <a:tc>
                  <a:txBody>
                    <a:bodyPr/>
                    <a:lstStyle/>
                    <a:p>
                      <a:r>
                        <a:rPr lang="el-GR" sz="1800">
                          <a:latin typeface="Helvetica"/>
                        </a:rPr>
                        <a:t>Thermal</a:t>
                      </a:r>
                    </a:p>
                  </a:txBody>
                  <a:tcPr/>
                </a:tc>
                <a:tc>
                  <a:txBody>
                    <a:bodyPr/>
                    <a:lstStyle/>
                    <a:p>
                      <a:r>
                        <a:rPr lang="el-GR" sz="1800">
                          <a:latin typeface="Helvetica"/>
                        </a:rPr>
                        <a:t>400 W</a:t>
                      </a:r>
                    </a:p>
                  </a:txBody>
                  <a:tcPr/>
                </a:tc>
                <a:extLst>
                  <a:ext uri="{0D108BD9-81ED-4DB2-BD59-A6C34878D82A}">
                    <a16:rowId xmlns:a16="http://schemas.microsoft.com/office/drawing/2014/main" val="3819275834"/>
                  </a:ext>
                </a:extLst>
              </a:tr>
              <a:tr h="359026">
                <a:tc>
                  <a:txBody>
                    <a:bodyPr/>
                    <a:lstStyle/>
                    <a:p>
                      <a:pPr lvl="0">
                        <a:buNone/>
                      </a:pPr>
                      <a:r>
                        <a:rPr lang="el-GR" sz="1800" u="none" strike="noStrike" noProof="0">
                          <a:solidFill>
                            <a:srgbClr val="000000"/>
                          </a:solidFill>
                          <a:latin typeface="Helvetica"/>
                        </a:rPr>
                        <a:t>AOCS</a:t>
                      </a:r>
                    </a:p>
                  </a:txBody>
                  <a:tcPr/>
                </a:tc>
                <a:tc>
                  <a:txBody>
                    <a:bodyPr/>
                    <a:lstStyle/>
                    <a:p>
                      <a:pPr lvl="0">
                        <a:buNone/>
                      </a:pPr>
                      <a:r>
                        <a:rPr lang="el-GR" sz="1800" u="none" strike="noStrike" noProof="0">
                          <a:solidFill>
                            <a:srgbClr val="000000"/>
                          </a:solidFill>
                          <a:latin typeface="Helvetica"/>
                        </a:rPr>
                        <a:t>315 W</a:t>
                      </a:r>
                      <a:endParaRPr lang="en-US" sz="1800">
                        <a:latin typeface="Helvetica"/>
                      </a:endParaRPr>
                    </a:p>
                  </a:txBody>
                  <a:tcPr/>
                </a:tc>
                <a:extLst>
                  <a:ext uri="{0D108BD9-81ED-4DB2-BD59-A6C34878D82A}">
                    <a16:rowId xmlns:a16="http://schemas.microsoft.com/office/drawing/2014/main" val="3500028010"/>
                  </a:ext>
                </a:extLst>
              </a:tr>
              <a:tr h="359026">
                <a:tc>
                  <a:txBody>
                    <a:bodyPr/>
                    <a:lstStyle/>
                    <a:p>
                      <a:pPr lvl="0">
                        <a:buNone/>
                      </a:pPr>
                      <a:r>
                        <a:rPr lang="el-GR" sz="1800">
                          <a:latin typeface="Helvetica"/>
                        </a:rPr>
                        <a:t>EPS</a:t>
                      </a:r>
                    </a:p>
                  </a:txBody>
                  <a:tcPr/>
                </a:tc>
                <a:tc>
                  <a:txBody>
                    <a:bodyPr/>
                    <a:lstStyle/>
                    <a:p>
                      <a:pPr lvl="0">
                        <a:buNone/>
                      </a:pPr>
                      <a:r>
                        <a:rPr lang="el-GR" sz="1800" u="none" strike="noStrike" noProof="0">
                          <a:solidFill>
                            <a:srgbClr val="000000"/>
                          </a:solidFill>
                          <a:latin typeface="Helvetica"/>
                        </a:rPr>
                        <a:t>20 W</a:t>
                      </a:r>
                      <a:endParaRPr lang="en-US" sz="1800">
                        <a:latin typeface="Helvetica"/>
                      </a:endParaRPr>
                    </a:p>
                  </a:txBody>
                  <a:tcPr/>
                </a:tc>
                <a:extLst>
                  <a:ext uri="{0D108BD9-81ED-4DB2-BD59-A6C34878D82A}">
                    <a16:rowId xmlns:a16="http://schemas.microsoft.com/office/drawing/2014/main" val="4041966930"/>
                  </a:ext>
                </a:extLst>
              </a:tr>
              <a:tr h="359026">
                <a:tc>
                  <a:txBody>
                    <a:bodyPr/>
                    <a:lstStyle/>
                    <a:p>
                      <a:pPr lvl="0">
                        <a:buNone/>
                      </a:pPr>
                      <a:r>
                        <a:rPr lang="el-GR" sz="1800">
                          <a:latin typeface="Helvetica"/>
                        </a:rPr>
                        <a:t>Data handling</a:t>
                      </a:r>
                      <a:endParaRPr lang="en-US" sz="1800">
                        <a:latin typeface="Helvetica"/>
                      </a:endParaRPr>
                    </a:p>
                  </a:txBody>
                  <a:tcPr/>
                </a:tc>
                <a:tc>
                  <a:txBody>
                    <a:bodyPr/>
                    <a:lstStyle/>
                    <a:p>
                      <a:pPr lvl="0">
                        <a:buNone/>
                      </a:pPr>
                      <a:r>
                        <a:rPr lang="el-GR" sz="1800">
                          <a:latin typeface="Helvetica"/>
                        </a:rPr>
                        <a:t>20 W</a:t>
                      </a:r>
                      <a:endParaRPr lang="en-US" sz="1800">
                        <a:latin typeface="Helvetica"/>
                      </a:endParaRPr>
                    </a:p>
                  </a:txBody>
                  <a:tcPr/>
                </a:tc>
                <a:extLst>
                  <a:ext uri="{0D108BD9-81ED-4DB2-BD59-A6C34878D82A}">
                    <a16:rowId xmlns:a16="http://schemas.microsoft.com/office/drawing/2014/main" val="796535396"/>
                  </a:ext>
                </a:extLst>
              </a:tr>
              <a:tr h="359026">
                <a:tc>
                  <a:txBody>
                    <a:bodyPr/>
                    <a:lstStyle/>
                    <a:p>
                      <a:pPr lvl="0">
                        <a:buNone/>
                      </a:pPr>
                      <a:r>
                        <a:rPr lang="el-GR" sz="1800">
                          <a:latin typeface="Helvetica"/>
                        </a:rPr>
                        <a:t>COMMS</a:t>
                      </a:r>
                    </a:p>
                  </a:txBody>
                  <a:tcPr/>
                </a:tc>
                <a:tc>
                  <a:txBody>
                    <a:bodyPr/>
                    <a:lstStyle/>
                    <a:p>
                      <a:pPr lvl="0">
                        <a:buNone/>
                      </a:pPr>
                      <a:r>
                        <a:rPr lang="el-GR" sz="1800">
                          <a:latin typeface="Helvetica"/>
                        </a:rPr>
                        <a:t>80 W</a:t>
                      </a:r>
                    </a:p>
                  </a:txBody>
                  <a:tcPr/>
                </a:tc>
                <a:extLst>
                  <a:ext uri="{0D108BD9-81ED-4DB2-BD59-A6C34878D82A}">
                    <a16:rowId xmlns:a16="http://schemas.microsoft.com/office/drawing/2014/main" val="2926106305"/>
                  </a:ext>
                </a:extLst>
              </a:tr>
              <a:tr h="359026">
                <a:tc>
                  <a:txBody>
                    <a:bodyPr/>
                    <a:lstStyle/>
                    <a:p>
                      <a:pPr lvl="0">
                        <a:buNone/>
                      </a:pPr>
                      <a:r>
                        <a:rPr lang="el-GR" sz="1800">
                          <a:latin typeface="Helvetica"/>
                        </a:rPr>
                        <a:t>Propulsion</a:t>
                      </a:r>
                      <a:endParaRPr lang="el-GR" sz="1800" err="1">
                        <a:latin typeface="Helvetica"/>
                      </a:endParaRPr>
                    </a:p>
                  </a:txBody>
                  <a:tcPr/>
                </a:tc>
                <a:tc>
                  <a:txBody>
                    <a:bodyPr/>
                    <a:lstStyle/>
                    <a:p>
                      <a:pPr marL="0" marR="0" lvl="0" indent="0" algn="l">
                        <a:lnSpc>
                          <a:spcPct val="100000"/>
                        </a:lnSpc>
                        <a:spcBef>
                          <a:spcPts val="0"/>
                        </a:spcBef>
                        <a:spcAft>
                          <a:spcPts val="0"/>
                        </a:spcAft>
                        <a:buNone/>
                      </a:pPr>
                      <a:r>
                        <a:rPr lang="en-US" sz="1800" u="none" strike="noStrike" noProof="0">
                          <a:solidFill>
                            <a:srgbClr val="000000"/>
                          </a:solidFill>
                          <a:latin typeface="Helvetica"/>
                        </a:rPr>
                        <a:t>190 W</a:t>
                      </a:r>
                    </a:p>
                  </a:txBody>
                  <a:tcPr/>
                </a:tc>
                <a:extLst>
                  <a:ext uri="{0D108BD9-81ED-4DB2-BD59-A6C34878D82A}">
                    <a16:rowId xmlns:a16="http://schemas.microsoft.com/office/drawing/2014/main" val="1252382033"/>
                  </a:ext>
                </a:extLst>
              </a:tr>
              <a:tr h="470448">
                <a:tc>
                  <a:txBody>
                    <a:bodyPr/>
                    <a:lstStyle/>
                    <a:p>
                      <a:r>
                        <a:rPr lang="el-GR" sz="1800" b="1">
                          <a:solidFill>
                            <a:schemeClr val="bg1"/>
                          </a:solidFill>
                          <a:latin typeface="Helvetica"/>
                        </a:rPr>
                        <a:t>Total</a:t>
                      </a:r>
                      <a:endParaRPr lang="el-GR" sz="1800" b="1" err="1">
                        <a:solidFill>
                          <a:schemeClr val="bg1"/>
                        </a:solidFill>
                        <a:latin typeface="Helvetica"/>
                      </a:endParaRPr>
                    </a:p>
                  </a:txBody>
                  <a:tcPr>
                    <a:solidFill>
                      <a:schemeClr val="tx1">
                        <a:lumMod val="75000"/>
                        <a:lumOff val="25000"/>
                      </a:schemeClr>
                    </a:solidFill>
                  </a:tcPr>
                </a:tc>
                <a:tc>
                  <a:txBody>
                    <a:bodyPr/>
                    <a:lstStyle/>
                    <a:p>
                      <a:pPr marL="0" marR="0" lvl="0" indent="0" algn="l">
                        <a:lnSpc>
                          <a:spcPct val="100000"/>
                        </a:lnSpc>
                        <a:spcBef>
                          <a:spcPts val="0"/>
                        </a:spcBef>
                        <a:spcAft>
                          <a:spcPts val="0"/>
                        </a:spcAft>
                        <a:buClr>
                          <a:srgbClr val="000000"/>
                        </a:buClr>
                        <a:buNone/>
                      </a:pPr>
                      <a:r>
                        <a:rPr lang="en-US" sz="1800" u="none" strike="noStrike" noProof="0">
                          <a:solidFill>
                            <a:schemeClr val="bg1"/>
                          </a:solidFill>
                          <a:latin typeface="Helvetica"/>
                        </a:rPr>
                        <a:t>1075 W</a:t>
                      </a:r>
                    </a:p>
                  </a:txBody>
                  <a:tcPr>
                    <a:solidFill>
                      <a:schemeClr val="tx1">
                        <a:lumMod val="75000"/>
                        <a:lumOff val="25000"/>
                      </a:schemeClr>
                    </a:solidFill>
                  </a:tcPr>
                </a:tc>
                <a:extLst>
                  <a:ext uri="{0D108BD9-81ED-4DB2-BD59-A6C34878D82A}">
                    <a16:rowId xmlns:a16="http://schemas.microsoft.com/office/drawing/2014/main" val="1702837805"/>
                  </a:ext>
                </a:extLst>
              </a:tr>
            </a:tbl>
          </a:graphicData>
        </a:graphic>
      </p:graphicFrame>
      <p:graphicFrame>
        <p:nvGraphicFramePr>
          <p:cNvPr id="2020" name="Πίνακας 133">
            <a:extLst>
              <a:ext uri="{FF2B5EF4-FFF2-40B4-BE49-F238E27FC236}">
                <a16:creationId xmlns:a16="http://schemas.microsoft.com/office/drawing/2014/main" id="{85144112-C1BD-2844-D2DA-96D96F8B1011}"/>
              </a:ext>
            </a:extLst>
          </p:cNvPr>
          <p:cNvGraphicFramePr>
            <a:graphicFrameLocks noGrp="1"/>
          </p:cNvGraphicFramePr>
          <p:nvPr>
            <p:extLst>
              <p:ext uri="{D42A27DB-BD31-4B8C-83A1-F6EECF244321}">
                <p14:modId xmlns:p14="http://schemas.microsoft.com/office/powerpoint/2010/main" val="3629639169"/>
              </p:ext>
            </p:extLst>
          </p:nvPr>
        </p:nvGraphicFramePr>
        <p:xfrm>
          <a:off x="359228" y="4587552"/>
          <a:ext cx="4208037" cy="1005840"/>
        </p:xfrm>
        <a:graphic>
          <a:graphicData uri="http://schemas.openxmlformats.org/drawingml/2006/table">
            <a:tbl>
              <a:tblPr firstRow="1" bandRow="1">
                <a:tableStyleId>{073A0DAA-6AF3-43AB-8588-CEC1D06C72B9}</a:tableStyleId>
              </a:tblPr>
              <a:tblGrid>
                <a:gridCol w="2107571">
                  <a:extLst>
                    <a:ext uri="{9D8B030D-6E8A-4147-A177-3AD203B41FA5}">
                      <a16:colId xmlns:a16="http://schemas.microsoft.com/office/drawing/2014/main" val="3815519837"/>
                    </a:ext>
                  </a:extLst>
                </a:gridCol>
                <a:gridCol w="2100466">
                  <a:extLst>
                    <a:ext uri="{9D8B030D-6E8A-4147-A177-3AD203B41FA5}">
                      <a16:colId xmlns:a16="http://schemas.microsoft.com/office/drawing/2014/main" val="460905233"/>
                    </a:ext>
                  </a:extLst>
                </a:gridCol>
              </a:tblGrid>
              <a:tr h="326571">
                <a:tc gridSpan="2">
                  <a:txBody>
                    <a:bodyPr/>
                    <a:lstStyle/>
                    <a:p>
                      <a:pPr lvl="0">
                        <a:buNone/>
                      </a:pPr>
                      <a:r>
                        <a:rPr lang="en-US" sz="1600" u="none" strike="noStrike" noProof="0">
                          <a:solidFill>
                            <a:schemeClr val="bg1"/>
                          </a:solidFill>
                          <a:latin typeface="Helvetica"/>
                        </a:rPr>
                        <a:t>Power harness (30° Beta Angle)</a:t>
                      </a:r>
                      <a:endParaRPr lang="en-US" sz="1600">
                        <a:latin typeface="Helvetica"/>
                      </a:endParaRPr>
                    </a:p>
                  </a:txBody>
                  <a:tcPr/>
                </a:tc>
                <a:tc hMerge="1">
                  <a:txBody>
                    <a:bodyPr/>
                    <a:lstStyle/>
                    <a:p>
                      <a:endParaRPr lang="el-GR"/>
                    </a:p>
                  </a:txBody>
                  <a:tcPr marL="0" marR="0" marT="0" marB="0" horzOverflow="overflow"/>
                </a:tc>
                <a:extLst>
                  <a:ext uri="{0D108BD9-81ED-4DB2-BD59-A6C34878D82A}">
                    <a16:rowId xmlns:a16="http://schemas.microsoft.com/office/drawing/2014/main" val="3545942894"/>
                  </a:ext>
                </a:extLst>
              </a:tr>
              <a:tr h="287515">
                <a:tc>
                  <a:txBody>
                    <a:bodyPr/>
                    <a:lstStyle/>
                    <a:p>
                      <a:pPr lvl="0">
                        <a:buNone/>
                      </a:pPr>
                      <a:r>
                        <a:rPr lang="el-GR" sz="1600">
                          <a:latin typeface="Helvetica"/>
                        </a:rPr>
                        <a:t>Solar Array Area</a:t>
                      </a:r>
                      <a:endParaRPr lang="el-GR" sz="1600" err="1">
                        <a:latin typeface="Helvetica"/>
                      </a:endParaRPr>
                    </a:p>
                  </a:txBody>
                  <a:tcPr/>
                </a:tc>
                <a:tc>
                  <a:txBody>
                    <a:bodyPr/>
                    <a:lstStyle/>
                    <a:p>
                      <a:pPr lvl="0">
                        <a:buNone/>
                      </a:pPr>
                      <a:r>
                        <a:rPr lang="el-GR" sz="1600">
                          <a:latin typeface="Helvetica"/>
                        </a:rPr>
                        <a:t>6.6-6.7 m²</a:t>
                      </a:r>
                      <a:endParaRPr lang="en-US" sz="1600">
                        <a:latin typeface="Helvetica"/>
                      </a:endParaRPr>
                    </a:p>
                  </a:txBody>
                  <a:tcPr/>
                </a:tc>
                <a:extLst>
                  <a:ext uri="{0D108BD9-81ED-4DB2-BD59-A6C34878D82A}">
                    <a16:rowId xmlns:a16="http://schemas.microsoft.com/office/drawing/2014/main" val="4263551827"/>
                  </a:ext>
                </a:extLst>
              </a:tr>
              <a:tr h="287515">
                <a:tc>
                  <a:txBody>
                    <a:bodyPr/>
                    <a:lstStyle/>
                    <a:p>
                      <a:r>
                        <a:rPr lang="el-GR" sz="1600" b="1">
                          <a:latin typeface="Helvetica"/>
                        </a:rPr>
                        <a:t>Power</a:t>
                      </a:r>
                      <a:endParaRPr lang="el-GR" sz="1600" b="1" err="1">
                        <a:latin typeface="Helvetica"/>
                      </a:endParaRPr>
                    </a:p>
                  </a:txBody>
                  <a:tcPr/>
                </a:tc>
                <a:tc>
                  <a:txBody>
                    <a:bodyPr/>
                    <a:lstStyle/>
                    <a:p>
                      <a:pPr lvl="0">
                        <a:buNone/>
                      </a:pPr>
                      <a:r>
                        <a:rPr lang="el-GR" sz="1600" b="1" i="0" u="none" strike="noStrike" baseline="0" noProof="0">
                          <a:solidFill>
                            <a:srgbClr val="000000"/>
                          </a:solidFill>
                          <a:latin typeface="Helvetica"/>
                        </a:rPr>
                        <a:t>1200-1300</a:t>
                      </a:r>
                      <a:endParaRPr lang="en-US" sz="1600" b="0">
                        <a:latin typeface="Helvetica"/>
                      </a:endParaRPr>
                    </a:p>
                  </a:txBody>
                  <a:tcPr/>
                </a:tc>
                <a:extLst>
                  <a:ext uri="{0D108BD9-81ED-4DB2-BD59-A6C34878D82A}">
                    <a16:rowId xmlns:a16="http://schemas.microsoft.com/office/drawing/2014/main" val="3819275834"/>
                  </a:ext>
                </a:extLst>
              </a:tr>
            </a:tbl>
          </a:graphicData>
        </a:graphic>
      </p:graphicFrame>
      <p:graphicFrame>
        <p:nvGraphicFramePr>
          <p:cNvPr id="2183" name="Πίνακας 133">
            <a:extLst>
              <a:ext uri="{FF2B5EF4-FFF2-40B4-BE49-F238E27FC236}">
                <a16:creationId xmlns:a16="http://schemas.microsoft.com/office/drawing/2014/main" id="{D2B81B8E-9495-3551-187B-5105877F9A1B}"/>
              </a:ext>
            </a:extLst>
          </p:cNvPr>
          <p:cNvGraphicFramePr>
            <a:graphicFrameLocks noGrp="1"/>
          </p:cNvGraphicFramePr>
          <p:nvPr>
            <p:extLst>
              <p:ext uri="{D42A27DB-BD31-4B8C-83A1-F6EECF244321}">
                <p14:modId xmlns:p14="http://schemas.microsoft.com/office/powerpoint/2010/main" val="1084881321"/>
              </p:ext>
            </p:extLst>
          </p:nvPr>
        </p:nvGraphicFramePr>
        <p:xfrm>
          <a:off x="359228" y="5591168"/>
          <a:ext cx="4223586" cy="755497"/>
        </p:xfrm>
        <a:graphic>
          <a:graphicData uri="http://schemas.openxmlformats.org/drawingml/2006/table">
            <a:tbl>
              <a:tblPr firstRow="1" bandRow="1">
                <a:tableStyleId>{073A0DAA-6AF3-43AB-8588-CEC1D06C72B9}</a:tableStyleId>
              </a:tblPr>
              <a:tblGrid>
                <a:gridCol w="2115359">
                  <a:extLst>
                    <a:ext uri="{9D8B030D-6E8A-4147-A177-3AD203B41FA5}">
                      <a16:colId xmlns:a16="http://schemas.microsoft.com/office/drawing/2014/main" val="3815519837"/>
                    </a:ext>
                  </a:extLst>
                </a:gridCol>
                <a:gridCol w="2108227">
                  <a:extLst>
                    <a:ext uri="{9D8B030D-6E8A-4147-A177-3AD203B41FA5}">
                      <a16:colId xmlns:a16="http://schemas.microsoft.com/office/drawing/2014/main" val="460905233"/>
                    </a:ext>
                  </a:extLst>
                </a:gridCol>
              </a:tblGrid>
              <a:tr h="357673">
                <a:tc gridSpan="2">
                  <a:txBody>
                    <a:bodyPr/>
                    <a:lstStyle/>
                    <a:p>
                      <a:pPr lvl="0">
                        <a:buNone/>
                      </a:pPr>
                      <a:r>
                        <a:rPr lang="en-US" sz="1600" u="none" strike="noStrike" noProof="0">
                          <a:solidFill>
                            <a:schemeClr val="bg1"/>
                          </a:solidFill>
                          <a:latin typeface="Helvetica"/>
                        </a:rPr>
                        <a:t>Power Storage</a:t>
                      </a:r>
                      <a:endParaRPr lang="en-US">
                        <a:latin typeface="Helvetica"/>
                      </a:endParaRPr>
                    </a:p>
                  </a:txBody>
                  <a:tcPr/>
                </a:tc>
                <a:tc hMerge="1">
                  <a:txBody>
                    <a:bodyPr/>
                    <a:lstStyle/>
                    <a:p>
                      <a:endParaRPr lang="el-GR"/>
                    </a:p>
                  </a:txBody>
                  <a:tcPr marL="0" marR="0" marT="0" marB="0" horzOverflow="overflow"/>
                </a:tc>
                <a:extLst>
                  <a:ext uri="{0D108BD9-81ED-4DB2-BD59-A6C34878D82A}">
                    <a16:rowId xmlns:a16="http://schemas.microsoft.com/office/drawing/2014/main" val="3545942894"/>
                  </a:ext>
                </a:extLst>
              </a:tr>
              <a:tr h="397824">
                <a:tc>
                  <a:txBody>
                    <a:bodyPr/>
                    <a:lstStyle/>
                    <a:p>
                      <a:pPr lvl="0">
                        <a:buNone/>
                      </a:pPr>
                      <a:r>
                        <a:rPr lang="el-GR" sz="1600">
                          <a:latin typeface="Helvetica"/>
                        </a:rPr>
                        <a:t>Batteries</a:t>
                      </a:r>
                      <a:endParaRPr lang="el-GR" sz="1600" err="1">
                        <a:latin typeface="Helvetica"/>
                      </a:endParaRPr>
                    </a:p>
                  </a:txBody>
                  <a:tcPr/>
                </a:tc>
                <a:tc>
                  <a:txBody>
                    <a:bodyPr/>
                    <a:lstStyle/>
                    <a:p>
                      <a:pPr lvl="0">
                        <a:buNone/>
                      </a:pPr>
                      <a:r>
                        <a:rPr lang="el-GR" sz="1600">
                          <a:latin typeface="Helvetica"/>
                        </a:rPr>
                        <a:t>450-470 Whr</a:t>
                      </a:r>
                      <a:endParaRPr lang="en-US" sz="1600" err="1">
                        <a:latin typeface="Helvetica"/>
                      </a:endParaRPr>
                    </a:p>
                  </a:txBody>
                  <a:tcPr/>
                </a:tc>
                <a:extLst>
                  <a:ext uri="{0D108BD9-81ED-4DB2-BD59-A6C34878D82A}">
                    <a16:rowId xmlns:a16="http://schemas.microsoft.com/office/drawing/2014/main" val="4263551827"/>
                  </a:ext>
                </a:extLst>
              </a:tr>
            </a:tbl>
          </a:graphicData>
        </a:graphic>
      </p:graphicFrame>
      <p:cxnSp>
        <p:nvCxnSpPr>
          <p:cNvPr id="6" name="Straight Connector 5">
            <a:extLst>
              <a:ext uri="{FF2B5EF4-FFF2-40B4-BE49-F238E27FC236}">
                <a16:creationId xmlns:a16="http://schemas.microsoft.com/office/drawing/2014/main" id="{5BD1C386-B6F2-5401-B7DF-C3700BB6A820}"/>
              </a:ext>
            </a:extLst>
          </p:cNvPr>
          <p:cNvCxnSpPr>
            <a:cxnSpLocks/>
          </p:cNvCxnSpPr>
          <p:nvPr/>
        </p:nvCxnSpPr>
        <p:spPr>
          <a:xfrm>
            <a:off x="8141159" y="1754821"/>
            <a:ext cx="38492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277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6" name="TextBox 5">
            <a:extLst>
              <a:ext uri="{FF2B5EF4-FFF2-40B4-BE49-F238E27FC236}">
                <a16:creationId xmlns:a16="http://schemas.microsoft.com/office/drawing/2014/main" id="{B380782B-63AD-BDF6-74E0-FBDDFA7908C7}"/>
              </a:ext>
            </a:extLst>
          </p:cNvPr>
          <p:cNvSpPr txBox="1"/>
          <p:nvPr/>
        </p:nvSpPr>
        <p:spPr>
          <a:xfrm>
            <a:off x="246001" y="407773"/>
            <a:ext cx="10986661" cy="369332"/>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endParaRPr lang="en-US"/>
          </a:p>
        </p:txBody>
      </p:sp>
      <p:sp>
        <p:nvSpPr>
          <p:cNvPr id="3" name="Foliennummernplatzhalter 2">
            <a:extLst>
              <a:ext uri="{FF2B5EF4-FFF2-40B4-BE49-F238E27FC236}">
                <a16:creationId xmlns:a16="http://schemas.microsoft.com/office/drawing/2014/main" id="{BA073E71-62A1-2E84-8114-B57D28047383}"/>
              </a:ext>
            </a:extLst>
          </p:cNvPr>
          <p:cNvSpPr>
            <a:spLocks noGrp="1"/>
          </p:cNvSpPr>
          <p:nvPr>
            <p:ph type="sldNum" sz="quarter" idx="12"/>
          </p:nvPr>
        </p:nvSpPr>
        <p:spPr>
          <a:xfrm>
            <a:off x="9377363" y="6492875"/>
            <a:ext cx="2743200" cy="365125"/>
          </a:xfrm>
        </p:spPr>
        <p:txBody>
          <a:bodyPr lIns="91440" tIns="45720" rIns="91440" bIns="45720" anchor="t"/>
          <a:lstStyle/>
          <a:p>
            <a:pPr algn="r"/>
            <a:r>
              <a:rPr lang="en-SE">
                <a:latin typeface="Helvetica"/>
                <a:cs typeface="Helvetica"/>
              </a:rPr>
              <a:t>7</a:t>
            </a:r>
            <a:r>
              <a:rPr lang="en-US">
                <a:latin typeface="Helvetica"/>
                <a:cs typeface="Helvetica"/>
              </a:rPr>
              <a:t>3</a:t>
            </a:r>
            <a:endParaRPr lang="fr-FR"/>
          </a:p>
        </p:txBody>
      </p:sp>
      <p:sp>
        <p:nvSpPr>
          <p:cNvPr id="9" name="Title 8">
            <a:extLst>
              <a:ext uri="{FF2B5EF4-FFF2-40B4-BE49-F238E27FC236}">
                <a16:creationId xmlns:a16="http://schemas.microsoft.com/office/drawing/2014/main" id="{E143B02D-2B8C-9385-B9FB-260380C3807D}"/>
              </a:ext>
            </a:extLst>
          </p:cNvPr>
          <p:cNvSpPr>
            <a:spLocks noGrp="1"/>
          </p:cNvSpPr>
          <p:nvPr>
            <p:ph type="title"/>
          </p:nvPr>
        </p:nvSpPr>
        <p:spPr/>
        <p:txBody>
          <a:bodyPr/>
          <a:lstStyle/>
          <a:p>
            <a:r>
              <a:rPr lang="en-GB"/>
              <a:t>Attitude and Orbit Control System (AOCS)</a:t>
            </a:r>
          </a:p>
        </p:txBody>
      </p:sp>
      <p:sp>
        <p:nvSpPr>
          <p:cNvPr id="10" name="Text Placeholder 9">
            <a:extLst>
              <a:ext uri="{FF2B5EF4-FFF2-40B4-BE49-F238E27FC236}">
                <a16:creationId xmlns:a16="http://schemas.microsoft.com/office/drawing/2014/main" id="{D269420C-F34A-9387-D9F0-9473FB4E8235}"/>
              </a:ext>
            </a:extLst>
          </p:cNvPr>
          <p:cNvSpPr>
            <a:spLocks noGrp="1"/>
          </p:cNvSpPr>
          <p:nvPr>
            <p:ph type="body" sz="quarter" idx="14"/>
          </p:nvPr>
        </p:nvSpPr>
        <p:spPr/>
        <p:txBody>
          <a:bodyPr/>
          <a:lstStyle/>
          <a:p>
            <a:pPr marL="0" indent="0">
              <a:buNone/>
            </a:pPr>
            <a:r>
              <a:rPr lang="en-US">
                <a:ea typeface="Arial"/>
                <a:cs typeface="Arial"/>
              </a:rPr>
              <a:t>Pointing r</a:t>
            </a:r>
            <a:r>
              <a:rPr lang="en-US" sz="2800">
                <a:solidFill>
                  <a:schemeClr val="bg1"/>
                </a:solidFill>
                <a:ea typeface="Arial"/>
                <a:cs typeface="Arial"/>
              </a:rPr>
              <a:t>equirements</a:t>
            </a:r>
            <a:endParaRPr lang="en-GB"/>
          </a:p>
        </p:txBody>
      </p:sp>
      <p:sp>
        <p:nvSpPr>
          <p:cNvPr id="11" name="Text Placeholder 10">
            <a:extLst>
              <a:ext uri="{FF2B5EF4-FFF2-40B4-BE49-F238E27FC236}">
                <a16:creationId xmlns:a16="http://schemas.microsoft.com/office/drawing/2014/main" id="{CE039593-EB72-0051-1CA7-65F9D36EF43D}"/>
              </a:ext>
            </a:extLst>
          </p:cNvPr>
          <p:cNvSpPr>
            <a:spLocks noGrp="1"/>
          </p:cNvSpPr>
          <p:nvPr>
            <p:ph type="body" sz="quarter" idx="15"/>
          </p:nvPr>
        </p:nvSpPr>
        <p:spPr>
          <a:xfrm>
            <a:off x="5778500" y="1931988"/>
            <a:ext cx="6211888" cy="570521"/>
          </a:xfrm>
        </p:spPr>
        <p:txBody>
          <a:bodyPr/>
          <a:lstStyle/>
          <a:p>
            <a:pPr marL="0" indent="0">
              <a:buNone/>
            </a:pPr>
            <a:r>
              <a:rPr lang="en-US">
                <a:cs typeface="Calibri"/>
              </a:rPr>
              <a:t>R</a:t>
            </a:r>
            <a:r>
              <a:rPr lang="en-US" sz="2800">
                <a:solidFill>
                  <a:schemeClr val="bg1"/>
                </a:solidFill>
                <a:cs typeface="Calibri"/>
              </a:rPr>
              <a:t>elative pointing error &lt;0.050”</a:t>
            </a:r>
          </a:p>
          <a:p>
            <a:endParaRPr lang="en-GB"/>
          </a:p>
        </p:txBody>
      </p:sp>
      <p:graphicFrame>
        <p:nvGraphicFramePr>
          <p:cNvPr id="14" name="Diagram 13">
            <a:extLst>
              <a:ext uri="{FF2B5EF4-FFF2-40B4-BE49-F238E27FC236}">
                <a16:creationId xmlns:a16="http://schemas.microsoft.com/office/drawing/2014/main" id="{01CA653A-83CD-48BE-FD77-BEC51593A158}"/>
              </a:ext>
            </a:extLst>
          </p:cNvPr>
          <p:cNvGraphicFramePr/>
          <p:nvPr>
            <p:extLst>
              <p:ext uri="{D42A27DB-BD31-4B8C-83A1-F6EECF244321}">
                <p14:modId xmlns:p14="http://schemas.microsoft.com/office/powerpoint/2010/main" val="2638800816"/>
              </p:ext>
            </p:extLst>
          </p:nvPr>
        </p:nvGraphicFramePr>
        <p:xfrm>
          <a:off x="-1098722" y="1498591"/>
          <a:ext cx="8954111" cy="4428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6" name="Πίνακας 133">
            <a:extLst>
              <a:ext uri="{FF2B5EF4-FFF2-40B4-BE49-F238E27FC236}">
                <a16:creationId xmlns:a16="http://schemas.microsoft.com/office/drawing/2014/main" id="{36B1ABE0-7F1F-AB3F-C118-573105664AED}"/>
              </a:ext>
            </a:extLst>
          </p:cNvPr>
          <p:cNvGraphicFramePr>
            <a:graphicFrameLocks noGrp="1"/>
          </p:cNvGraphicFramePr>
          <p:nvPr>
            <p:extLst>
              <p:ext uri="{D42A27DB-BD31-4B8C-83A1-F6EECF244321}">
                <p14:modId xmlns:p14="http://schemas.microsoft.com/office/powerpoint/2010/main" val="2204757190"/>
              </p:ext>
            </p:extLst>
          </p:nvPr>
        </p:nvGraphicFramePr>
        <p:xfrm>
          <a:off x="6465901" y="2604115"/>
          <a:ext cx="5404277" cy="1947185"/>
        </p:xfrm>
        <a:graphic>
          <a:graphicData uri="http://schemas.openxmlformats.org/drawingml/2006/table">
            <a:tbl>
              <a:tblPr firstRow="1" bandRow="1">
                <a:tableStyleId>{073A0DAA-6AF3-43AB-8588-CEC1D06C72B9}</a:tableStyleId>
              </a:tblPr>
              <a:tblGrid>
                <a:gridCol w="1686757">
                  <a:extLst>
                    <a:ext uri="{9D8B030D-6E8A-4147-A177-3AD203B41FA5}">
                      <a16:colId xmlns:a16="http://schemas.microsoft.com/office/drawing/2014/main" val="3815519837"/>
                    </a:ext>
                  </a:extLst>
                </a:gridCol>
                <a:gridCol w="2012271">
                  <a:extLst>
                    <a:ext uri="{9D8B030D-6E8A-4147-A177-3AD203B41FA5}">
                      <a16:colId xmlns:a16="http://schemas.microsoft.com/office/drawing/2014/main" val="460905233"/>
                    </a:ext>
                  </a:extLst>
                </a:gridCol>
                <a:gridCol w="1705249">
                  <a:extLst>
                    <a:ext uri="{9D8B030D-6E8A-4147-A177-3AD203B41FA5}">
                      <a16:colId xmlns:a16="http://schemas.microsoft.com/office/drawing/2014/main" val="2582756188"/>
                    </a:ext>
                  </a:extLst>
                </a:gridCol>
              </a:tblGrid>
              <a:tr h="473475">
                <a:tc gridSpan="3">
                  <a:txBody>
                    <a:bodyPr/>
                    <a:lstStyle/>
                    <a:p>
                      <a:pPr lvl="0">
                        <a:buNone/>
                      </a:pPr>
                      <a:r>
                        <a:rPr lang="en-US" sz="2500" u="none" strike="noStrike" noProof="0">
                          <a:solidFill>
                            <a:schemeClr val="bg1"/>
                          </a:solidFill>
                        </a:rPr>
                        <a:t>AOCS parameters</a:t>
                      </a:r>
                    </a:p>
                  </a:txBody>
                  <a:tcPr/>
                </a:tc>
                <a:tc hMerge="1">
                  <a:txBody>
                    <a:bodyPr/>
                    <a:lstStyle/>
                    <a:p>
                      <a:endParaRPr lang="el-GR"/>
                    </a:p>
                  </a:txBody>
                  <a:tcPr marL="0" marR="0" marT="0" marB="0" horzOverflow="overflow"/>
                </a:tc>
                <a:tc hMerge="1">
                  <a:txBody>
                    <a:bodyPr/>
                    <a:lstStyle/>
                    <a:p>
                      <a:endParaRPr lang="en-US"/>
                    </a:p>
                  </a:txBody>
                  <a:tcPr/>
                </a:tc>
                <a:extLst>
                  <a:ext uri="{0D108BD9-81ED-4DB2-BD59-A6C34878D82A}">
                    <a16:rowId xmlns:a16="http://schemas.microsoft.com/office/drawing/2014/main" val="3545942894"/>
                  </a:ext>
                </a:extLst>
              </a:tr>
              <a:tr h="371095">
                <a:tc>
                  <a:txBody>
                    <a:bodyPr/>
                    <a:lstStyle/>
                    <a:p>
                      <a:r>
                        <a:rPr lang="en-US" noProof="0"/>
                        <a:t>Rough pointing</a:t>
                      </a:r>
                    </a:p>
                  </a:txBody>
                  <a:tcPr/>
                </a:tc>
                <a:tc>
                  <a:txBody>
                    <a:bodyPr/>
                    <a:lstStyle/>
                    <a:p>
                      <a:r>
                        <a:rPr lang="en-US" noProof="0"/>
                        <a:t>Sensors accuracy</a:t>
                      </a:r>
                    </a:p>
                  </a:txBody>
                  <a:tcPr/>
                </a:tc>
                <a:tc>
                  <a:txBody>
                    <a:bodyPr/>
                    <a:lstStyle/>
                    <a:p>
                      <a:pPr lvl="0">
                        <a:buNone/>
                      </a:pPr>
                      <a:r>
                        <a:rPr lang="en-US" noProof="0"/>
                        <a:t>1.8 arcsec</a:t>
                      </a:r>
                    </a:p>
                  </a:txBody>
                  <a:tcPr/>
                </a:tc>
                <a:extLst>
                  <a:ext uri="{0D108BD9-81ED-4DB2-BD59-A6C34878D82A}">
                    <a16:rowId xmlns:a16="http://schemas.microsoft.com/office/drawing/2014/main" val="3819275834"/>
                  </a:ext>
                </a:extLst>
              </a:tr>
              <a:tr h="371095">
                <a:tc>
                  <a:txBody>
                    <a:bodyPr/>
                    <a:lstStyle/>
                    <a:p>
                      <a:pPr lvl="0">
                        <a:buNone/>
                      </a:pPr>
                      <a:endParaRPr lang="en-US" sz="1800" u="none" strike="noStrike" noProof="0">
                        <a:solidFill>
                          <a:srgbClr val="000000"/>
                        </a:solidFill>
                      </a:endParaRPr>
                    </a:p>
                  </a:txBody>
                  <a:tcPr/>
                </a:tc>
                <a:tc>
                  <a:txBody>
                    <a:bodyPr/>
                    <a:lstStyle/>
                    <a:p>
                      <a:pPr lvl="0">
                        <a:buNone/>
                      </a:pPr>
                      <a:r>
                        <a:rPr lang="en-US" sz="1800" u="none" strike="noStrike" noProof="0">
                          <a:solidFill>
                            <a:srgbClr val="000000"/>
                          </a:solidFill>
                        </a:rPr>
                        <a:t>Actuators </a:t>
                      </a:r>
                      <a:r>
                        <a:rPr lang="en-US" sz="1800" b="0" i="0" u="none" strike="noStrike" noProof="0">
                          <a:solidFill>
                            <a:srgbClr val="000000"/>
                          </a:solidFill>
                          <a:latin typeface="Calibri"/>
                        </a:rPr>
                        <a:t>accuracy</a:t>
                      </a:r>
                      <a:endParaRPr lang="en-US" sz="1800" u="none" strike="noStrike" noProof="0">
                        <a:solidFill>
                          <a:srgbClr val="000000"/>
                        </a:solidFill>
                      </a:endParaRPr>
                    </a:p>
                  </a:txBody>
                  <a:tcPr/>
                </a:tc>
                <a:tc>
                  <a:txBody>
                    <a:bodyPr/>
                    <a:lstStyle/>
                    <a:p>
                      <a:pPr lvl="0">
                        <a:buNone/>
                      </a:pPr>
                      <a:r>
                        <a:rPr lang="en-US" sz="1800" u="none" strike="noStrike" noProof="0">
                          <a:solidFill>
                            <a:srgbClr val="000000"/>
                          </a:solidFill>
                        </a:rPr>
                        <a:t>&gt;3000 arcsec</a:t>
                      </a:r>
                    </a:p>
                  </a:txBody>
                  <a:tcPr/>
                </a:tc>
                <a:extLst>
                  <a:ext uri="{0D108BD9-81ED-4DB2-BD59-A6C34878D82A}">
                    <a16:rowId xmlns:a16="http://schemas.microsoft.com/office/drawing/2014/main" val="3500028010"/>
                  </a:ext>
                </a:extLst>
              </a:tr>
              <a:tr h="331335">
                <a:tc>
                  <a:txBody>
                    <a:bodyPr/>
                    <a:lstStyle/>
                    <a:p>
                      <a:r>
                        <a:rPr lang="en-US" noProof="0"/>
                        <a:t>Fine Pointing</a:t>
                      </a:r>
                    </a:p>
                  </a:txBody>
                  <a:tcPr/>
                </a:tc>
                <a:tc>
                  <a:txBody>
                    <a:bodyPr/>
                    <a:lstStyle/>
                    <a:p>
                      <a:pPr lvl="0">
                        <a:buNone/>
                      </a:pPr>
                      <a:r>
                        <a:rPr lang="en-US" noProof="0"/>
                        <a:t>Sensors accuracy</a:t>
                      </a:r>
                      <a:endParaRPr lang="en-US"/>
                    </a:p>
                  </a:txBody>
                  <a:tcPr/>
                </a:tc>
                <a:tc>
                  <a:txBody>
                    <a:bodyPr/>
                    <a:lstStyle/>
                    <a:p>
                      <a:pPr lvl="0">
                        <a:buNone/>
                      </a:pPr>
                      <a:r>
                        <a:rPr lang="en-US" sz="1800" u="none" strike="noStrike" noProof="0">
                          <a:solidFill>
                            <a:srgbClr val="000000"/>
                          </a:solidFill>
                        </a:rPr>
                        <a:t>30 marcsec</a:t>
                      </a:r>
                      <a:endParaRPr lang="en-US" sz="1800" u="none" strike="noStrike" noProof="0" err="1">
                        <a:solidFill>
                          <a:srgbClr val="000000"/>
                        </a:solidFill>
                      </a:endParaRPr>
                    </a:p>
                  </a:txBody>
                  <a:tcPr/>
                </a:tc>
                <a:extLst>
                  <a:ext uri="{0D108BD9-81ED-4DB2-BD59-A6C34878D82A}">
                    <a16:rowId xmlns:a16="http://schemas.microsoft.com/office/drawing/2014/main" val="796535396"/>
                  </a:ext>
                </a:extLst>
              </a:tr>
              <a:tr h="331335">
                <a:tc>
                  <a:txBody>
                    <a:bodyPr/>
                    <a:lstStyle/>
                    <a:p>
                      <a:endParaRPr lang="en-US" noProof="0"/>
                    </a:p>
                  </a:txBody>
                  <a:tcPr/>
                </a:tc>
                <a:tc>
                  <a:txBody>
                    <a:bodyPr/>
                    <a:lstStyle/>
                    <a:p>
                      <a:pPr lvl="0">
                        <a:buNone/>
                      </a:pPr>
                      <a:r>
                        <a:rPr lang="en-US" sz="1800" u="none" strike="noStrike" noProof="0">
                          <a:solidFill>
                            <a:srgbClr val="000000"/>
                          </a:solidFill>
                        </a:rPr>
                        <a:t>Actuators </a:t>
                      </a:r>
                      <a:r>
                        <a:rPr lang="en-US" sz="1800" b="0" i="0" u="none" strike="noStrike" noProof="0">
                          <a:solidFill>
                            <a:srgbClr val="000000"/>
                          </a:solidFill>
                          <a:latin typeface="Calibri"/>
                        </a:rPr>
                        <a:t>accuracy</a:t>
                      </a:r>
                      <a:endParaRPr lang="en-US" sz="1800" u="none" strike="noStrike" noProof="0">
                        <a:solidFill>
                          <a:srgbClr val="000000"/>
                        </a:solidFill>
                      </a:endParaRPr>
                    </a:p>
                  </a:txBody>
                  <a:tcPr/>
                </a:tc>
                <a:tc>
                  <a:txBody>
                    <a:bodyPr/>
                    <a:lstStyle/>
                    <a:p>
                      <a:pPr lvl="0">
                        <a:buNone/>
                      </a:pPr>
                      <a:r>
                        <a:rPr lang="en-US" noProof="0"/>
                        <a:t>40 marcsec</a:t>
                      </a:r>
                      <a:endParaRPr lang="en-US"/>
                    </a:p>
                  </a:txBody>
                  <a:tcPr/>
                </a:tc>
                <a:extLst>
                  <a:ext uri="{0D108BD9-81ED-4DB2-BD59-A6C34878D82A}">
                    <a16:rowId xmlns:a16="http://schemas.microsoft.com/office/drawing/2014/main" val="2926106305"/>
                  </a:ext>
                </a:extLst>
              </a:tr>
            </a:tbl>
          </a:graphicData>
        </a:graphic>
      </p:graphicFrame>
      <p:sp>
        <p:nvSpPr>
          <p:cNvPr id="12" name="Text Placeholder 12">
            <a:extLst>
              <a:ext uri="{FF2B5EF4-FFF2-40B4-BE49-F238E27FC236}">
                <a16:creationId xmlns:a16="http://schemas.microsoft.com/office/drawing/2014/main" id="{744B1BB2-BE00-6977-4A21-281B8E317E74}"/>
              </a:ext>
            </a:extLst>
          </p:cNvPr>
          <p:cNvSpPr txBox="1">
            <a:spLocks/>
          </p:cNvSpPr>
          <p:nvPr/>
        </p:nvSpPr>
        <p:spPr>
          <a:xfrm>
            <a:off x="7975599" y="4652906"/>
            <a:ext cx="4014789" cy="514367"/>
          </a:xfrm>
          <a:prstGeom prst="rect">
            <a:avLst/>
          </a:prstGeom>
        </p:spPr>
        <p:txBody>
          <a:bodyPr vert="horz" lIns="91440" tIns="45720" rIns="91440" bIns="45720" rtlCol="0">
            <a:norm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Heritage</a:t>
            </a:r>
          </a:p>
        </p:txBody>
      </p:sp>
      <p:cxnSp>
        <p:nvCxnSpPr>
          <p:cNvPr id="13" name="Straight Connector 12">
            <a:extLst>
              <a:ext uri="{FF2B5EF4-FFF2-40B4-BE49-F238E27FC236}">
                <a16:creationId xmlns:a16="http://schemas.microsoft.com/office/drawing/2014/main" id="{7048781F-E372-1467-2DA9-092F47BB297D}"/>
              </a:ext>
            </a:extLst>
          </p:cNvPr>
          <p:cNvCxnSpPr>
            <a:cxnSpLocks/>
          </p:cNvCxnSpPr>
          <p:nvPr/>
        </p:nvCxnSpPr>
        <p:spPr>
          <a:xfrm>
            <a:off x="8141108" y="5167273"/>
            <a:ext cx="38492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4FC2EFF3-93E2-9D55-0616-084DE0F8841C}"/>
              </a:ext>
            </a:extLst>
          </p:cNvPr>
          <p:cNvSpPr txBox="1">
            <a:spLocks/>
          </p:cNvSpPr>
          <p:nvPr/>
        </p:nvSpPr>
        <p:spPr>
          <a:xfrm>
            <a:off x="5804915" y="5306380"/>
            <a:ext cx="6211888" cy="1054266"/>
          </a:xfrm>
          <a:prstGeom prst="rect">
            <a:avLst/>
          </a:prstGeom>
        </p:spPr>
        <p:txBody>
          <a:bodyPr vert="horz" lIns="91440" tIns="45720" rIns="91440" bIns="45720" rtlCol="0">
            <a:no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cs typeface="Calibri"/>
              </a:rPr>
              <a:t>Hubble (0.010” accuracy)</a:t>
            </a:r>
          </a:p>
          <a:p>
            <a:pPr marL="0" indent="0">
              <a:buFont typeface="Arial" panose="020B0604020202020204" pitchFamily="34" charset="0"/>
              <a:buNone/>
            </a:pPr>
            <a:r>
              <a:rPr lang="en-US">
                <a:cs typeface="Calibri"/>
              </a:rPr>
              <a:t>Herschel (0.100” accuracy)</a:t>
            </a:r>
            <a:br>
              <a:rPr lang="en-US">
                <a:cs typeface="Calibri"/>
              </a:rPr>
            </a:br>
            <a:endParaRPr lang="en-US">
              <a:cs typeface="Calibri"/>
            </a:endParaRPr>
          </a:p>
          <a:p>
            <a:endParaRPr lang="en-GB"/>
          </a:p>
        </p:txBody>
      </p:sp>
    </p:spTree>
    <p:extLst>
      <p:ext uri="{BB962C8B-B14F-4D97-AF65-F5344CB8AC3E}">
        <p14:creationId xmlns:p14="http://schemas.microsoft.com/office/powerpoint/2010/main" val="38440203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8" name="Content Placeholder 7">
            <a:extLst>
              <a:ext uri="{FF2B5EF4-FFF2-40B4-BE49-F238E27FC236}">
                <a16:creationId xmlns:a16="http://schemas.microsoft.com/office/drawing/2014/main" id="{6FE028C2-5EC7-9433-87C8-EC6EC68E652F}"/>
              </a:ext>
            </a:extLst>
          </p:cNvPr>
          <p:cNvSpPr>
            <a:spLocks noGrp="1"/>
          </p:cNvSpPr>
          <p:nvPr>
            <p:ph idx="1"/>
          </p:nvPr>
        </p:nvSpPr>
        <p:spPr>
          <a:xfrm>
            <a:off x="5848153" y="1245902"/>
            <a:ext cx="6211530" cy="721521"/>
          </a:xfrm>
        </p:spPr>
        <p:txBody>
          <a:bodyPr/>
          <a:lstStyle/>
          <a:p>
            <a:pPr marL="0" indent="0" algn="r">
              <a:buNone/>
            </a:pPr>
            <a:r>
              <a:rPr lang="en-GB"/>
              <a:t>Fine Guidance</a:t>
            </a:r>
          </a:p>
        </p:txBody>
      </p:sp>
      <p:sp>
        <p:nvSpPr>
          <p:cNvPr id="3" name="Foliennummernplatzhalter 2">
            <a:extLst>
              <a:ext uri="{FF2B5EF4-FFF2-40B4-BE49-F238E27FC236}">
                <a16:creationId xmlns:a16="http://schemas.microsoft.com/office/drawing/2014/main" id="{BA073E71-62A1-2E84-8114-B57D28047383}"/>
              </a:ext>
            </a:extLst>
          </p:cNvPr>
          <p:cNvSpPr>
            <a:spLocks noGrp="1"/>
          </p:cNvSpPr>
          <p:nvPr>
            <p:ph type="sldNum" sz="quarter" idx="12"/>
          </p:nvPr>
        </p:nvSpPr>
        <p:spPr/>
        <p:txBody>
          <a:bodyPr lIns="91440" tIns="45720" rIns="91440" bIns="45720" anchor="t"/>
          <a:lstStyle/>
          <a:p>
            <a:pPr algn="r"/>
            <a:r>
              <a:rPr lang="en-US">
                <a:latin typeface="Helvetica"/>
                <a:cs typeface="Helvetica"/>
              </a:rPr>
              <a:t>74</a:t>
            </a:r>
            <a:endParaRPr lang="fr-FR"/>
          </a:p>
        </p:txBody>
      </p:sp>
      <p:sp>
        <p:nvSpPr>
          <p:cNvPr id="2" name="Title 1">
            <a:extLst>
              <a:ext uri="{FF2B5EF4-FFF2-40B4-BE49-F238E27FC236}">
                <a16:creationId xmlns:a16="http://schemas.microsoft.com/office/drawing/2014/main" id="{F931A668-DE90-FCA7-1906-1E7E3901A719}"/>
              </a:ext>
            </a:extLst>
          </p:cNvPr>
          <p:cNvSpPr>
            <a:spLocks noGrp="1"/>
          </p:cNvSpPr>
          <p:nvPr>
            <p:ph type="title"/>
          </p:nvPr>
        </p:nvSpPr>
        <p:spPr/>
        <p:txBody>
          <a:bodyPr/>
          <a:lstStyle/>
          <a:p>
            <a:r>
              <a:rPr lang="en-GB"/>
              <a:t>Attitude and Orbit Control</a:t>
            </a:r>
          </a:p>
        </p:txBody>
      </p:sp>
      <p:pic>
        <p:nvPicPr>
          <p:cNvPr id="139" name="Imagen 139">
            <a:extLst>
              <a:ext uri="{FF2B5EF4-FFF2-40B4-BE49-F238E27FC236}">
                <a16:creationId xmlns:a16="http://schemas.microsoft.com/office/drawing/2014/main" id="{C95655F4-3121-F2ED-9994-28CA0CECC901}"/>
              </a:ext>
            </a:extLst>
          </p:cNvPr>
          <p:cNvPicPr>
            <a:picLocks noChangeAspect="1"/>
          </p:cNvPicPr>
          <p:nvPr/>
        </p:nvPicPr>
        <p:blipFill>
          <a:blip r:embed="rId3"/>
          <a:stretch>
            <a:fillRect/>
          </a:stretch>
        </p:blipFill>
        <p:spPr>
          <a:xfrm>
            <a:off x="8341120" y="4145988"/>
            <a:ext cx="3435483" cy="2015461"/>
          </a:xfrm>
          <a:prstGeom prst="rect">
            <a:avLst/>
          </a:prstGeom>
        </p:spPr>
      </p:pic>
      <p:pic>
        <p:nvPicPr>
          <p:cNvPr id="848" name="Εικόνα 848" descr="Εικόνα που περιέχει καλώδιο, αυλός, άργυρος&#10;&#10;Περιγραφή που δημιουργήθηκε αυτόματα">
            <a:extLst>
              <a:ext uri="{FF2B5EF4-FFF2-40B4-BE49-F238E27FC236}">
                <a16:creationId xmlns:a16="http://schemas.microsoft.com/office/drawing/2014/main" id="{D5DCC5DB-937C-B3BC-BFD1-51ACCFAA244D}"/>
              </a:ext>
            </a:extLst>
          </p:cNvPr>
          <p:cNvPicPr>
            <a:picLocks noChangeAspect="1"/>
          </p:cNvPicPr>
          <p:nvPr/>
        </p:nvPicPr>
        <p:blipFill>
          <a:blip r:embed="rId4"/>
          <a:stretch>
            <a:fillRect/>
          </a:stretch>
        </p:blipFill>
        <p:spPr>
          <a:xfrm>
            <a:off x="4375714" y="4339334"/>
            <a:ext cx="1872344" cy="1759859"/>
          </a:xfrm>
          <a:prstGeom prst="rect">
            <a:avLst/>
          </a:prstGeom>
        </p:spPr>
      </p:pic>
      <p:sp>
        <p:nvSpPr>
          <p:cNvPr id="14" name="Text Placeholder 12">
            <a:extLst>
              <a:ext uri="{FF2B5EF4-FFF2-40B4-BE49-F238E27FC236}">
                <a16:creationId xmlns:a16="http://schemas.microsoft.com/office/drawing/2014/main" id="{16D0D2A8-50AB-4EEC-0FB2-89B4B2C83913}"/>
              </a:ext>
            </a:extLst>
          </p:cNvPr>
          <p:cNvSpPr txBox="1">
            <a:spLocks/>
          </p:cNvSpPr>
          <p:nvPr/>
        </p:nvSpPr>
        <p:spPr>
          <a:xfrm>
            <a:off x="132317" y="1294091"/>
            <a:ext cx="5642501" cy="514367"/>
          </a:xfrm>
          <a:prstGeom prst="rect">
            <a:avLst/>
          </a:prstGeom>
        </p:spPr>
        <p:txBody>
          <a:bodyPr vert="horz" lIns="91440" tIns="45720" rIns="91440" bIns="45720" rtlCol="0">
            <a:norm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800">
                <a:solidFill>
                  <a:schemeClr val="bg1"/>
                </a:solidFill>
                <a:latin typeface="Helvetica" pitchFamily="2" charset="0"/>
                <a:cs typeface="Arial"/>
              </a:rPr>
              <a:t>Micro Propulsion System (MPS)</a:t>
            </a:r>
            <a:endParaRPr lang="el-GR" sz="2000">
              <a:solidFill>
                <a:schemeClr val="bg1"/>
              </a:solidFill>
              <a:latin typeface="Helvetica" pitchFamily="2" charset="0"/>
              <a:cs typeface="Calibri" panose="020F0502020204030204"/>
            </a:endParaRPr>
          </a:p>
          <a:p>
            <a:pPr marL="0" indent="0" algn="l">
              <a:buFont typeface="Arial" panose="020B0604020202020204" pitchFamily="34" charset="0"/>
              <a:buNone/>
            </a:pPr>
            <a:endParaRPr lang="en-GB"/>
          </a:p>
        </p:txBody>
      </p:sp>
      <p:cxnSp>
        <p:nvCxnSpPr>
          <p:cNvPr id="15" name="Straight Connector 14">
            <a:extLst>
              <a:ext uri="{FF2B5EF4-FFF2-40B4-BE49-F238E27FC236}">
                <a16:creationId xmlns:a16="http://schemas.microsoft.com/office/drawing/2014/main" id="{5CAB0697-275D-7C65-C4DD-81B0A8C2FEA0}"/>
              </a:ext>
            </a:extLst>
          </p:cNvPr>
          <p:cNvCxnSpPr>
            <a:cxnSpLocks/>
          </p:cNvCxnSpPr>
          <p:nvPr/>
        </p:nvCxnSpPr>
        <p:spPr>
          <a:xfrm>
            <a:off x="8134223" y="1726484"/>
            <a:ext cx="38492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235277-6DE3-BA18-9047-1B8819055D76}"/>
              </a:ext>
            </a:extLst>
          </p:cNvPr>
          <p:cNvSpPr txBox="1"/>
          <p:nvPr/>
        </p:nvSpPr>
        <p:spPr>
          <a:xfrm>
            <a:off x="170055" y="2004145"/>
            <a:ext cx="6447504" cy="3108543"/>
          </a:xfrm>
          <a:prstGeom prst="rect">
            <a:avLst/>
          </a:prstGeom>
          <a:noFill/>
        </p:spPr>
        <p:txBody>
          <a:bodyPr wrap="square" lIns="91440" tIns="45720" rIns="91440" bIns="45720" anchor="t">
            <a:spAutoFit/>
          </a:bodyPr>
          <a:lstStyle/>
          <a:p>
            <a:r>
              <a:rPr lang="en-US" sz="2800">
                <a:solidFill>
                  <a:schemeClr val="bg1"/>
                </a:solidFill>
                <a:latin typeface="Helvetica"/>
                <a:cs typeface="Arial"/>
              </a:rPr>
              <a:t>Fuel Type: Nitrogen (TRL 9)</a:t>
            </a:r>
          </a:p>
          <a:p>
            <a:r>
              <a:rPr lang="en-US" sz="2800">
                <a:solidFill>
                  <a:schemeClr val="bg1"/>
                </a:solidFill>
                <a:latin typeface="Helvetica"/>
                <a:cs typeface="Arial"/>
              </a:rPr>
              <a:t>Fuel Tank: 66kg +50% margin =100kg</a:t>
            </a:r>
          </a:p>
          <a:p>
            <a:r>
              <a:rPr lang="en-US" sz="2800">
                <a:solidFill>
                  <a:schemeClr val="bg1"/>
                </a:solidFill>
                <a:latin typeface="Helvetica"/>
                <a:cs typeface="Arial"/>
              </a:rPr>
              <a:t>Thrusters: 12 N</a:t>
            </a:r>
            <a:r>
              <a:rPr lang="en-US" sz="2800" baseline="-25000">
                <a:solidFill>
                  <a:schemeClr val="bg1"/>
                </a:solidFill>
                <a:latin typeface="Helvetica"/>
                <a:cs typeface="Arial"/>
              </a:rPr>
              <a:t>2</a:t>
            </a:r>
            <a:r>
              <a:rPr lang="en-US" sz="2800">
                <a:solidFill>
                  <a:schemeClr val="bg1"/>
                </a:solidFill>
                <a:latin typeface="Helvetica"/>
                <a:cs typeface="Arial"/>
              </a:rPr>
              <a:t> cold gas thrusters</a:t>
            </a:r>
          </a:p>
          <a:p>
            <a:endParaRPr lang="en-US" sz="2800">
              <a:solidFill>
                <a:schemeClr val="bg1"/>
              </a:solidFill>
              <a:latin typeface="Helvetica" pitchFamily="2" charset="0"/>
              <a:cs typeface="Arial"/>
            </a:endParaRPr>
          </a:p>
          <a:p>
            <a:pPr marL="342900" indent="-342900">
              <a:buFont typeface="Arial,Sans-Serif"/>
              <a:buChar char="•"/>
            </a:pPr>
            <a:r>
              <a:rPr lang="en-US" sz="2800">
                <a:solidFill>
                  <a:schemeClr val="bg1"/>
                </a:solidFill>
                <a:latin typeface="Helvetica"/>
                <a:cs typeface="Arial"/>
              </a:rPr>
              <a:t>Spin rate management</a:t>
            </a:r>
          </a:p>
          <a:p>
            <a:pPr marL="342900" indent="-342900">
              <a:buFont typeface="Arial,Sans-Serif"/>
              <a:buChar char="•"/>
            </a:pPr>
            <a:r>
              <a:rPr lang="en-US" sz="2800">
                <a:solidFill>
                  <a:schemeClr val="bg1"/>
                </a:solidFill>
                <a:latin typeface="Helvetica"/>
                <a:cs typeface="Arial"/>
              </a:rPr>
              <a:t>Fine attitude pointing</a:t>
            </a:r>
          </a:p>
          <a:p>
            <a:pPr marL="342900" indent="-342900">
              <a:buFont typeface="Arial,Sans-Serif"/>
              <a:buChar char="•"/>
            </a:pPr>
            <a:r>
              <a:rPr lang="en-US" sz="2800">
                <a:solidFill>
                  <a:schemeClr val="bg1"/>
                </a:solidFill>
                <a:latin typeface="Helvetica"/>
                <a:cs typeface="Arial"/>
              </a:rPr>
              <a:t>RWs desaturation</a:t>
            </a:r>
            <a:endParaRPr lang="en-US" sz="2800">
              <a:solidFill>
                <a:schemeClr val="bg1"/>
              </a:solidFill>
              <a:latin typeface="Helvetica"/>
            </a:endParaRPr>
          </a:p>
        </p:txBody>
      </p:sp>
      <p:sp>
        <p:nvSpPr>
          <p:cNvPr id="19" name="TextBox 18">
            <a:extLst>
              <a:ext uri="{FF2B5EF4-FFF2-40B4-BE49-F238E27FC236}">
                <a16:creationId xmlns:a16="http://schemas.microsoft.com/office/drawing/2014/main" id="{F6C5E682-8E00-26BD-6351-9DD604F8A8CE}"/>
              </a:ext>
            </a:extLst>
          </p:cNvPr>
          <p:cNvSpPr txBox="1"/>
          <p:nvPr/>
        </p:nvSpPr>
        <p:spPr>
          <a:xfrm>
            <a:off x="6617559" y="1998680"/>
            <a:ext cx="6132576" cy="1815882"/>
          </a:xfrm>
          <a:prstGeom prst="rect">
            <a:avLst/>
          </a:prstGeom>
          <a:noFill/>
        </p:spPr>
        <p:txBody>
          <a:bodyPr wrap="square" lIns="91440" tIns="45720" rIns="91440" bIns="45720" anchor="t">
            <a:spAutoFit/>
          </a:bodyPr>
          <a:lstStyle/>
          <a:p>
            <a:pPr marL="285750" indent="-285750">
              <a:buFont typeface="Arial"/>
              <a:buChar char="•"/>
            </a:pPr>
            <a:r>
              <a:rPr lang="es-ES" sz="2800">
                <a:solidFill>
                  <a:schemeClr val="bg1"/>
                </a:solidFill>
                <a:latin typeface="Helvetica"/>
                <a:cs typeface="Calibri" panose="020F0502020204030204"/>
              </a:rPr>
              <a:t>4 </a:t>
            </a:r>
            <a:r>
              <a:rPr lang="es-ES" sz="2800" err="1">
                <a:solidFill>
                  <a:schemeClr val="bg1"/>
                </a:solidFill>
                <a:latin typeface="Helvetica"/>
                <a:cs typeface="Calibri" panose="020F0502020204030204"/>
              </a:rPr>
              <a:t>reaction</a:t>
            </a:r>
            <a:r>
              <a:rPr lang="es-ES" sz="2800">
                <a:solidFill>
                  <a:schemeClr val="bg1"/>
                </a:solidFill>
                <a:latin typeface="Helvetica"/>
                <a:cs typeface="Calibri" panose="020F0502020204030204"/>
              </a:rPr>
              <a:t> </a:t>
            </a:r>
            <a:r>
              <a:rPr lang="es-ES" sz="2800" err="1">
                <a:solidFill>
                  <a:schemeClr val="bg1"/>
                </a:solidFill>
                <a:latin typeface="Helvetica"/>
                <a:cs typeface="Calibri" panose="020F0502020204030204"/>
              </a:rPr>
              <a:t>wheels</a:t>
            </a:r>
            <a:r>
              <a:rPr lang="es-ES" sz="2800">
                <a:solidFill>
                  <a:schemeClr val="bg1"/>
                </a:solidFill>
                <a:latin typeface="Helvetica"/>
                <a:cs typeface="Calibri" panose="020F0502020204030204"/>
              </a:rPr>
              <a:t> (3 + 1 </a:t>
            </a:r>
            <a:r>
              <a:rPr lang="es-ES" sz="2800" err="1">
                <a:solidFill>
                  <a:schemeClr val="bg1"/>
                </a:solidFill>
                <a:latin typeface="Helvetica"/>
                <a:cs typeface="Calibri" panose="020F0502020204030204"/>
              </a:rPr>
              <a:t>spare</a:t>
            </a:r>
            <a:r>
              <a:rPr lang="es-ES" sz="2800">
                <a:solidFill>
                  <a:schemeClr val="bg1"/>
                </a:solidFill>
                <a:latin typeface="Helvetica"/>
                <a:cs typeface="Calibri" panose="020F0502020204030204"/>
              </a:rPr>
              <a:t>) </a:t>
            </a:r>
            <a:endParaRPr lang="es-ES" sz="2800">
              <a:solidFill>
                <a:schemeClr val="bg1"/>
              </a:solidFill>
              <a:latin typeface="Helvetica"/>
              <a:ea typeface="Calibri" panose="020F0502020204030204"/>
              <a:cs typeface="Calibri" panose="020F0502020204030204"/>
            </a:endParaRPr>
          </a:p>
          <a:p>
            <a:pPr marL="285750" indent="-285750">
              <a:buFont typeface="Arial"/>
              <a:buChar char="•"/>
            </a:pPr>
            <a:r>
              <a:rPr lang="es-ES" sz="2800">
                <a:solidFill>
                  <a:schemeClr val="bg1"/>
                </a:solidFill>
                <a:latin typeface="Helvetica"/>
                <a:cs typeface="Calibri" panose="020F0502020204030204"/>
              </a:rPr>
              <a:t>3 </a:t>
            </a:r>
            <a:r>
              <a:rPr lang="es-ES" sz="2800" err="1">
                <a:solidFill>
                  <a:schemeClr val="bg1"/>
                </a:solidFill>
                <a:latin typeface="Helvetica"/>
                <a:cs typeface="Calibri" panose="020F0502020204030204"/>
              </a:rPr>
              <a:t>Star</a:t>
            </a:r>
            <a:r>
              <a:rPr lang="es-ES" sz="2800">
                <a:solidFill>
                  <a:schemeClr val="bg1"/>
                </a:solidFill>
                <a:latin typeface="Helvetica"/>
                <a:cs typeface="Calibri" panose="020F0502020204030204"/>
              </a:rPr>
              <a:t> </a:t>
            </a:r>
            <a:r>
              <a:rPr lang="es-ES" sz="2800" err="1">
                <a:solidFill>
                  <a:schemeClr val="bg1"/>
                </a:solidFill>
                <a:latin typeface="Helvetica"/>
                <a:cs typeface="Calibri" panose="020F0502020204030204"/>
              </a:rPr>
              <a:t>Trackers</a:t>
            </a:r>
            <a:endParaRPr lang="es-ES" sz="2800">
              <a:solidFill>
                <a:schemeClr val="bg1"/>
              </a:solidFill>
              <a:latin typeface="Helvetica"/>
              <a:cs typeface="Calibri" panose="020F0502020204030204"/>
            </a:endParaRPr>
          </a:p>
          <a:p>
            <a:pPr marL="285750" indent="-285750">
              <a:buFont typeface="Arial"/>
              <a:buChar char="•"/>
            </a:pPr>
            <a:r>
              <a:rPr lang="es-ES" sz="2800">
                <a:solidFill>
                  <a:schemeClr val="bg1"/>
                </a:solidFill>
                <a:latin typeface="Helvetica"/>
                <a:cs typeface="Calibri" panose="020F0502020204030204"/>
              </a:rPr>
              <a:t>Fine </a:t>
            </a:r>
            <a:r>
              <a:rPr lang="es-ES" sz="2800" err="1">
                <a:solidFill>
                  <a:schemeClr val="bg1"/>
                </a:solidFill>
                <a:latin typeface="Helvetica"/>
                <a:cs typeface="Calibri" panose="020F0502020204030204"/>
              </a:rPr>
              <a:t>Guidance</a:t>
            </a:r>
            <a:r>
              <a:rPr lang="es-ES" sz="2800">
                <a:solidFill>
                  <a:schemeClr val="bg1"/>
                </a:solidFill>
                <a:latin typeface="Helvetica"/>
                <a:cs typeface="Calibri" panose="020F0502020204030204"/>
              </a:rPr>
              <a:t> Sensor (FGS) </a:t>
            </a:r>
            <a:endParaRPr lang="es-ES" sz="2800">
              <a:solidFill>
                <a:schemeClr val="bg1"/>
              </a:solidFill>
              <a:latin typeface="Helvetica"/>
              <a:ea typeface="+mn-lt"/>
              <a:cs typeface="+mn-lt"/>
            </a:endParaRPr>
          </a:p>
          <a:p>
            <a:pPr marL="742950" lvl="1" indent="-285750">
              <a:buFont typeface="Calibri"/>
              <a:buChar char="-"/>
            </a:pPr>
            <a:r>
              <a:rPr lang="es-ES" sz="2800" err="1">
                <a:solidFill>
                  <a:schemeClr val="bg1"/>
                </a:solidFill>
                <a:latin typeface="Helvetica"/>
                <a:ea typeface="+mn-lt"/>
                <a:cs typeface="+mn-lt"/>
              </a:rPr>
              <a:t>Pointing</a:t>
            </a:r>
            <a:r>
              <a:rPr lang="es-ES" sz="2800">
                <a:solidFill>
                  <a:schemeClr val="bg1"/>
                </a:solidFill>
                <a:latin typeface="Helvetica"/>
                <a:ea typeface="+mn-lt"/>
                <a:cs typeface="+mn-lt"/>
              </a:rPr>
              <a:t> </a:t>
            </a:r>
            <a:r>
              <a:rPr lang="es-ES" sz="2800" err="1">
                <a:solidFill>
                  <a:schemeClr val="bg1"/>
                </a:solidFill>
                <a:latin typeface="Helvetica"/>
                <a:ea typeface="+mn-lt"/>
                <a:cs typeface="+mn-lt"/>
              </a:rPr>
              <a:t>accuracy</a:t>
            </a:r>
            <a:r>
              <a:rPr lang="es-ES" sz="2800">
                <a:solidFill>
                  <a:schemeClr val="bg1"/>
                </a:solidFill>
                <a:latin typeface="Helvetica"/>
                <a:ea typeface="+mn-lt"/>
                <a:cs typeface="+mn-lt"/>
              </a:rPr>
              <a:t> 0.03”</a:t>
            </a:r>
          </a:p>
        </p:txBody>
      </p:sp>
    </p:spTree>
    <p:extLst>
      <p:ext uri="{BB962C8B-B14F-4D97-AF65-F5344CB8AC3E}">
        <p14:creationId xmlns:p14="http://schemas.microsoft.com/office/powerpoint/2010/main" val="26624122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αριθμού διαφάνειας 1">
            <a:extLst>
              <a:ext uri="{FF2B5EF4-FFF2-40B4-BE49-F238E27FC236}">
                <a16:creationId xmlns:a16="http://schemas.microsoft.com/office/drawing/2014/main" id="{34BD5C77-342E-34C1-0C3F-E1AAB60BFE2E}"/>
              </a:ext>
            </a:extLst>
          </p:cNvPr>
          <p:cNvSpPr>
            <a:spLocks noGrp="1"/>
          </p:cNvSpPr>
          <p:nvPr>
            <p:ph type="sldNum" sz="quarter" idx="12"/>
          </p:nvPr>
        </p:nvSpPr>
        <p:spPr/>
        <p:txBody>
          <a:bodyPr lIns="91440" tIns="45720" rIns="91440" bIns="45720" anchor="t"/>
          <a:lstStyle/>
          <a:p>
            <a:pPr algn="r"/>
            <a:r>
              <a:rPr lang="en-US">
                <a:latin typeface="Helvetica"/>
                <a:cs typeface="Helvetica"/>
              </a:rPr>
              <a:t>75</a:t>
            </a:r>
            <a:endParaRPr lang="fr-FR"/>
          </a:p>
        </p:txBody>
      </p:sp>
      <p:sp>
        <p:nvSpPr>
          <p:cNvPr id="3" name="Title 2">
            <a:extLst>
              <a:ext uri="{FF2B5EF4-FFF2-40B4-BE49-F238E27FC236}">
                <a16:creationId xmlns:a16="http://schemas.microsoft.com/office/drawing/2014/main" id="{5D47841E-238F-DCC1-B576-CDF190336E18}"/>
              </a:ext>
            </a:extLst>
          </p:cNvPr>
          <p:cNvSpPr>
            <a:spLocks noGrp="1"/>
          </p:cNvSpPr>
          <p:nvPr>
            <p:ph type="title"/>
          </p:nvPr>
        </p:nvSpPr>
        <p:spPr/>
        <p:txBody>
          <a:bodyPr/>
          <a:lstStyle/>
          <a:p>
            <a:r>
              <a:rPr lang="en-GB"/>
              <a:t>Propulsion System</a:t>
            </a:r>
          </a:p>
        </p:txBody>
      </p:sp>
      <p:sp>
        <p:nvSpPr>
          <p:cNvPr id="4" name="Text Placeholder 3">
            <a:extLst>
              <a:ext uri="{FF2B5EF4-FFF2-40B4-BE49-F238E27FC236}">
                <a16:creationId xmlns:a16="http://schemas.microsoft.com/office/drawing/2014/main" id="{87CFE6F0-FC8B-A657-6340-0BC7D6252576}"/>
              </a:ext>
            </a:extLst>
          </p:cNvPr>
          <p:cNvSpPr>
            <a:spLocks noGrp="1"/>
          </p:cNvSpPr>
          <p:nvPr>
            <p:ph type="body" sz="quarter" idx="14"/>
          </p:nvPr>
        </p:nvSpPr>
        <p:spPr/>
        <p:txBody>
          <a:bodyPr/>
          <a:lstStyle/>
          <a:p>
            <a:pPr marL="0" indent="0">
              <a:buNone/>
            </a:pPr>
            <a:r>
              <a:rPr lang="en-GB"/>
              <a:t>Requirement</a:t>
            </a:r>
          </a:p>
        </p:txBody>
      </p:sp>
      <p:sp>
        <p:nvSpPr>
          <p:cNvPr id="6" name="Text Placeholder 5">
            <a:extLst>
              <a:ext uri="{FF2B5EF4-FFF2-40B4-BE49-F238E27FC236}">
                <a16:creationId xmlns:a16="http://schemas.microsoft.com/office/drawing/2014/main" id="{F68D7933-116D-9CCB-9832-69C8193B0B07}"/>
              </a:ext>
            </a:extLst>
          </p:cNvPr>
          <p:cNvSpPr>
            <a:spLocks noGrp="1"/>
          </p:cNvSpPr>
          <p:nvPr>
            <p:ph type="body" sz="quarter" idx="15"/>
          </p:nvPr>
        </p:nvSpPr>
        <p:spPr/>
        <p:txBody>
          <a:bodyPr/>
          <a:lstStyle/>
          <a:p>
            <a:pPr marL="0" indent="0">
              <a:buNone/>
            </a:pPr>
            <a:r>
              <a:rPr lang="en-US" sz="2800">
                <a:solidFill>
                  <a:schemeClr val="bg1"/>
                </a:solidFill>
                <a:latin typeface="Arial"/>
                <a:cs typeface="Arial"/>
              </a:rPr>
              <a:t>Total ΔV=90-100m/s</a:t>
            </a:r>
            <a:endParaRPr lang="el-GR" sz="2800">
              <a:solidFill>
                <a:schemeClr val="bg1"/>
              </a:solidFill>
              <a:latin typeface="Arial"/>
              <a:cs typeface="Arial"/>
            </a:endParaRPr>
          </a:p>
          <a:p>
            <a:endParaRPr lang="en-GB"/>
          </a:p>
        </p:txBody>
      </p:sp>
      <p:graphicFrame>
        <p:nvGraphicFramePr>
          <p:cNvPr id="9" name="Diagram 8">
            <a:extLst>
              <a:ext uri="{FF2B5EF4-FFF2-40B4-BE49-F238E27FC236}">
                <a16:creationId xmlns:a16="http://schemas.microsoft.com/office/drawing/2014/main" id="{D991B8F9-29FA-AD24-7C20-CA74B18A35A3}"/>
              </a:ext>
            </a:extLst>
          </p:cNvPr>
          <p:cNvGraphicFramePr/>
          <p:nvPr>
            <p:extLst>
              <p:ext uri="{D42A27DB-BD31-4B8C-83A1-F6EECF244321}">
                <p14:modId xmlns:p14="http://schemas.microsoft.com/office/powerpoint/2010/main" val="3839511453"/>
              </p:ext>
            </p:extLst>
          </p:nvPr>
        </p:nvGraphicFramePr>
        <p:xfrm>
          <a:off x="172881" y="1662464"/>
          <a:ext cx="4413143" cy="4500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3">
            <a:extLst>
              <a:ext uri="{FF2B5EF4-FFF2-40B4-BE49-F238E27FC236}">
                <a16:creationId xmlns:a16="http://schemas.microsoft.com/office/drawing/2014/main" id="{FC2EFCBB-FAD9-4957-1E13-536B80CCE9D2}"/>
              </a:ext>
            </a:extLst>
          </p:cNvPr>
          <p:cNvSpPr/>
          <p:nvPr/>
        </p:nvSpPr>
        <p:spPr>
          <a:xfrm>
            <a:off x="4588164" y="2797291"/>
            <a:ext cx="7383320" cy="3366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500">
              <a:solidFill>
                <a:schemeClr val="tx1"/>
              </a:solidFill>
              <a:latin typeface="Arial"/>
              <a:ea typeface="Cambria"/>
              <a:cs typeface="Arial"/>
            </a:endParaRPr>
          </a:p>
          <a:p>
            <a:endParaRPr lang="en-US" sz="2500">
              <a:solidFill>
                <a:schemeClr val="tx1"/>
              </a:solidFill>
              <a:latin typeface="Arial"/>
              <a:ea typeface="Cambria"/>
              <a:cs typeface="Arial"/>
            </a:endParaRPr>
          </a:p>
          <a:p>
            <a:endParaRPr lang="en-US" sz="2500">
              <a:solidFill>
                <a:schemeClr val="tx1"/>
              </a:solidFill>
              <a:latin typeface="Arial"/>
              <a:ea typeface="Cambria"/>
              <a:cs typeface="Arial"/>
            </a:endParaRPr>
          </a:p>
          <a:p>
            <a:endParaRPr lang="en-US" sz="2500">
              <a:solidFill>
                <a:schemeClr val="tx1"/>
              </a:solidFill>
              <a:latin typeface="Arial"/>
              <a:ea typeface="Cambria"/>
              <a:cs typeface="Arial"/>
            </a:endParaRPr>
          </a:p>
          <a:p>
            <a:endParaRPr lang="en-US" sz="2500">
              <a:solidFill>
                <a:schemeClr val="tx1"/>
              </a:solidFill>
              <a:latin typeface="Arial"/>
              <a:ea typeface="Cambria"/>
              <a:cs typeface="Arial"/>
            </a:endParaRPr>
          </a:p>
          <a:p>
            <a:endParaRPr lang="en-US" sz="2500">
              <a:solidFill>
                <a:schemeClr val="tx1"/>
              </a:solidFill>
              <a:latin typeface="Arial"/>
              <a:ea typeface="Cambria"/>
              <a:cs typeface="Arial"/>
            </a:endParaRPr>
          </a:p>
          <a:p>
            <a:endParaRPr lang="en-US" sz="2500">
              <a:solidFill>
                <a:schemeClr val="tx1"/>
              </a:solidFill>
              <a:latin typeface="Arial"/>
              <a:ea typeface="Cambria"/>
              <a:cs typeface="Arial"/>
            </a:endParaRPr>
          </a:p>
          <a:p>
            <a:endParaRPr lang="en-US">
              <a:solidFill>
                <a:schemeClr val="tx1"/>
              </a:solidFill>
              <a:latin typeface="Arial"/>
              <a:ea typeface="Cambria"/>
              <a:cs typeface="Arial"/>
            </a:endParaRPr>
          </a:p>
          <a:p>
            <a:endParaRPr lang="en-US" sz="3200">
              <a:solidFill>
                <a:schemeClr val="tx1"/>
              </a:solidFill>
              <a:latin typeface="Arial"/>
              <a:ea typeface="Cambria"/>
              <a:cs typeface="Calibri" panose="020F0502020204030204"/>
            </a:endParaRPr>
          </a:p>
        </p:txBody>
      </p:sp>
      <p:graphicFrame>
        <p:nvGraphicFramePr>
          <p:cNvPr id="133" name="Πίνακας 133">
            <a:extLst>
              <a:ext uri="{FF2B5EF4-FFF2-40B4-BE49-F238E27FC236}">
                <a16:creationId xmlns:a16="http://schemas.microsoft.com/office/drawing/2014/main" id="{60718053-25EF-42C5-CFDD-865673E749C1}"/>
              </a:ext>
            </a:extLst>
          </p:cNvPr>
          <p:cNvGraphicFramePr>
            <a:graphicFrameLocks noGrp="1"/>
          </p:cNvGraphicFramePr>
          <p:nvPr>
            <p:extLst>
              <p:ext uri="{D42A27DB-BD31-4B8C-83A1-F6EECF244321}">
                <p14:modId xmlns:p14="http://schemas.microsoft.com/office/powerpoint/2010/main" val="1034223952"/>
              </p:ext>
            </p:extLst>
          </p:nvPr>
        </p:nvGraphicFramePr>
        <p:xfrm>
          <a:off x="4379495" y="2602029"/>
          <a:ext cx="7610893" cy="3378187"/>
        </p:xfrm>
        <a:graphic>
          <a:graphicData uri="http://schemas.openxmlformats.org/drawingml/2006/table">
            <a:tbl>
              <a:tblPr firstRow="1" bandRow="1">
                <a:tableStyleId>{073A0DAA-6AF3-43AB-8588-CEC1D06C72B9}</a:tableStyleId>
              </a:tblPr>
              <a:tblGrid>
                <a:gridCol w="3811871">
                  <a:extLst>
                    <a:ext uri="{9D8B030D-6E8A-4147-A177-3AD203B41FA5}">
                      <a16:colId xmlns:a16="http://schemas.microsoft.com/office/drawing/2014/main" val="3815519837"/>
                    </a:ext>
                  </a:extLst>
                </a:gridCol>
                <a:gridCol w="3799022">
                  <a:extLst>
                    <a:ext uri="{9D8B030D-6E8A-4147-A177-3AD203B41FA5}">
                      <a16:colId xmlns:a16="http://schemas.microsoft.com/office/drawing/2014/main" val="460905233"/>
                    </a:ext>
                  </a:extLst>
                </a:gridCol>
              </a:tblGrid>
              <a:tr h="482081">
                <a:tc gridSpan="2">
                  <a:txBody>
                    <a:bodyPr/>
                    <a:lstStyle/>
                    <a:p>
                      <a:pPr lvl="0">
                        <a:buNone/>
                      </a:pPr>
                      <a:r>
                        <a:rPr lang="en-US" sz="2500" u="none" strike="noStrike" noProof="0">
                          <a:solidFill>
                            <a:schemeClr val="bg1"/>
                          </a:solidFill>
                          <a:latin typeface="Helvetica" pitchFamily="2" charset="0"/>
                        </a:rPr>
                        <a:t>Chemical Mono-Propellant Propulsion System:</a:t>
                      </a:r>
                      <a:endParaRPr lang="el-GR">
                        <a:solidFill>
                          <a:schemeClr val="bg1"/>
                        </a:solidFill>
                        <a:latin typeface="Helvetica" pitchFamily="2" charset="0"/>
                      </a:endParaRPr>
                    </a:p>
                  </a:txBody>
                  <a:tcPr/>
                </a:tc>
                <a:tc hMerge="1">
                  <a:txBody>
                    <a:bodyPr/>
                    <a:lstStyle/>
                    <a:p>
                      <a:endParaRPr lang="el-GR"/>
                    </a:p>
                  </a:txBody>
                  <a:tcPr marL="0" marR="0" marT="0" marB="0" horzOverflow="overflow"/>
                </a:tc>
                <a:extLst>
                  <a:ext uri="{0D108BD9-81ED-4DB2-BD59-A6C34878D82A}">
                    <a16:rowId xmlns:a16="http://schemas.microsoft.com/office/drawing/2014/main" val="3545942894"/>
                  </a:ext>
                </a:extLst>
              </a:tr>
              <a:tr h="442213">
                <a:tc>
                  <a:txBody>
                    <a:bodyPr/>
                    <a:lstStyle/>
                    <a:p>
                      <a:r>
                        <a:rPr lang="el-GR">
                          <a:latin typeface="Helvetica" pitchFamily="2" charset="0"/>
                        </a:rPr>
                        <a:t>Thrust</a:t>
                      </a:r>
                    </a:p>
                  </a:txBody>
                  <a:tcPr/>
                </a:tc>
                <a:tc>
                  <a:txBody>
                    <a:bodyPr/>
                    <a:lstStyle/>
                    <a:p>
                      <a:r>
                        <a:rPr lang="el-GR">
                          <a:latin typeface="Helvetica" pitchFamily="2" charset="0"/>
                        </a:rPr>
                        <a:t>22N (ECAP's HPGP Thruster)</a:t>
                      </a:r>
                      <a:endParaRPr lang="el-GR" sz="1800" u="none" strike="noStrike" noProof="0">
                        <a:solidFill>
                          <a:srgbClr val="FFFFFF"/>
                        </a:solidFill>
                        <a:latin typeface="Helvetica" pitchFamily="2" charset="0"/>
                      </a:endParaRPr>
                    </a:p>
                  </a:txBody>
                  <a:tcPr/>
                </a:tc>
                <a:extLst>
                  <a:ext uri="{0D108BD9-81ED-4DB2-BD59-A6C34878D82A}">
                    <a16:rowId xmlns:a16="http://schemas.microsoft.com/office/drawing/2014/main" val="3819275834"/>
                  </a:ext>
                </a:extLst>
              </a:tr>
              <a:tr h="442213">
                <a:tc>
                  <a:txBody>
                    <a:bodyPr/>
                    <a:lstStyle/>
                    <a:p>
                      <a:pPr lvl="0">
                        <a:buNone/>
                      </a:pPr>
                      <a:r>
                        <a:rPr lang="el-GR" sz="1800" u="none" strike="noStrike" noProof="0">
                          <a:solidFill>
                            <a:srgbClr val="000000"/>
                          </a:solidFill>
                          <a:latin typeface="Helvetica" pitchFamily="2" charset="0"/>
                        </a:rPr>
                        <a:t>Propellant</a:t>
                      </a:r>
                      <a:endParaRPr lang="el-GR">
                        <a:latin typeface="Helvetica" pitchFamily="2" charset="0"/>
                      </a:endParaRPr>
                    </a:p>
                  </a:txBody>
                  <a:tcPr/>
                </a:tc>
                <a:tc>
                  <a:txBody>
                    <a:bodyPr/>
                    <a:lstStyle/>
                    <a:p>
                      <a:pPr lvl="0">
                        <a:buNone/>
                      </a:pPr>
                      <a:r>
                        <a:rPr lang="el-GR" sz="1800" u="none" strike="noStrike" noProof="0">
                          <a:solidFill>
                            <a:srgbClr val="000000"/>
                          </a:solidFill>
                          <a:latin typeface="Helvetica" pitchFamily="2" charset="0"/>
                        </a:rPr>
                        <a:t>Green Propellant (LPM-103S)</a:t>
                      </a:r>
                      <a:endParaRPr lang="el-GR">
                        <a:latin typeface="Helvetica" pitchFamily="2" charset="0"/>
                      </a:endParaRPr>
                    </a:p>
                  </a:txBody>
                  <a:tcPr/>
                </a:tc>
                <a:extLst>
                  <a:ext uri="{0D108BD9-81ED-4DB2-BD59-A6C34878D82A}">
                    <a16:rowId xmlns:a16="http://schemas.microsoft.com/office/drawing/2014/main" val="3500028010"/>
                  </a:ext>
                </a:extLst>
              </a:tr>
              <a:tr h="304975">
                <a:tc>
                  <a:txBody>
                    <a:bodyPr/>
                    <a:lstStyle/>
                    <a:p>
                      <a:r>
                        <a:rPr lang="el-GR">
                          <a:latin typeface="Helvetica" pitchFamily="2" charset="0"/>
                        </a:rPr>
                        <a:t>Fuel tank</a:t>
                      </a:r>
                      <a:endParaRPr lang="el-GR" err="1">
                        <a:latin typeface="Helvetica" pitchFamily="2" charset="0"/>
                      </a:endParaRPr>
                    </a:p>
                  </a:txBody>
                  <a:tcPr/>
                </a:tc>
                <a:tc>
                  <a:txBody>
                    <a:bodyPr/>
                    <a:lstStyle/>
                    <a:p>
                      <a:pPr lvl="0">
                        <a:buNone/>
                      </a:pPr>
                      <a:r>
                        <a:rPr lang="el-GR" sz="1800" u="none" strike="noStrike" noProof="0">
                          <a:solidFill>
                            <a:srgbClr val="000000"/>
                          </a:solidFill>
                          <a:latin typeface="Helvetica" pitchFamily="2" charset="0"/>
                        </a:rPr>
                        <a:t>114kg + 50%margin = 171kg</a:t>
                      </a:r>
                      <a:endParaRPr lang="en-US">
                        <a:latin typeface="Helvetica" pitchFamily="2" charset="0"/>
                      </a:endParaRPr>
                    </a:p>
                  </a:txBody>
                  <a:tcPr/>
                </a:tc>
                <a:extLst>
                  <a:ext uri="{0D108BD9-81ED-4DB2-BD59-A6C34878D82A}">
                    <a16:rowId xmlns:a16="http://schemas.microsoft.com/office/drawing/2014/main" val="796535396"/>
                  </a:ext>
                </a:extLst>
              </a:tr>
              <a:tr h="304975">
                <a:tc>
                  <a:txBody>
                    <a:bodyPr/>
                    <a:lstStyle/>
                    <a:p>
                      <a:r>
                        <a:rPr lang="el-GR">
                          <a:latin typeface="Helvetica" pitchFamily="2" charset="0"/>
                        </a:rPr>
                        <a:t>Isp</a:t>
                      </a:r>
                      <a:endParaRPr lang="el-GR" err="1">
                        <a:latin typeface="Helvetica" pitchFamily="2" charset="0"/>
                      </a:endParaRPr>
                    </a:p>
                  </a:txBody>
                  <a:tcPr/>
                </a:tc>
                <a:tc>
                  <a:txBody>
                    <a:bodyPr/>
                    <a:lstStyle/>
                    <a:p>
                      <a:r>
                        <a:rPr lang="el-GR">
                          <a:latin typeface="Helvetica" pitchFamily="2" charset="0"/>
                        </a:rPr>
                        <a:t>250sec.</a:t>
                      </a:r>
                      <a:endParaRPr lang="en-US">
                        <a:latin typeface="Helvetica" pitchFamily="2" charset="0"/>
                      </a:endParaRPr>
                    </a:p>
                  </a:txBody>
                  <a:tcPr/>
                </a:tc>
                <a:extLst>
                  <a:ext uri="{0D108BD9-81ED-4DB2-BD59-A6C34878D82A}">
                    <a16:rowId xmlns:a16="http://schemas.microsoft.com/office/drawing/2014/main" val="2926106305"/>
                  </a:ext>
                </a:extLst>
              </a:tr>
              <a:tr h="304975">
                <a:tc>
                  <a:txBody>
                    <a:bodyPr/>
                    <a:lstStyle/>
                    <a:p>
                      <a:r>
                        <a:rPr lang="el-GR">
                          <a:latin typeface="Helvetica" pitchFamily="2" charset="0"/>
                        </a:rPr>
                        <a:t>Density Impulse (Ns/L)</a:t>
                      </a:r>
                    </a:p>
                  </a:txBody>
                  <a:tcPr/>
                </a:tc>
                <a:tc>
                  <a:txBody>
                    <a:bodyPr/>
                    <a:lstStyle/>
                    <a:p>
                      <a:pPr marL="0" marR="0" lvl="0" indent="0" algn="l">
                        <a:lnSpc>
                          <a:spcPct val="100000"/>
                        </a:lnSpc>
                        <a:spcBef>
                          <a:spcPts val="0"/>
                        </a:spcBef>
                        <a:spcAft>
                          <a:spcPts val="0"/>
                        </a:spcAft>
                        <a:buClr>
                          <a:srgbClr val="000000"/>
                        </a:buClr>
                        <a:buNone/>
                      </a:pPr>
                      <a:r>
                        <a:rPr lang="en-US" sz="1800" u="none" strike="noStrike" noProof="0">
                          <a:solidFill>
                            <a:srgbClr val="000000"/>
                          </a:solidFill>
                          <a:latin typeface="Helvetica" pitchFamily="2" charset="0"/>
                        </a:rPr>
                        <a:t>3030</a:t>
                      </a:r>
                      <a:endParaRPr lang="en-US">
                        <a:latin typeface="Helvetica" pitchFamily="2" charset="0"/>
                      </a:endParaRPr>
                    </a:p>
                  </a:txBody>
                  <a:tcPr/>
                </a:tc>
                <a:extLst>
                  <a:ext uri="{0D108BD9-81ED-4DB2-BD59-A6C34878D82A}">
                    <a16:rowId xmlns:a16="http://schemas.microsoft.com/office/drawing/2014/main" val="3663629208"/>
                  </a:ext>
                </a:extLst>
              </a:tr>
              <a:tr h="770062">
                <a:tc>
                  <a:txBody>
                    <a:bodyPr/>
                    <a:lstStyle/>
                    <a:p>
                      <a:r>
                        <a:rPr lang="el-GR">
                          <a:latin typeface="Helvetica" pitchFamily="2" charset="0"/>
                        </a:rPr>
                        <a:t>Function</a:t>
                      </a:r>
                      <a:endParaRPr lang="el-GR" err="1">
                        <a:latin typeface="Helvetica" pitchFamily="2" charset="0"/>
                      </a:endParaRPr>
                    </a:p>
                  </a:txBody>
                  <a:tcPr/>
                </a:tc>
                <a:tc>
                  <a:txBody>
                    <a:bodyPr/>
                    <a:lstStyle/>
                    <a:p>
                      <a:pPr marL="342900" marR="0" lvl="0" indent="-342900" algn="l">
                        <a:lnSpc>
                          <a:spcPct val="100000"/>
                        </a:lnSpc>
                        <a:spcBef>
                          <a:spcPts val="0"/>
                        </a:spcBef>
                        <a:spcAft>
                          <a:spcPts val="0"/>
                        </a:spcAft>
                        <a:buClr>
                          <a:srgbClr val="000000"/>
                        </a:buClr>
                        <a:buFont typeface="Arial,Sans-Serif"/>
                        <a:buChar char="•"/>
                      </a:pPr>
                      <a:r>
                        <a:rPr lang="en-US" sz="1800" u="none" strike="noStrike" noProof="0">
                          <a:solidFill>
                            <a:srgbClr val="000000"/>
                          </a:solidFill>
                          <a:latin typeface="Helvetica" pitchFamily="2" charset="0"/>
                        </a:rPr>
                        <a:t>Station keeping</a:t>
                      </a:r>
                    </a:p>
                    <a:p>
                      <a:pPr marL="342900" marR="0" lvl="0" indent="-342900" algn="l">
                        <a:lnSpc>
                          <a:spcPct val="100000"/>
                        </a:lnSpc>
                        <a:spcBef>
                          <a:spcPts val="0"/>
                        </a:spcBef>
                        <a:spcAft>
                          <a:spcPts val="0"/>
                        </a:spcAft>
                        <a:buClr>
                          <a:srgbClr val="000000"/>
                        </a:buClr>
                        <a:buFont typeface="Arial,Sans-Serif"/>
                        <a:buChar char="•"/>
                      </a:pPr>
                      <a:r>
                        <a:rPr lang="en-US" sz="1800" u="none" strike="noStrike" noProof="0">
                          <a:solidFill>
                            <a:srgbClr val="000000"/>
                          </a:solidFill>
                          <a:latin typeface="Helvetica" pitchFamily="2" charset="0"/>
                        </a:rPr>
                        <a:t>Orbit correction</a:t>
                      </a:r>
                    </a:p>
                    <a:p>
                      <a:pPr marL="342900" marR="0" lvl="0" indent="-342900" algn="l">
                        <a:lnSpc>
                          <a:spcPct val="100000"/>
                        </a:lnSpc>
                        <a:spcBef>
                          <a:spcPts val="0"/>
                        </a:spcBef>
                        <a:spcAft>
                          <a:spcPts val="0"/>
                        </a:spcAft>
                        <a:buClr>
                          <a:srgbClr val="000000"/>
                        </a:buClr>
                        <a:buFont typeface="Arial,Sans-Serif"/>
                        <a:buChar char="•"/>
                      </a:pPr>
                      <a:r>
                        <a:rPr lang="en-US" sz="1800" u="none" strike="noStrike" noProof="0">
                          <a:solidFill>
                            <a:srgbClr val="000000"/>
                          </a:solidFill>
                          <a:latin typeface="Helvetica" pitchFamily="2" charset="0"/>
                        </a:rPr>
                        <a:t>Spacecraft disposal</a:t>
                      </a:r>
                      <a:endParaRPr lang="el-GR">
                        <a:solidFill>
                          <a:srgbClr val="000000"/>
                        </a:solidFill>
                        <a:latin typeface="Helvetica" pitchFamily="2" charset="0"/>
                      </a:endParaRPr>
                    </a:p>
                  </a:txBody>
                  <a:tcPr/>
                </a:tc>
                <a:extLst>
                  <a:ext uri="{0D108BD9-81ED-4DB2-BD59-A6C34878D82A}">
                    <a16:rowId xmlns:a16="http://schemas.microsoft.com/office/drawing/2014/main" val="1702837805"/>
                  </a:ext>
                </a:extLst>
              </a:tr>
            </a:tbl>
          </a:graphicData>
        </a:graphic>
      </p:graphicFrame>
    </p:spTree>
    <p:extLst>
      <p:ext uri="{BB962C8B-B14F-4D97-AF65-F5344CB8AC3E}">
        <p14:creationId xmlns:p14="http://schemas.microsoft.com/office/powerpoint/2010/main" val="1239687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A5B862FD-D3D4-A041-2303-D2D424AF2A34}"/>
              </a:ext>
            </a:extLst>
          </p:cNvPr>
          <p:cNvSpPr>
            <a:spLocks noGrp="1"/>
          </p:cNvSpPr>
          <p:nvPr>
            <p:ph type="sldNum" sz="quarter" idx="12"/>
          </p:nvPr>
        </p:nvSpPr>
        <p:spPr/>
        <p:txBody>
          <a:bodyPr lIns="91440" tIns="45720" rIns="91440" bIns="45720" anchor="t"/>
          <a:lstStyle/>
          <a:p>
            <a:pPr algn="r"/>
            <a:r>
              <a:rPr lang="fr-FR">
                <a:latin typeface="Helvetica"/>
                <a:cs typeface="Helvetica"/>
              </a:rPr>
              <a:t>76</a:t>
            </a:r>
            <a:endParaRPr lang="fr-FR"/>
          </a:p>
        </p:txBody>
      </p:sp>
      <p:sp>
        <p:nvSpPr>
          <p:cNvPr id="2" name="Title 1">
            <a:extLst>
              <a:ext uri="{FF2B5EF4-FFF2-40B4-BE49-F238E27FC236}">
                <a16:creationId xmlns:a16="http://schemas.microsoft.com/office/drawing/2014/main" id="{E4243D60-EEC3-CFC5-4118-C080EA610F70}"/>
              </a:ext>
            </a:extLst>
          </p:cNvPr>
          <p:cNvSpPr>
            <a:spLocks noGrp="1"/>
          </p:cNvSpPr>
          <p:nvPr>
            <p:ph type="title"/>
          </p:nvPr>
        </p:nvSpPr>
        <p:spPr/>
        <p:txBody>
          <a:bodyPr/>
          <a:lstStyle/>
          <a:p>
            <a:r>
              <a:rPr lang="en-GB"/>
              <a:t>Communications</a:t>
            </a:r>
          </a:p>
        </p:txBody>
      </p:sp>
      <p:sp>
        <p:nvSpPr>
          <p:cNvPr id="7" name="Text Placeholder 6">
            <a:extLst>
              <a:ext uri="{FF2B5EF4-FFF2-40B4-BE49-F238E27FC236}">
                <a16:creationId xmlns:a16="http://schemas.microsoft.com/office/drawing/2014/main" id="{C6A19F65-532E-6C74-9174-8BEE60F7E62D}"/>
              </a:ext>
            </a:extLst>
          </p:cNvPr>
          <p:cNvSpPr>
            <a:spLocks noGrp="1"/>
          </p:cNvSpPr>
          <p:nvPr>
            <p:ph type="body" sz="quarter" idx="14"/>
          </p:nvPr>
        </p:nvSpPr>
        <p:spPr>
          <a:xfrm>
            <a:off x="5743141" y="241283"/>
            <a:ext cx="6211530" cy="514367"/>
          </a:xfrm>
        </p:spPr>
        <p:txBody>
          <a:bodyPr/>
          <a:lstStyle/>
          <a:p>
            <a:pPr marL="0" indent="0">
              <a:buNone/>
            </a:pPr>
            <a:r>
              <a:rPr lang="en-GB"/>
              <a:t>Requirements</a:t>
            </a:r>
          </a:p>
        </p:txBody>
      </p:sp>
      <p:sp>
        <p:nvSpPr>
          <p:cNvPr id="10" name="Text Placeholder 9">
            <a:extLst>
              <a:ext uri="{FF2B5EF4-FFF2-40B4-BE49-F238E27FC236}">
                <a16:creationId xmlns:a16="http://schemas.microsoft.com/office/drawing/2014/main" id="{9C093C1B-1AF8-D287-475D-DC063D9FD354}"/>
              </a:ext>
            </a:extLst>
          </p:cNvPr>
          <p:cNvSpPr>
            <a:spLocks noGrp="1"/>
          </p:cNvSpPr>
          <p:nvPr>
            <p:ph type="body" sz="quarter" idx="15"/>
          </p:nvPr>
        </p:nvSpPr>
        <p:spPr>
          <a:xfrm>
            <a:off x="3647648" y="753270"/>
            <a:ext cx="8307022" cy="4365625"/>
          </a:xfrm>
        </p:spPr>
        <p:txBody>
          <a:bodyPr vert="horz" lIns="91440" tIns="45720" rIns="91440" bIns="45720" rtlCol="0" anchor="t">
            <a:normAutofit/>
          </a:bodyPr>
          <a:lstStyle/>
          <a:p>
            <a:pPr marL="0" indent="0">
              <a:buNone/>
            </a:pPr>
            <a:r>
              <a:rPr lang="en-US" sz="2800">
                <a:latin typeface="Helvetica"/>
                <a:ea typeface="Arial"/>
                <a:cs typeface="Arial"/>
              </a:rPr>
              <a:t>Communication window MDS &lt; 7.5h/week</a:t>
            </a:r>
          </a:p>
          <a:p>
            <a:pPr marL="0" indent="0">
              <a:buNone/>
            </a:pPr>
            <a:r>
              <a:rPr lang="en-US" sz="2800">
                <a:latin typeface="Helvetica"/>
                <a:cs typeface="Arial"/>
              </a:rPr>
              <a:t>24/7 link Health Monitoring &amp; Commanding</a:t>
            </a:r>
          </a:p>
          <a:p>
            <a:endParaRPr lang="en-GB"/>
          </a:p>
        </p:txBody>
      </p:sp>
      <p:sp>
        <p:nvSpPr>
          <p:cNvPr id="8" name="TextBox 7">
            <a:extLst>
              <a:ext uri="{FF2B5EF4-FFF2-40B4-BE49-F238E27FC236}">
                <a16:creationId xmlns:a16="http://schemas.microsoft.com/office/drawing/2014/main" id="{DD5B3880-7B4F-0120-C3D0-BCEA9657CB62}"/>
              </a:ext>
            </a:extLst>
          </p:cNvPr>
          <p:cNvSpPr txBox="1"/>
          <p:nvPr/>
        </p:nvSpPr>
        <p:spPr>
          <a:xfrm>
            <a:off x="4635312" y="1973995"/>
            <a:ext cx="3662095" cy="2308324"/>
          </a:xfrm>
          <a:prstGeom prst="rect">
            <a:avLst/>
          </a:prstGeom>
          <a:solidFill>
            <a:schemeClr val="tx1">
              <a:lumMod val="75000"/>
              <a:lumOff val="25000"/>
            </a:schemeClr>
          </a:solidFill>
        </p:spPr>
        <p:txBody>
          <a:bodyPr wrap="square" lIns="91440" tIns="45720" rIns="91440" bIns="45720" rtlCol="0" anchor="t">
            <a:spAutoFit/>
          </a:bodyPr>
          <a:lstStyle/>
          <a:p>
            <a:r>
              <a:rPr lang="en-GB" b="1">
                <a:solidFill>
                  <a:schemeClr val="bg1"/>
                </a:solidFill>
                <a:latin typeface="Helvetica"/>
                <a:cs typeface="Arial"/>
              </a:rPr>
              <a:t>Medium Gain System (Payload Data, TX)</a:t>
            </a:r>
            <a:endParaRPr lang="en-US" b="1">
              <a:solidFill>
                <a:schemeClr val="bg1"/>
              </a:solidFill>
              <a:latin typeface="Helvetica"/>
              <a:ea typeface="Calibri"/>
              <a:cs typeface="Calibri" panose="020F0502020204030204"/>
            </a:endParaRPr>
          </a:p>
          <a:p>
            <a:pPr marL="342900" indent="-342900">
              <a:buFont typeface="Arial"/>
              <a:buChar char="•"/>
            </a:pPr>
            <a:r>
              <a:rPr lang="en-GB">
                <a:solidFill>
                  <a:schemeClr val="bg1"/>
                </a:solidFill>
                <a:latin typeface="Helvetica"/>
                <a:cs typeface="Arial"/>
              </a:rPr>
              <a:t>X-Band</a:t>
            </a:r>
            <a:endParaRPr lang="en-US">
              <a:solidFill>
                <a:schemeClr val="bg1"/>
              </a:solidFill>
              <a:latin typeface="Helvetica"/>
              <a:cs typeface="Calibri" panose="020F0502020204030204"/>
            </a:endParaRPr>
          </a:p>
          <a:p>
            <a:pPr marL="342900" indent="-342900">
              <a:buFont typeface="Arial"/>
              <a:buChar char="•"/>
            </a:pPr>
            <a:r>
              <a:rPr lang="en-GB">
                <a:solidFill>
                  <a:schemeClr val="bg1"/>
                </a:solidFill>
                <a:latin typeface="Helvetica"/>
                <a:cs typeface="Arial"/>
              </a:rPr>
              <a:t>Transmitter Power: 10 W</a:t>
            </a:r>
            <a:endParaRPr lang="en-US">
              <a:solidFill>
                <a:schemeClr val="bg1"/>
              </a:solidFill>
              <a:latin typeface="Helvetica"/>
              <a:cs typeface="Calibri" panose="020F0502020204030204"/>
            </a:endParaRPr>
          </a:p>
          <a:p>
            <a:pPr marL="342900" indent="-342900">
              <a:buFont typeface="Arial"/>
              <a:buChar char="•"/>
            </a:pPr>
            <a:r>
              <a:rPr lang="en-GB">
                <a:solidFill>
                  <a:schemeClr val="bg1"/>
                </a:solidFill>
                <a:latin typeface="Helvetica"/>
                <a:cs typeface="Arial"/>
              </a:rPr>
              <a:t>Data rate: 10 </a:t>
            </a:r>
            <a:r>
              <a:rPr lang="en-GB" err="1">
                <a:solidFill>
                  <a:schemeClr val="bg1"/>
                </a:solidFill>
                <a:latin typeface="Helvetica"/>
                <a:cs typeface="Arial"/>
              </a:rPr>
              <a:t>Mbits</a:t>
            </a:r>
            <a:r>
              <a:rPr lang="en-GB">
                <a:solidFill>
                  <a:schemeClr val="bg1"/>
                </a:solidFill>
                <a:latin typeface="Helvetica"/>
                <a:cs typeface="Arial"/>
              </a:rPr>
              <a:t>/s</a:t>
            </a:r>
            <a:endParaRPr lang="en-US">
              <a:solidFill>
                <a:schemeClr val="bg1"/>
              </a:solidFill>
              <a:latin typeface="Helvetica"/>
              <a:cs typeface="Calibri" panose="020F0502020204030204"/>
            </a:endParaRPr>
          </a:p>
          <a:p>
            <a:pPr marL="342900" indent="-342900">
              <a:buFont typeface="Arial"/>
              <a:buChar char="•"/>
            </a:pPr>
            <a:r>
              <a:rPr lang="en-GB">
                <a:solidFill>
                  <a:schemeClr val="bg1"/>
                </a:solidFill>
                <a:latin typeface="Helvetica"/>
                <a:cs typeface="Arial"/>
              </a:rPr>
              <a:t>2 Transmitter for redundancy</a:t>
            </a:r>
          </a:p>
          <a:p>
            <a:pPr marL="342900" indent="-342900">
              <a:buFont typeface="Arial"/>
              <a:buChar char="•"/>
            </a:pPr>
            <a:r>
              <a:rPr lang="en-GB">
                <a:solidFill>
                  <a:schemeClr val="bg1"/>
                </a:solidFill>
                <a:latin typeface="Helvetica" pitchFamily="2" charset="0"/>
                <a:cs typeface="Arial"/>
              </a:rPr>
              <a:t>Parabolic antenna with 0.3 m diameter, 2 DOF</a:t>
            </a:r>
          </a:p>
        </p:txBody>
      </p:sp>
      <p:graphicFrame>
        <p:nvGraphicFramePr>
          <p:cNvPr id="9" name="Diagram 8">
            <a:extLst>
              <a:ext uri="{FF2B5EF4-FFF2-40B4-BE49-F238E27FC236}">
                <a16:creationId xmlns:a16="http://schemas.microsoft.com/office/drawing/2014/main" id="{2A8DDB2E-CE42-EDB5-324B-04C0B189B9D4}"/>
              </a:ext>
            </a:extLst>
          </p:cNvPr>
          <p:cNvGraphicFramePr/>
          <p:nvPr>
            <p:extLst>
              <p:ext uri="{D42A27DB-BD31-4B8C-83A1-F6EECF244321}">
                <p14:modId xmlns:p14="http://schemas.microsoft.com/office/powerpoint/2010/main" val="3548648468"/>
              </p:ext>
            </p:extLst>
          </p:nvPr>
        </p:nvGraphicFramePr>
        <p:xfrm>
          <a:off x="38352" y="1400155"/>
          <a:ext cx="3686409" cy="4620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01" name="Picture 601" descr="A diagram of a device&#10;&#10;Description automatically generated">
            <a:extLst>
              <a:ext uri="{FF2B5EF4-FFF2-40B4-BE49-F238E27FC236}">
                <a16:creationId xmlns:a16="http://schemas.microsoft.com/office/drawing/2014/main" id="{4965DBAC-23D2-21BC-B286-02C2A7629B31}"/>
              </a:ext>
            </a:extLst>
          </p:cNvPr>
          <p:cNvPicPr>
            <a:picLocks noChangeAspect="1"/>
          </p:cNvPicPr>
          <p:nvPr/>
        </p:nvPicPr>
        <p:blipFill rotWithShape="1">
          <a:blip r:embed="rId8"/>
          <a:srcRect r="10429" b="-685"/>
          <a:stretch/>
        </p:blipFill>
        <p:spPr>
          <a:xfrm>
            <a:off x="4637441" y="4481749"/>
            <a:ext cx="3661705" cy="1985374"/>
          </a:xfrm>
          <a:prstGeom prst="rect">
            <a:avLst/>
          </a:prstGeom>
        </p:spPr>
      </p:pic>
      <p:pic>
        <p:nvPicPr>
          <p:cNvPr id="602" name="Picture 602" descr="A diagram of a low gain system&#10;&#10;Description automatically generated">
            <a:extLst>
              <a:ext uri="{FF2B5EF4-FFF2-40B4-BE49-F238E27FC236}">
                <a16:creationId xmlns:a16="http://schemas.microsoft.com/office/drawing/2014/main" id="{6304E41A-D5E8-0255-5B96-B1ECA39EF85E}"/>
              </a:ext>
            </a:extLst>
          </p:cNvPr>
          <p:cNvPicPr>
            <a:picLocks noChangeAspect="1"/>
          </p:cNvPicPr>
          <p:nvPr/>
        </p:nvPicPr>
        <p:blipFill>
          <a:blip r:embed="rId9"/>
          <a:stretch>
            <a:fillRect/>
          </a:stretch>
        </p:blipFill>
        <p:spPr>
          <a:xfrm>
            <a:off x="8360454" y="4487107"/>
            <a:ext cx="3634829" cy="1991981"/>
          </a:xfrm>
          <a:prstGeom prst="rect">
            <a:avLst/>
          </a:prstGeom>
        </p:spPr>
      </p:pic>
      <p:sp>
        <p:nvSpPr>
          <p:cNvPr id="41" name="ZoneTexte 40">
            <a:extLst>
              <a:ext uri="{FF2B5EF4-FFF2-40B4-BE49-F238E27FC236}">
                <a16:creationId xmlns:a16="http://schemas.microsoft.com/office/drawing/2014/main" id="{ED328542-0A3A-BD3A-9182-8B407F73D93E}"/>
              </a:ext>
            </a:extLst>
          </p:cNvPr>
          <p:cNvSpPr txBox="1"/>
          <p:nvPr/>
        </p:nvSpPr>
        <p:spPr>
          <a:xfrm>
            <a:off x="8391526" y="2533651"/>
            <a:ext cx="3600449" cy="1754326"/>
          </a:xfrm>
          <a:prstGeom prst="rect">
            <a:avLst/>
          </a:prstGeom>
          <a:solidFill>
            <a:schemeClr val="tx1">
              <a:lumMod val="75000"/>
              <a:lumOff val="2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FFFFFF"/>
                </a:solidFill>
                <a:latin typeface="Helvetica"/>
              </a:rPr>
              <a:t>Low Gain System (TT&amp;C, TX/RX)</a:t>
            </a:r>
            <a:r>
              <a:rPr lang="en-US">
                <a:solidFill>
                  <a:srgbClr val="FFFFFF"/>
                </a:solidFill>
                <a:latin typeface="Helvetica"/>
              </a:rPr>
              <a:t>​</a:t>
            </a:r>
          </a:p>
          <a:p>
            <a:pPr>
              <a:buChar char="•"/>
            </a:pPr>
            <a:r>
              <a:rPr lang="en-GB">
                <a:solidFill>
                  <a:srgbClr val="FFFFFF"/>
                </a:solidFill>
                <a:latin typeface="Helvetica"/>
                <a:cs typeface="Arial"/>
              </a:rPr>
              <a:t>S-Band</a:t>
            </a:r>
            <a:r>
              <a:rPr lang="en-US">
                <a:solidFill>
                  <a:srgbClr val="FFFFFF"/>
                </a:solidFill>
                <a:latin typeface="Helvetica"/>
                <a:cs typeface="Arial"/>
              </a:rPr>
              <a:t>​</a:t>
            </a:r>
          </a:p>
          <a:p>
            <a:pPr>
              <a:buChar char="•"/>
            </a:pPr>
            <a:r>
              <a:rPr lang="en-GB">
                <a:solidFill>
                  <a:srgbClr val="FFFFFF"/>
                </a:solidFill>
                <a:latin typeface="Helvetica"/>
                <a:cs typeface="Arial"/>
              </a:rPr>
              <a:t>2 Transceivers for redundancy</a:t>
            </a:r>
            <a:r>
              <a:rPr lang="en-US">
                <a:solidFill>
                  <a:srgbClr val="FFFFFF"/>
                </a:solidFill>
                <a:latin typeface="Helvetica"/>
                <a:cs typeface="Arial"/>
              </a:rPr>
              <a:t>​</a:t>
            </a:r>
          </a:p>
          <a:p>
            <a:pPr>
              <a:buChar char="•"/>
            </a:pPr>
            <a:r>
              <a:rPr lang="en-GB">
                <a:solidFill>
                  <a:srgbClr val="FFFFFF"/>
                </a:solidFill>
                <a:latin typeface="Helvetica"/>
                <a:cs typeface="Arial"/>
              </a:rPr>
              <a:t>2 Omnidirectional antenna</a:t>
            </a:r>
            <a:r>
              <a:rPr lang="en-US">
                <a:solidFill>
                  <a:srgbClr val="FFFFFF"/>
                </a:solidFill>
                <a:latin typeface="Helvetica"/>
                <a:cs typeface="Arial"/>
              </a:rPr>
              <a:t>​</a:t>
            </a:r>
          </a:p>
          <a:p>
            <a:pPr>
              <a:buChar char="•"/>
            </a:pPr>
            <a:r>
              <a:rPr lang="en-GB">
                <a:solidFill>
                  <a:srgbClr val="FFFFFF"/>
                </a:solidFill>
                <a:latin typeface="Helvetica"/>
                <a:cs typeface="Arial"/>
              </a:rPr>
              <a:t>Data rate: 2 kbits/s</a:t>
            </a:r>
          </a:p>
        </p:txBody>
      </p:sp>
    </p:spTree>
    <p:extLst>
      <p:ext uri="{BB962C8B-B14F-4D97-AF65-F5344CB8AC3E}">
        <p14:creationId xmlns:p14="http://schemas.microsoft.com/office/powerpoint/2010/main" val="3954272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8C45D91-EA03-AC65-5C05-C68B8CFC332A}"/>
              </a:ext>
            </a:extLst>
          </p:cNvPr>
          <p:cNvSpPr txBox="1"/>
          <p:nvPr/>
        </p:nvSpPr>
        <p:spPr>
          <a:xfrm>
            <a:off x="5860586" y="4409564"/>
            <a:ext cx="4837784" cy="156966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1" indent="-342900">
              <a:buFont typeface="Arial,Sans-Serif"/>
              <a:buChar char="•"/>
            </a:pPr>
            <a:r>
              <a:rPr lang="en-GB" sz="2400">
                <a:solidFill>
                  <a:schemeClr val="bg1"/>
                </a:solidFill>
                <a:latin typeface="Helvetica" pitchFamily="2" charset="0"/>
                <a:cs typeface="Arial"/>
              </a:rPr>
              <a:t>One instrument in use at a time</a:t>
            </a:r>
            <a:endParaRPr lang="en-US" sz="2400">
              <a:solidFill>
                <a:schemeClr val="bg1"/>
              </a:solidFill>
              <a:latin typeface="Helvetica" pitchFamily="2" charset="0"/>
              <a:cs typeface="Arial"/>
            </a:endParaRPr>
          </a:p>
          <a:p>
            <a:pPr marL="342900" indent="-342900">
              <a:buFont typeface="Arial,Sans-Serif"/>
              <a:buChar char="•"/>
            </a:pPr>
            <a:r>
              <a:rPr lang="en-GB" sz="2400">
                <a:solidFill>
                  <a:schemeClr val="bg1"/>
                </a:solidFill>
                <a:latin typeface="Helvetica" pitchFamily="2" charset="0"/>
                <a:cs typeface="Arial"/>
              </a:rPr>
              <a:t>Max data rate: 10 </a:t>
            </a:r>
            <a:r>
              <a:rPr lang="en-GB" sz="2400" err="1">
                <a:solidFill>
                  <a:schemeClr val="bg1"/>
                </a:solidFill>
                <a:latin typeface="Helvetica" pitchFamily="2" charset="0"/>
                <a:cs typeface="Arial"/>
              </a:rPr>
              <a:t>Mbits</a:t>
            </a:r>
            <a:r>
              <a:rPr lang="en-GB" sz="2400">
                <a:solidFill>
                  <a:schemeClr val="bg1"/>
                </a:solidFill>
                <a:latin typeface="Helvetica" pitchFamily="2" charset="0"/>
                <a:cs typeface="Arial"/>
              </a:rPr>
              <a:t>/s</a:t>
            </a:r>
            <a:endParaRPr lang="en-US" sz="2400">
              <a:solidFill>
                <a:schemeClr val="bg1"/>
              </a:solidFill>
              <a:latin typeface="Helvetica" pitchFamily="2" charset="0"/>
              <a:cs typeface="Arial"/>
            </a:endParaRPr>
          </a:p>
          <a:p>
            <a:pPr marL="342900" indent="-342900">
              <a:buFont typeface="Arial,Sans-Serif"/>
              <a:buChar char="•"/>
            </a:pPr>
            <a:r>
              <a:rPr lang="en-GB" sz="2400">
                <a:solidFill>
                  <a:schemeClr val="bg1"/>
                </a:solidFill>
                <a:latin typeface="Helvetica" pitchFamily="2" charset="0"/>
                <a:cs typeface="Arial"/>
              </a:rPr>
              <a:t>No on-board processing</a:t>
            </a:r>
            <a:endParaRPr lang="en-US" sz="2400">
              <a:solidFill>
                <a:schemeClr val="bg1"/>
              </a:solidFill>
              <a:latin typeface="Helvetica" pitchFamily="2" charset="0"/>
              <a:cs typeface="Arial"/>
            </a:endParaRPr>
          </a:p>
          <a:p>
            <a:pPr marL="342900" indent="-342900">
              <a:buFont typeface="Arial,Sans-Serif"/>
              <a:buChar char="•"/>
            </a:pPr>
            <a:r>
              <a:rPr lang="en-GB" sz="2400">
                <a:solidFill>
                  <a:schemeClr val="bg1"/>
                </a:solidFill>
                <a:latin typeface="Helvetica" pitchFamily="2" charset="0"/>
                <a:cs typeface="Arial"/>
              </a:rPr>
              <a:t>Centralized OBC architecture</a:t>
            </a:r>
            <a:endParaRPr lang="en-US" sz="2400">
              <a:solidFill>
                <a:schemeClr val="bg1"/>
              </a:solidFill>
              <a:latin typeface="Helvetica" pitchFamily="2" charset="0"/>
            </a:endParaRPr>
          </a:p>
        </p:txBody>
      </p:sp>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54C71CDF-B4FE-108C-8671-A7757B7257FE}"/>
              </a:ext>
            </a:extLst>
          </p:cNvPr>
          <p:cNvSpPr>
            <a:spLocks noGrp="1"/>
          </p:cNvSpPr>
          <p:nvPr>
            <p:ph type="sldNum" sz="quarter" idx="12"/>
          </p:nvPr>
        </p:nvSpPr>
        <p:spPr/>
        <p:txBody>
          <a:bodyPr lIns="91440" tIns="45720" rIns="91440" bIns="45720" anchor="t"/>
          <a:lstStyle/>
          <a:p>
            <a:pPr algn="r"/>
            <a:r>
              <a:rPr lang="en-SE">
                <a:latin typeface="Helvetica"/>
                <a:cs typeface="Helvetica"/>
              </a:rPr>
              <a:t>77</a:t>
            </a:r>
            <a:endParaRPr lang="fr-FR"/>
          </a:p>
        </p:txBody>
      </p:sp>
      <p:sp>
        <p:nvSpPr>
          <p:cNvPr id="7" name="Title 6">
            <a:extLst>
              <a:ext uri="{FF2B5EF4-FFF2-40B4-BE49-F238E27FC236}">
                <a16:creationId xmlns:a16="http://schemas.microsoft.com/office/drawing/2014/main" id="{E71E5239-E6F1-2B7A-5DA1-FE70C0229442}"/>
              </a:ext>
            </a:extLst>
          </p:cNvPr>
          <p:cNvSpPr>
            <a:spLocks noGrp="1"/>
          </p:cNvSpPr>
          <p:nvPr>
            <p:ph type="title"/>
          </p:nvPr>
        </p:nvSpPr>
        <p:spPr/>
        <p:txBody>
          <a:bodyPr/>
          <a:lstStyle/>
          <a:p>
            <a:r>
              <a:rPr lang="en-GB"/>
              <a:t>Data Handling</a:t>
            </a:r>
          </a:p>
        </p:txBody>
      </p:sp>
      <p:sp>
        <p:nvSpPr>
          <p:cNvPr id="11" name="Text Placeholder 10">
            <a:extLst>
              <a:ext uri="{FF2B5EF4-FFF2-40B4-BE49-F238E27FC236}">
                <a16:creationId xmlns:a16="http://schemas.microsoft.com/office/drawing/2014/main" id="{1777F527-0076-D36D-B4E0-D938A7E00BF9}"/>
              </a:ext>
            </a:extLst>
          </p:cNvPr>
          <p:cNvSpPr>
            <a:spLocks noGrp="1"/>
          </p:cNvSpPr>
          <p:nvPr>
            <p:ph type="body" sz="quarter" idx="14"/>
          </p:nvPr>
        </p:nvSpPr>
        <p:spPr>
          <a:xfrm>
            <a:off x="5781246" y="871391"/>
            <a:ext cx="6211530" cy="988673"/>
          </a:xfrm>
        </p:spPr>
        <p:txBody>
          <a:bodyPr vert="horz" lIns="91440" tIns="45720" rIns="91440" bIns="45720" rtlCol="0" anchor="t">
            <a:normAutofit/>
          </a:bodyPr>
          <a:lstStyle/>
          <a:p>
            <a:pPr marL="0" indent="0">
              <a:buNone/>
            </a:pPr>
            <a:r>
              <a:rPr lang="en-US">
                <a:latin typeface="Helvetica"/>
                <a:cs typeface="Helvetica"/>
              </a:rPr>
              <a:t>Scientific payload data shall not be corrupted by onboard processing</a:t>
            </a:r>
            <a:endParaRPr lang="en-US">
              <a:latin typeface="Helvetica"/>
            </a:endParaRPr>
          </a:p>
        </p:txBody>
      </p:sp>
      <p:sp>
        <p:nvSpPr>
          <p:cNvPr id="12" name="Text Placeholder 11">
            <a:extLst>
              <a:ext uri="{FF2B5EF4-FFF2-40B4-BE49-F238E27FC236}">
                <a16:creationId xmlns:a16="http://schemas.microsoft.com/office/drawing/2014/main" id="{5E5119D4-F360-AF59-BC83-F7C7E5FE44D3}"/>
              </a:ext>
            </a:extLst>
          </p:cNvPr>
          <p:cNvSpPr>
            <a:spLocks noGrp="1"/>
          </p:cNvSpPr>
          <p:nvPr>
            <p:ph type="body" sz="quarter" idx="15"/>
          </p:nvPr>
        </p:nvSpPr>
        <p:spPr>
          <a:xfrm>
            <a:off x="5778500" y="1905976"/>
            <a:ext cx="6211888" cy="4365625"/>
          </a:xfrm>
        </p:spPr>
        <p:txBody>
          <a:bodyPr vert="horz" lIns="91440" tIns="45720" rIns="91440" bIns="45720" rtlCol="0" anchor="t">
            <a:normAutofit/>
          </a:bodyPr>
          <a:lstStyle/>
          <a:p>
            <a:pPr marL="0" indent="0">
              <a:buNone/>
            </a:pPr>
            <a:endParaRPr lang="en-US" sz="2800">
              <a:ea typeface="Arial"/>
              <a:cs typeface="Arial"/>
            </a:endParaRPr>
          </a:p>
          <a:p>
            <a:endParaRPr lang="en-GB"/>
          </a:p>
        </p:txBody>
      </p:sp>
      <p:graphicFrame>
        <p:nvGraphicFramePr>
          <p:cNvPr id="8" name="Table 7">
            <a:extLst>
              <a:ext uri="{FF2B5EF4-FFF2-40B4-BE49-F238E27FC236}">
                <a16:creationId xmlns:a16="http://schemas.microsoft.com/office/drawing/2014/main" id="{74BC152F-6C1F-9327-BC38-F56BE41D20D6}"/>
              </a:ext>
            </a:extLst>
          </p:cNvPr>
          <p:cNvGraphicFramePr>
            <a:graphicFrameLocks noGrp="1"/>
          </p:cNvGraphicFramePr>
          <p:nvPr>
            <p:extLst>
              <p:ext uri="{D42A27DB-BD31-4B8C-83A1-F6EECF244321}">
                <p14:modId xmlns:p14="http://schemas.microsoft.com/office/powerpoint/2010/main" val="826624064"/>
              </p:ext>
            </p:extLst>
          </p:nvPr>
        </p:nvGraphicFramePr>
        <p:xfrm>
          <a:off x="310737" y="3254731"/>
          <a:ext cx="5332835" cy="2720338"/>
        </p:xfrm>
        <a:graphic>
          <a:graphicData uri="http://schemas.openxmlformats.org/drawingml/2006/table">
            <a:tbl>
              <a:tblPr firstRow="1" bandRow="1">
                <a:tableStyleId>{073A0DAA-6AF3-43AB-8588-CEC1D06C72B9}</a:tableStyleId>
              </a:tblPr>
              <a:tblGrid>
                <a:gridCol w="2072652">
                  <a:extLst>
                    <a:ext uri="{9D8B030D-6E8A-4147-A177-3AD203B41FA5}">
                      <a16:colId xmlns:a16="http://schemas.microsoft.com/office/drawing/2014/main" val="2983210557"/>
                    </a:ext>
                  </a:extLst>
                </a:gridCol>
                <a:gridCol w="1451429">
                  <a:extLst>
                    <a:ext uri="{9D8B030D-6E8A-4147-A177-3AD203B41FA5}">
                      <a16:colId xmlns:a16="http://schemas.microsoft.com/office/drawing/2014/main" val="1639163505"/>
                    </a:ext>
                  </a:extLst>
                </a:gridCol>
                <a:gridCol w="1808754">
                  <a:extLst>
                    <a:ext uri="{9D8B030D-6E8A-4147-A177-3AD203B41FA5}">
                      <a16:colId xmlns:a16="http://schemas.microsoft.com/office/drawing/2014/main" val="4262583819"/>
                    </a:ext>
                  </a:extLst>
                </a:gridCol>
              </a:tblGrid>
              <a:tr h="411785">
                <a:tc>
                  <a:txBody>
                    <a:bodyPr/>
                    <a:lstStyle/>
                    <a:p>
                      <a:pPr rtl="0" fontAlgn="t">
                        <a:spcBef>
                          <a:spcPts val="0"/>
                        </a:spcBef>
                        <a:spcAft>
                          <a:spcPts val="0"/>
                        </a:spcAft>
                      </a:pPr>
                      <a:r>
                        <a:rPr lang="en-US" sz="1800" b="1" kern="1200">
                          <a:solidFill>
                            <a:schemeClr val="lt1"/>
                          </a:solidFill>
                          <a:effectLst/>
                          <a:latin typeface="Helvetica" pitchFamily="2" charset="0"/>
                          <a:ea typeface="+mn-ea"/>
                          <a:cs typeface="+mn-cs"/>
                        </a:rPr>
                        <a:t>Data</a:t>
                      </a:r>
                      <a:r>
                        <a:rPr lang="en-US" sz="1400" u="none" strike="noStrike">
                          <a:effectLst/>
                          <a:latin typeface="Helvetica" pitchFamily="2" charset="0"/>
                        </a:rPr>
                        <a:t> </a:t>
                      </a:r>
                      <a:r>
                        <a:rPr lang="en-US" sz="1800" b="1" kern="1200">
                          <a:solidFill>
                            <a:schemeClr val="lt1"/>
                          </a:solidFill>
                          <a:effectLst/>
                          <a:latin typeface="Helvetica" pitchFamily="2" charset="0"/>
                          <a:ea typeface="+mn-ea"/>
                          <a:cs typeface="+mn-cs"/>
                        </a:rPr>
                        <a:t>produced</a:t>
                      </a:r>
                      <a:r>
                        <a:rPr lang="en-US" sz="1400" u="none" strike="noStrike">
                          <a:effectLst/>
                          <a:latin typeface="Helvetica" pitchFamily="2" charset="0"/>
                        </a:rPr>
                        <a:t> </a:t>
                      </a:r>
                      <a:endParaRPr lang="en-US">
                        <a:effectLst/>
                        <a:latin typeface="Helvetica" pitchFamily="2" charset="0"/>
                      </a:endParaRPr>
                    </a:p>
                  </a:txBody>
                  <a:tcPr marL="95250" marR="95250" marT="95250" marB="95250"/>
                </a:tc>
                <a:tc>
                  <a:txBody>
                    <a:bodyPr/>
                    <a:lstStyle/>
                    <a:p>
                      <a:pPr algn="ctr" fontAlgn="t"/>
                      <a:r>
                        <a:rPr lang="en-US">
                          <a:effectLst/>
                          <a:latin typeface="Helvetica" pitchFamily="2" charset="0"/>
                        </a:rPr>
                        <a:t> Average</a:t>
                      </a:r>
                    </a:p>
                    <a:p>
                      <a:pPr algn="ctr" fontAlgn="t"/>
                      <a:r>
                        <a:rPr lang="en-US">
                          <a:effectLst/>
                          <a:latin typeface="Helvetica" pitchFamily="2" charset="0"/>
                        </a:rPr>
                        <a:t>(</a:t>
                      </a:r>
                      <a:r>
                        <a:rPr lang="en-US" sz="1800" u="none" strike="noStrike">
                          <a:effectLst/>
                          <a:latin typeface="Helvetica" pitchFamily="2" charset="0"/>
                        </a:rPr>
                        <a:t>Gbits/day</a:t>
                      </a:r>
                      <a:r>
                        <a:rPr lang="en-US">
                          <a:effectLst/>
                          <a:latin typeface="Helvetica" pitchFamily="2" charset="0"/>
                        </a:rPr>
                        <a:t>)</a:t>
                      </a:r>
                    </a:p>
                  </a:txBody>
                  <a:tcPr marL="95250" marR="95250" marT="95250" marB="95250"/>
                </a:tc>
                <a:tc>
                  <a:txBody>
                    <a:bodyPr/>
                    <a:lstStyle/>
                    <a:p>
                      <a:pPr lvl="0" algn="ctr">
                        <a:buNone/>
                      </a:pPr>
                      <a:r>
                        <a:rPr lang="en-US">
                          <a:effectLst/>
                          <a:latin typeface="Helvetica" pitchFamily="2" charset="0"/>
                        </a:rPr>
                        <a:t>Maximum</a:t>
                      </a:r>
                    </a:p>
                    <a:p>
                      <a:pPr lvl="0" algn="ctr">
                        <a:buNone/>
                      </a:pPr>
                      <a:r>
                        <a:rPr lang="en-US">
                          <a:effectLst/>
                          <a:latin typeface="Helvetica" pitchFamily="2" charset="0"/>
                        </a:rPr>
                        <a:t>(</a:t>
                      </a:r>
                      <a:r>
                        <a:rPr lang="en-US" sz="1800" u="none" strike="noStrike">
                          <a:effectLst/>
                          <a:latin typeface="Helvetica" pitchFamily="2" charset="0"/>
                        </a:rPr>
                        <a:t>Gbits/day</a:t>
                      </a:r>
                      <a:r>
                        <a:rPr lang="en-US">
                          <a:effectLst/>
                          <a:latin typeface="Helvetica" pitchFamily="2" charset="0"/>
                        </a:rPr>
                        <a:t>)</a:t>
                      </a:r>
                    </a:p>
                  </a:txBody>
                  <a:tcPr marL="95249" marR="95249" marT="95249" marB="95249"/>
                </a:tc>
                <a:extLst>
                  <a:ext uri="{0D108BD9-81ED-4DB2-BD59-A6C34878D82A}">
                    <a16:rowId xmlns:a16="http://schemas.microsoft.com/office/drawing/2014/main" val="4203870869"/>
                  </a:ext>
                </a:extLst>
              </a:tr>
              <a:tr h="440515">
                <a:tc>
                  <a:txBody>
                    <a:bodyPr/>
                    <a:lstStyle/>
                    <a:p>
                      <a:pPr rtl="0" fontAlgn="t">
                        <a:spcBef>
                          <a:spcPts val="0"/>
                        </a:spcBef>
                        <a:spcAft>
                          <a:spcPts val="0"/>
                        </a:spcAft>
                      </a:pPr>
                      <a:r>
                        <a:rPr lang="en-US" sz="2000" u="none" strike="noStrike">
                          <a:effectLst/>
                          <a:latin typeface="Helvetica" pitchFamily="2" charset="0"/>
                        </a:rPr>
                        <a:t>Spectrograph</a:t>
                      </a:r>
                    </a:p>
                  </a:txBody>
                  <a:tcPr marL="95250" marR="95250" marT="95250" marB="95250"/>
                </a:tc>
                <a:tc>
                  <a:txBody>
                    <a:bodyPr/>
                    <a:lstStyle/>
                    <a:p>
                      <a:pPr algn="ctr" rtl="0" fontAlgn="t">
                        <a:spcBef>
                          <a:spcPts val="0"/>
                        </a:spcBef>
                        <a:spcAft>
                          <a:spcPts val="0"/>
                        </a:spcAft>
                      </a:pPr>
                      <a:r>
                        <a:rPr lang="en-US" sz="2000" u="none" strike="noStrike">
                          <a:effectLst/>
                          <a:latin typeface="Helvetica" pitchFamily="2" charset="0"/>
                        </a:rPr>
                        <a:t>2.7</a:t>
                      </a:r>
                    </a:p>
                  </a:txBody>
                  <a:tcPr marL="95250" marR="95250" marT="95250" marB="95250"/>
                </a:tc>
                <a:tc>
                  <a:txBody>
                    <a:bodyPr/>
                    <a:lstStyle/>
                    <a:p>
                      <a:pPr lvl="0" algn="ctr">
                        <a:spcBef>
                          <a:spcPts val="0"/>
                        </a:spcBef>
                        <a:spcAft>
                          <a:spcPts val="0"/>
                        </a:spcAft>
                        <a:buNone/>
                      </a:pPr>
                      <a:r>
                        <a:rPr lang="en-US" sz="2000" u="none" strike="noStrike">
                          <a:effectLst/>
                          <a:latin typeface="Helvetica" pitchFamily="2" charset="0"/>
                        </a:rPr>
                        <a:t>9</a:t>
                      </a:r>
                    </a:p>
                  </a:txBody>
                  <a:tcPr marL="95249" marR="95249" marT="95249" marB="95249"/>
                </a:tc>
                <a:extLst>
                  <a:ext uri="{0D108BD9-81ED-4DB2-BD59-A6C34878D82A}">
                    <a16:rowId xmlns:a16="http://schemas.microsoft.com/office/drawing/2014/main" val="2083865160"/>
                  </a:ext>
                </a:extLst>
              </a:tr>
              <a:tr h="440515">
                <a:tc>
                  <a:txBody>
                    <a:bodyPr/>
                    <a:lstStyle/>
                    <a:p>
                      <a:pPr rtl="0" fontAlgn="t">
                        <a:spcBef>
                          <a:spcPts val="0"/>
                        </a:spcBef>
                        <a:spcAft>
                          <a:spcPts val="0"/>
                        </a:spcAft>
                      </a:pPr>
                      <a:r>
                        <a:rPr lang="en-US" sz="2000" u="none" strike="noStrike">
                          <a:effectLst/>
                          <a:latin typeface="Helvetica" pitchFamily="2" charset="0"/>
                        </a:rPr>
                        <a:t>Imager</a:t>
                      </a:r>
                    </a:p>
                  </a:txBody>
                  <a:tcPr marL="95250" marR="95250" marT="95250" marB="95250"/>
                </a:tc>
                <a:tc>
                  <a:txBody>
                    <a:bodyPr/>
                    <a:lstStyle/>
                    <a:p>
                      <a:pPr algn="ctr" rtl="0" fontAlgn="t">
                        <a:spcBef>
                          <a:spcPts val="0"/>
                        </a:spcBef>
                        <a:spcAft>
                          <a:spcPts val="0"/>
                        </a:spcAft>
                      </a:pPr>
                      <a:r>
                        <a:rPr lang="en-US" sz="2000" u="none" strike="noStrike">
                          <a:effectLst/>
                          <a:latin typeface="Helvetica" pitchFamily="2" charset="0"/>
                        </a:rPr>
                        <a:t>4</a:t>
                      </a:r>
                    </a:p>
                  </a:txBody>
                  <a:tcPr marL="95250" marR="95250" marT="95250" marB="95250"/>
                </a:tc>
                <a:tc>
                  <a:txBody>
                    <a:bodyPr/>
                    <a:lstStyle/>
                    <a:p>
                      <a:pPr lvl="0" algn="ctr">
                        <a:spcBef>
                          <a:spcPts val="0"/>
                        </a:spcBef>
                        <a:spcAft>
                          <a:spcPts val="0"/>
                        </a:spcAft>
                        <a:buNone/>
                      </a:pPr>
                      <a:r>
                        <a:rPr lang="en-US" sz="2000" u="none" strike="noStrike">
                          <a:effectLst/>
                          <a:latin typeface="Helvetica" pitchFamily="2" charset="0"/>
                        </a:rPr>
                        <a:t>33</a:t>
                      </a:r>
                    </a:p>
                  </a:txBody>
                  <a:tcPr marL="95249" marR="95249" marT="95249" marB="95249"/>
                </a:tc>
                <a:extLst>
                  <a:ext uri="{0D108BD9-81ED-4DB2-BD59-A6C34878D82A}">
                    <a16:rowId xmlns:a16="http://schemas.microsoft.com/office/drawing/2014/main" val="818061971"/>
                  </a:ext>
                </a:extLst>
              </a:tr>
              <a:tr h="440515">
                <a:tc>
                  <a:txBody>
                    <a:bodyPr/>
                    <a:lstStyle/>
                    <a:p>
                      <a:pPr rtl="0" fontAlgn="t">
                        <a:spcBef>
                          <a:spcPts val="0"/>
                        </a:spcBef>
                        <a:spcAft>
                          <a:spcPts val="0"/>
                        </a:spcAft>
                      </a:pPr>
                      <a:r>
                        <a:rPr lang="en-US" sz="2000" u="none" strike="noStrike">
                          <a:effectLst/>
                          <a:latin typeface="Helvetica" pitchFamily="2" charset="0"/>
                        </a:rPr>
                        <a:t>Housekeeping</a:t>
                      </a:r>
                    </a:p>
                  </a:txBody>
                  <a:tcPr marL="95250" marR="95250" marT="95250" marB="95250"/>
                </a:tc>
                <a:tc>
                  <a:txBody>
                    <a:bodyPr/>
                    <a:lstStyle/>
                    <a:p>
                      <a:pPr algn="ctr" rtl="0" fontAlgn="t">
                        <a:spcBef>
                          <a:spcPts val="0"/>
                        </a:spcBef>
                        <a:spcAft>
                          <a:spcPts val="0"/>
                        </a:spcAft>
                      </a:pPr>
                      <a:r>
                        <a:rPr lang="en-US" sz="2000" u="none" strike="noStrike">
                          <a:effectLst/>
                          <a:latin typeface="Helvetica" pitchFamily="2" charset="0"/>
                        </a:rPr>
                        <a:t>0.5</a:t>
                      </a:r>
                    </a:p>
                  </a:txBody>
                  <a:tcPr marL="95250" marR="95250" marT="95250" marB="95250"/>
                </a:tc>
                <a:tc>
                  <a:txBody>
                    <a:bodyPr/>
                    <a:lstStyle/>
                    <a:p>
                      <a:pPr lvl="0" algn="ctr">
                        <a:spcBef>
                          <a:spcPts val="0"/>
                        </a:spcBef>
                        <a:spcAft>
                          <a:spcPts val="0"/>
                        </a:spcAft>
                        <a:buNone/>
                      </a:pPr>
                      <a:r>
                        <a:rPr lang="en-US" sz="2000" u="none" strike="noStrike">
                          <a:effectLst/>
                          <a:latin typeface="Helvetica" pitchFamily="2" charset="0"/>
                        </a:rPr>
                        <a:t>-</a:t>
                      </a:r>
                    </a:p>
                  </a:txBody>
                  <a:tcPr marL="95249" marR="95249" marT="95249" marB="95249"/>
                </a:tc>
                <a:extLst>
                  <a:ext uri="{0D108BD9-81ED-4DB2-BD59-A6C34878D82A}">
                    <a16:rowId xmlns:a16="http://schemas.microsoft.com/office/drawing/2014/main" val="157597799"/>
                  </a:ext>
                </a:extLst>
              </a:tr>
              <a:tr h="430939">
                <a:tc>
                  <a:txBody>
                    <a:bodyPr/>
                    <a:lstStyle/>
                    <a:p>
                      <a:pPr lvl="0">
                        <a:spcBef>
                          <a:spcPts val="0"/>
                        </a:spcBef>
                        <a:spcAft>
                          <a:spcPts val="0"/>
                        </a:spcAft>
                        <a:buNone/>
                      </a:pPr>
                      <a:r>
                        <a:rPr lang="en-US" sz="2000" u="none" strike="noStrike">
                          <a:effectLst/>
                          <a:latin typeface="Helvetica" pitchFamily="2" charset="0"/>
                        </a:rPr>
                        <a:t>Total</a:t>
                      </a:r>
                    </a:p>
                  </a:txBody>
                  <a:tcPr marL="95249" marR="95249" marT="95249" marB="95249"/>
                </a:tc>
                <a:tc>
                  <a:txBody>
                    <a:bodyPr/>
                    <a:lstStyle/>
                    <a:p>
                      <a:pPr lvl="0" algn="ctr">
                        <a:spcBef>
                          <a:spcPts val="0"/>
                        </a:spcBef>
                        <a:spcAft>
                          <a:spcPts val="0"/>
                        </a:spcAft>
                        <a:buNone/>
                      </a:pPr>
                      <a:r>
                        <a:rPr lang="en-US" sz="2000" u="none" strike="noStrike">
                          <a:effectLst/>
                          <a:latin typeface="Helvetica" pitchFamily="2" charset="0"/>
                        </a:rPr>
                        <a:t>3</a:t>
                      </a:r>
                    </a:p>
                  </a:txBody>
                  <a:tcPr marL="95249" marR="95249" marT="95249" marB="95249"/>
                </a:tc>
                <a:tc>
                  <a:txBody>
                    <a:bodyPr/>
                    <a:lstStyle/>
                    <a:p>
                      <a:pPr lvl="0" algn="ctr">
                        <a:spcBef>
                          <a:spcPts val="0"/>
                        </a:spcBef>
                        <a:spcAft>
                          <a:spcPts val="0"/>
                        </a:spcAft>
                        <a:buNone/>
                      </a:pPr>
                      <a:r>
                        <a:rPr lang="en-US" sz="2000" u="none" strike="noStrike">
                          <a:effectLst/>
                          <a:latin typeface="Helvetica" pitchFamily="2" charset="0"/>
                        </a:rPr>
                        <a:t>33</a:t>
                      </a:r>
                    </a:p>
                  </a:txBody>
                  <a:tcPr marL="95249" marR="95249" marT="95249" marB="95249"/>
                </a:tc>
                <a:extLst>
                  <a:ext uri="{0D108BD9-81ED-4DB2-BD59-A6C34878D82A}">
                    <a16:rowId xmlns:a16="http://schemas.microsoft.com/office/drawing/2014/main" val="944939187"/>
                  </a:ext>
                </a:extLst>
              </a:tr>
            </a:tbl>
          </a:graphicData>
        </a:graphic>
      </p:graphicFrame>
      <p:graphicFrame>
        <p:nvGraphicFramePr>
          <p:cNvPr id="10" name="Diagram 7">
            <a:extLst>
              <a:ext uri="{FF2B5EF4-FFF2-40B4-BE49-F238E27FC236}">
                <a16:creationId xmlns:a16="http://schemas.microsoft.com/office/drawing/2014/main" id="{6D663AFC-529F-BDE2-A200-E7B788773042}"/>
              </a:ext>
            </a:extLst>
          </p:cNvPr>
          <p:cNvGraphicFramePr/>
          <p:nvPr>
            <p:extLst>
              <p:ext uri="{D42A27DB-BD31-4B8C-83A1-F6EECF244321}">
                <p14:modId xmlns:p14="http://schemas.microsoft.com/office/powerpoint/2010/main" val="2931300122"/>
              </p:ext>
            </p:extLst>
          </p:nvPr>
        </p:nvGraphicFramePr>
        <p:xfrm>
          <a:off x="788887" y="13380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Imagen 19">
            <a:extLst>
              <a:ext uri="{FF2B5EF4-FFF2-40B4-BE49-F238E27FC236}">
                <a16:creationId xmlns:a16="http://schemas.microsoft.com/office/drawing/2014/main" id="{0F0A0275-435B-BEE4-C5F2-A35104DAC080}"/>
              </a:ext>
            </a:extLst>
          </p:cNvPr>
          <p:cNvPicPr>
            <a:picLocks noChangeAspect="1"/>
          </p:cNvPicPr>
          <p:nvPr/>
        </p:nvPicPr>
        <p:blipFill>
          <a:blip r:embed="rId8"/>
          <a:stretch>
            <a:fillRect/>
          </a:stretch>
        </p:blipFill>
        <p:spPr>
          <a:xfrm rot="19440000">
            <a:off x="6975505" y="1260389"/>
            <a:ext cx="4109012" cy="3691821"/>
          </a:xfrm>
          <a:prstGeom prst="rect">
            <a:avLst/>
          </a:prstGeom>
        </p:spPr>
      </p:pic>
      <p:sp>
        <p:nvSpPr>
          <p:cNvPr id="44" name="Text Placeholder 10">
            <a:extLst>
              <a:ext uri="{FF2B5EF4-FFF2-40B4-BE49-F238E27FC236}">
                <a16:creationId xmlns:a16="http://schemas.microsoft.com/office/drawing/2014/main" id="{83C817E1-5E7C-4258-5796-5C0F4DDF75A1}"/>
              </a:ext>
            </a:extLst>
          </p:cNvPr>
          <p:cNvSpPr txBox="1">
            <a:spLocks/>
          </p:cNvSpPr>
          <p:nvPr/>
        </p:nvSpPr>
        <p:spPr>
          <a:xfrm>
            <a:off x="5568198" y="308444"/>
            <a:ext cx="6211530" cy="514367"/>
          </a:xfrm>
          <a:prstGeom prst="rect">
            <a:avLst/>
          </a:prstGeom>
        </p:spPr>
        <p:txBody>
          <a:bodyPr vert="horz" lIns="91440" tIns="45720" rIns="91440" bIns="45720" rtlCol="0">
            <a:norm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Requirement</a:t>
            </a:r>
          </a:p>
        </p:txBody>
      </p:sp>
    </p:spTree>
    <p:extLst>
      <p:ext uri="{BB962C8B-B14F-4D97-AF65-F5344CB8AC3E}">
        <p14:creationId xmlns:p14="http://schemas.microsoft.com/office/powerpoint/2010/main" val="41355805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FE54B9-8290-BD15-C511-AEC3A2839088}"/>
              </a:ext>
            </a:extLst>
          </p:cNvPr>
          <p:cNvSpPr>
            <a:spLocks noGrp="1"/>
          </p:cNvSpPr>
          <p:nvPr>
            <p:ph type="sldNum" sz="quarter" idx="12"/>
          </p:nvPr>
        </p:nvSpPr>
        <p:spPr>
          <a:xfrm>
            <a:off x="9448800" y="6476093"/>
            <a:ext cx="2743200" cy="365125"/>
          </a:xfrm>
        </p:spPr>
        <p:txBody>
          <a:bodyPr lIns="91440" tIns="45720" rIns="91440" bIns="45720" anchor="t"/>
          <a:lstStyle/>
          <a:p>
            <a:pPr algn="r"/>
            <a:r>
              <a:rPr lang="fr-FR">
                <a:latin typeface="Helvetica"/>
                <a:cs typeface="Helvetica"/>
              </a:rPr>
              <a:t>78</a:t>
            </a:r>
            <a:endParaRPr lang="fr-FR"/>
          </a:p>
        </p:txBody>
      </p:sp>
      <p:sp>
        <p:nvSpPr>
          <p:cNvPr id="2" name="Title 1">
            <a:extLst>
              <a:ext uri="{FF2B5EF4-FFF2-40B4-BE49-F238E27FC236}">
                <a16:creationId xmlns:a16="http://schemas.microsoft.com/office/drawing/2014/main" id="{EAC1B18A-7E03-7A83-1CC4-A1EF996197BB}"/>
              </a:ext>
            </a:extLst>
          </p:cNvPr>
          <p:cNvSpPr>
            <a:spLocks noGrp="1"/>
          </p:cNvSpPr>
          <p:nvPr>
            <p:ph type="title" idx="4294967295"/>
          </p:nvPr>
        </p:nvSpPr>
        <p:spPr>
          <a:xfrm>
            <a:off x="992037" y="2766143"/>
            <a:ext cx="10213676" cy="1325563"/>
          </a:xfrm>
          <a:prstGeom prst="rect">
            <a:avLst/>
          </a:prstGeom>
        </p:spPr>
        <p:txBody>
          <a:bodyPr lIns="91440" tIns="45720" rIns="91440" bIns="45720" anchor="ctr"/>
          <a:lstStyle/>
          <a:p>
            <a:pPr algn="ctr"/>
            <a:r>
              <a:rPr lang="en-US" sz="6600" b="1">
                <a:solidFill>
                  <a:schemeClr val="bg1"/>
                </a:solidFill>
                <a:effectLst>
                  <a:outerShdw blurRad="50800" dist="38100" dir="2700000" algn="tl" rotWithShape="0">
                    <a:prstClr val="black"/>
                  </a:outerShdw>
                </a:effectLst>
                <a:cs typeface="Calibri Light"/>
              </a:rPr>
              <a:t>Operations</a:t>
            </a:r>
            <a:r>
              <a:rPr lang="en-US" sz="6600" b="1">
                <a:solidFill>
                  <a:schemeClr val="bg1"/>
                </a:solidFill>
                <a:effectLst>
                  <a:outerShdw blurRad="50800" dist="38100" dir="2700000" algn="tl" rotWithShape="0">
                    <a:prstClr val="black"/>
                  </a:outerShdw>
                </a:effectLst>
                <a:latin typeface="Franklin Gothic Medium"/>
                <a:cs typeface="Calibri Light"/>
              </a:rPr>
              <a:t> &amp; Launch</a:t>
            </a:r>
          </a:p>
        </p:txBody>
      </p:sp>
    </p:spTree>
    <p:extLst>
      <p:ext uri="{BB962C8B-B14F-4D97-AF65-F5344CB8AC3E}">
        <p14:creationId xmlns:p14="http://schemas.microsoft.com/office/powerpoint/2010/main" val="29974174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11" name="Content Placeholder 10">
            <a:extLst>
              <a:ext uri="{FF2B5EF4-FFF2-40B4-BE49-F238E27FC236}">
                <a16:creationId xmlns:a16="http://schemas.microsoft.com/office/drawing/2014/main" id="{AC2F2F50-9A55-011E-291E-9A32F544E1A7}"/>
              </a:ext>
            </a:extLst>
          </p:cNvPr>
          <p:cNvSpPr>
            <a:spLocks noGrp="1"/>
          </p:cNvSpPr>
          <p:nvPr>
            <p:ph idx="1"/>
          </p:nvPr>
        </p:nvSpPr>
        <p:spPr/>
        <p:txBody>
          <a:bodyPr/>
          <a:lstStyle/>
          <a:p>
            <a:pPr marL="0" indent="0">
              <a:buNone/>
            </a:pPr>
            <a:r>
              <a:rPr lang="en-GB"/>
              <a:t>Requirements:</a:t>
            </a:r>
          </a:p>
        </p:txBody>
      </p:sp>
      <p:sp>
        <p:nvSpPr>
          <p:cNvPr id="3" name="Foliennummernplatzhalter 2">
            <a:extLst>
              <a:ext uri="{FF2B5EF4-FFF2-40B4-BE49-F238E27FC236}">
                <a16:creationId xmlns:a16="http://schemas.microsoft.com/office/drawing/2014/main" id="{2AAD3588-4EFE-3F36-A06F-123D96BACDCC}"/>
              </a:ext>
            </a:extLst>
          </p:cNvPr>
          <p:cNvSpPr>
            <a:spLocks noGrp="1"/>
          </p:cNvSpPr>
          <p:nvPr>
            <p:ph type="sldNum" sz="quarter" idx="12"/>
          </p:nvPr>
        </p:nvSpPr>
        <p:spPr/>
        <p:txBody>
          <a:bodyPr lIns="91440" tIns="45720" rIns="91440" bIns="45720" anchor="t"/>
          <a:lstStyle/>
          <a:p>
            <a:pPr algn="r"/>
            <a:r>
              <a:rPr lang="en-US">
                <a:latin typeface="Helvetica"/>
                <a:cs typeface="Helvetica"/>
              </a:rPr>
              <a:t>79</a:t>
            </a:r>
            <a:endParaRPr lang="fr-FR"/>
          </a:p>
        </p:txBody>
      </p:sp>
      <p:sp>
        <p:nvSpPr>
          <p:cNvPr id="2" name="Title 1">
            <a:extLst>
              <a:ext uri="{FF2B5EF4-FFF2-40B4-BE49-F238E27FC236}">
                <a16:creationId xmlns:a16="http://schemas.microsoft.com/office/drawing/2014/main" id="{FEB00AFF-3AE2-9101-5885-E928C6A5ED83}"/>
              </a:ext>
            </a:extLst>
          </p:cNvPr>
          <p:cNvSpPr>
            <a:spLocks noGrp="1"/>
          </p:cNvSpPr>
          <p:nvPr>
            <p:ph type="title"/>
          </p:nvPr>
        </p:nvSpPr>
        <p:spPr/>
        <p:txBody>
          <a:bodyPr/>
          <a:lstStyle/>
          <a:p>
            <a:r>
              <a:rPr lang="en-GB"/>
              <a:t>Launch Segment</a:t>
            </a:r>
          </a:p>
        </p:txBody>
      </p:sp>
      <p:sp>
        <p:nvSpPr>
          <p:cNvPr id="13" name="Text Placeholder 12">
            <a:extLst>
              <a:ext uri="{FF2B5EF4-FFF2-40B4-BE49-F238E27FC236}">
                <a16:creationId xmlns:a16="http://schemas.microsoft.com/office/drawing/2014/main" id="{80298EF9-DD48-FFFB-D27D-4ABF5E20A649}"/>
              </a:ext>
            </a:extLst>
          </p:cNvPr>
          <p:cNvSpPr>
            <a:spLocks noGrp="1"/>
          </p:cNvSpPr>
          <p:nvPr>
            <p:ph type="body" sz="quarter" idx="15"/>
          </p:nvPr>
        </p:nvSpPr>
        <p:spPr>
          <a:xfrm>
            <a:off x="252330" y="1936558"/>
            <a:ext cx="8076037" cy="1080683"/>
          </a:xfrm>
        </p:spPr>
        <p:txBody>
          <a:bodyPr vert="horz" lIns="91440" tIns="45720" rIns="91440" bIns="45720" rtlCol="0" anchor="t">
            <a:normAutofit/>
          </a:bodyPr>
          <a:lstStyle/>
          <a:p>
            <a:pPr marL="342900" indent="-342900">
              <a:buFont typeface="Calibri,Sans-Serif"/>
              <a:buChar char="-"/>
            </a:pPr>
            <a:r>
              <a:rPr lang="en-US" sz="2800">
                <a:latin typeface="Helvetica"/>
                <a:cs typeface="Arial"/>
              </a:rPr>
              <a:t>Total wet mass: </a:t>
            </a:r>
            <a:r>
              <a:rPr lang="en-US">
                <a:latin typeface="Helvetica"/>
                <a:cs typeface="Arial"/>
              </a:rPr>
              <a:t>3100kg</a:t>
            </a:r>
            <a:r>
              <a:rPr lang="en-US" sz="2800">
                <a:latin typeface="Helvetica"/>
                <a:cs typeface="Arial"/>
              </a:rPr>
              <a:t> (incl. 20</a:t>
            </a:r>
            <a:r>
              <a:rPr lang="en-US">
                <a:latin typeface="Helvetica"/>
                <a:cs typeface="Arial"/>
              </a:rPr>
              <a:t>% margin)</a:t>
            </a:r>
            <a:endParaRPr lang="en-US" sz="2800">
              <a:latin typeface="Helvetica"/>
              <a:cs typeface="Arial"/>
            </a:endParaRPr>
          </a:p>
          <a:p>
            <a:pPr marL="342900" indent="-342900">
              <a:buFont typeface="Calibri,Sans-Serif"/>
              <a:buChar char="-"/>
            </a:pPr>
            <a:r>
              <a:rPr lang="en-US" sz="2800">
                <a:latin typeface="Helvetica"/>
                <a:cs typeface="Arial"/>
              </a:rPr>
              <a:t>Maximum diameter envelope: Ø4.7m</a:t>
            </a:r>
            <a:endParaRPr lang="en-US">
              <a:latin typeface="Helvetica"/>
            </a:endParaRPr>
          </a:p>
          <a:p>
            <a:pPr marL="0" indent="0">
              <a:buNone/>
            </a:pPr>
            <a:endParaRPr lang="en-GB"/>
          </a:p>
          <a:p>
            <a:pPr marL="0" indent="0">
              <a:buNone/>
            </a:pPr>
            <a:endParaRPr lang="en-GB"/>
          </a:p>
          <a:p>
            <a:pPr marL="0" indent="0">
              <a:buNone/>
            </a:pPr>
            <a:endParaRPr lang="en-GB"/>
          </a:p>
          <a:p>
            <a:pPr marL="0" indent="0">
              <a:buNone/>
            </a:pPr>
            <a:endParaRPr lang="en-GB"/>
          </a:p>
        </p:txBody>
      </p:sp>
      <p:pic>
        <p:nvPicPr>
          <p:cNvPr id="7" name="Picture 7">
            <a:extLst>
              <a:ext uri="{FF2B5EF4-FFF2-40B4-BE49-F238E27FC236}">
                <a16:creationId xmlns:a16="http://schemas.microsoft.com/office/drawing/2014/main" id="{43C9C696-176F-B3CE-0066-089D6F89B481}"/>
              </a:ext>
            </a:extLst>
          </p:cNvPr>
          <p:cNvPicPr>
            <a:picLocks noChangeAspect="1"/>
          </p:cNvPicPr>
          <p:nvPr/>
        </p:nvPicPr>
        <p:blipFill rotWithShape="1">
          <a:blip r:embed="rId3"/>
          <a:srcRect t="1503" r="-165" b="1730"/>
          <a:stretch/>
        </p:blipFill>
        <p:spPr>
          <a:xfrm>
            <a:off x="8074545" y="931465"/>
            <a:ext cx="3474290" cy="4825888"/>
          </a:xfrm>
          <a:prstGeom prst="rect">
            <a:avLst/>
          </a:prstGeom>
        </p:spPr>
      </p:pic>
      <p:sp>
        <p:nvSpPr>
          <p:cNvPr id="9" name="TextBox 8">
            <a:extLst>
              <a:ext uri="{FF2B5EF4-FFF2-40B4-BE49-F238E27FC236}">
                <a16:creationId xmlns:a16="http://schemas.microsoft.com/office/drawing/2014/main" id="{20CA7A07-AB38-6615-BA1A-048975D6DD25}"/>
              </a:ext>
            </a:extLst>
          </p:cNvPr>
          <p:cNvSpPr txBox="1"/>
          <p:nvPr/>
        </p:nvSpPr>
        <p:spPr>
          <a:xfrm>
            <a:off x="8358055" y="5865595"/>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
                <a:solidFill>
                  <a:schemeClr val="bg1"/>
                </a:solidFill>
              </a:rPr>
              <a:t>Ariane 6 User’s Manual, Issue 2 revision 0, </a:t>
            </a:r>
            <a:r>
              <a:rPr lang="en-US" sz="600" err="1">
                <a:solidFill>
                  <a:schemeClr val="bg1"/>
                </a:solidFill>
              </a:rPr>
              <a:t>arianespace</a:t>
            </a:r>
            <a:r>
              <a:rPr lang="en-US" sz="600">
                <a:solidFill>
                  <a:schemeClr val="bg1"/>
                </a:solidFill>
              </a:rPr>
              <a:t>, </a:t>
            </a:r>
            <a:r>
              <a:rPr lang="en-US" sz="600" err="1">
                <a:solidFill>
                  <a:schemeClr val="bg1"/>
                </a:solidFill>
              </a:rPr>
              <a:t>arianegroup</a:t>
            </a:r>
            <a:endParaRPr lang="en-US" sz="600">
              <a:solidFill>
                <a:schemeClr val="bg1"/>
              </a:solidFill>
              <a:ea typeface="Calibri"/>
              <a:cs typeface="Calibri"/>
            </a:endParaRPr>
          </a:p>
        </p:txBody>
      </p:sp>
      <p:pic>
        <p:nvPicPr>
          <p:cNvPr id="12" name="Image 11" descr="Une image contenant capture d’écran, conception&#10;&#10;Description générée automatiquement">
            <a:extLst>
              <a:ext uri="{FF2B5EF4-FFF2-40B4-BE49-F238E27FC236}">
                <a16:creationId xmlns:a16="http://schemas.microsoft.com/office/drawing/2014/main" id="{8C930FAB-DB81-03DD-CD3F-CF4C73E8C226}"/>
              </a:ext>
            </a:extLst>
          </p:cNvPr>
          <p:cNvPicPr>
            <a:picLocks noChangeAspect="1"/>
          </p:cNvPicPr>
          <p:nvPr/>
        </p:nvPicPr>
        <p:blipFill>
          <a:blip r:embed="rId4"/>
          <a:stretch>
            <a:fillRect/>
          </a:stretch>
        </p:blipFill>
        <p:spPr>
          <a:xfrm>
            <a:off x="9448801" y="2454666"/>
            <a:ext cx="1193260" cy="2762659"/>
          </a:xfrm>
          <a:prstGeom prst="rect">
            <a:avLst/>
          </a:prstGeom>
        </p:spPr>
      </p:pic>
      <p:sp>
        <p:nvSpPr>
          <p:cNvPr id="16" name="Text Placeholder 12">
            <a:extLst>
              <a:ext uri="{FF2B5EF4-FFF2-40B4-BE49-F238E27FC236}">
                <a16:creationId xmlns:a16="http://schemas.microsoft.com/office/drawing/2014/main" id="{79222AB1-379F-6421-4F70-942005321CC1}"/>
              </a:ext>
            </a:extLst>
          </p:cNvPr>
          <p:cNvSpPr txBox="1">
            <a:spLocks/>
          </p:cNvSpPr>
          <p:nvPr/>
        </p:nvSpPr>
        <p:spPr>
          <a:xfrm>
            <a:off x="246001" y="3977490"/>
            <a:ext cx="8402699" cy="514367"/>
          </a:xfrm>
          <a:prstGeom prst="rect">
            <a:avLst/>
          </a:prstGeom>
        </p:spPr>
        <p:txBody>
          <a:bodyPr vert="horz" lIns="91440" tIns="45720" rIns="91440" bIns="45720" rtlCol="0">
            <a:norm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r>
              <a:rPr lang="en-GB"/>
              <a:t>Proposed launcher : </a:t>
            </a:r>
            <a:r>
              <a:rPr lang="en-US" sz="2800" b="1">
                <a:solidFill>
                  <a:schemeClr val="bg1"/>
                </a:solidFill>
                <a:cs typeface="Arial"/>
              </a:rPr>
              <a:t>Ariane 62 - long fairing</a:t>
            </a:r>
            <a:endParaRPr lang="en-GB"/>
          </a:p>
        </p:txBody>
      </p:sp>
      <p:cxnSp>
        <p:nvCxnSpPr>
          <p:cNvPr id="17" name="Straight Connector 16">
            <a:extLst>
              <a:ext uri="{FF2B5EF4-FFF2-40B4-BE49-F238E27FC236}">
                <a16:creationId xmlns:a16="http://schemas.microsoft.com/office/drawing/2014/main" id="{E5243A03-F454-BD7C-CDFB-E4CED3E2D660}"/>
              </a:ext>
            </a:extLst>
          </p:cNvPr>
          <p:cNvCxnSpPr>
            <a:cxnSpLocks/>
          </p:cNvCxnSpPr>
          <p:nvPr/>
        </p:nvCxnSpPr>
        <p:spPr>
          <a:xfrm>
            <a:off x="284536" y="4486638"/>
            <a:ext cx="38492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12">
            <a:extLst>
              <a:ext uri="{FF2B5EF4-FFF2-40B4-BE49-F238E27FC236}">
                <a16:creationId xmlns:a16="http://schemas.microsoft.com/office/drawing/2014/main" id="{F4E41145-56B3-8DB9-C7DB-678376C6E383}"/>
              </a:ext>
            </a:extLst>
          </p:cNvPr>
          <p:cNvSpPr txBox="1">
            <a:spLocks/>
          </p:cNvSpPr>
          <p:nvPr/>
        </p:nvSpPr>
        <p:spPr>
          <a:xfrm>
            <a:off x="252330" y="4676670"/>
            <a:ext cx="8076037" cy="1080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alibri,Sans-Serif"/>
              <a:buChar char="-"/>
            </a:pPr>
            <a:r>
              <a:rPr lang="en-US" sz="2800">
                <a:solidFill>
                  <a:schemeClr val="bg1"/>
                </a:solidFill>
                <a:cs typeface="Arial"/>
              </a:rPr>
              <a:t>Performance: 3300kg for L2 orbit</a:t>
            </a:r>
          </a:p>
          <a:p>
            <a:pPr marL="457200" indent="-457200">
              <a:buFont typeface="Calibri,Sans-Serif"/>
              <a:buChar char="-"/>
            </a:pPr>
            <a:r>
              <a:rPr lang="en-US" sz="2800">
                <a:solidFill>
                  <a:schemeClr val="bg1"/>
                </a:solidFill>
                <a:cs typeface="Arial"/>
              </a:rPr>
              <a:t>Max. usable diameter extension: </a:t>
            </a:r>
            <a:r>
              <a:rPr lang="en-US" sz="2800">
                <a:solidFill>
                  <a:schemeClr val="bg1"/>
                </a:solidFill>
                <a:cs typeface="Calibri"/>
              </a:rPr>
              <a:t>Ø</a:t>
            </a:r>
            <a:r>
              <a:rPr lang="en-US" sz="2800">
                <a:solidFill>
                  <a:schemeClr val="bg1"/>
                </a:solidFill>
                <a:cs typeface="Arial"/>
              </a:rPr>
              <a:t>4.7m</a:t>
            </a:r>
            <a:endParaRPr lang="en-GB"/>
          </a:p>
          <a:p>
            <a:pPr marL="0" indent="0">
              <a:buFont typeface="Arial" panose="020B0604020202020204" pitchFamily="34" charset="0"/>
              <a:buNone/>
            </a:pPr>
            <a:endParaRPr lang="en-GB"/>
          </a:p>
          <a:p>
            <a:pPr marL="0" indent="0">
              <a:buFont typeface="Arial" panose="020B0604020202020204" pitchFamily="34" charset="0"/>
              <a:buNone/>
            </a:pPr>
            <a:endParaRPr lang="en-GB"/>
          </a:p>
        </p:txBody>
      </p:sp>
    </p:spTree>
    <p:extLst>
      <p:ext uri="{BB962C8B-B14F-4D97-AF65-F5344CB8AC3E}">
        <p14:creationId xmlns:p14="http://schemas.microsoft.com/office/powerpoint/2010/main" val="235097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647E9A-E3EC-7FA3-4B82-286E539277F4}"/>
              </a:ext>
            </a:extLst>
          </p:cNvPr>
          <p:cNvSpPr/>
          <p:nvPr/>
        </p:nvSpPr>
        <p:spPr>
          <a:xfrm>
            <a:off x="342831" y="1216626"/>
            <a:ext cx="5520554" cy="924773"/>
          </a:xfrm>
          <a:prstGeom prst="rect">
            <a:avLst/>
          </a:prstGeom>
          <a:solidFill>
            <a:srgbClr val="4F9A7A">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Science Case</a:t>
            </a:r>
            <a:endParaRPr lang="en-CH" sz="4000">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6BEAAFE9-44C9-2730-434E-28F725D4F992}"/>
              </a:ext>
            </a:extLst>
          </p:cNvPr>
          <p:cNvSpPr/>
          <p:nvPr/>
        </p:nvSpPr>
        <p:spPr>
          <a:xfrm>
            <a:off x="342831" y="2532080"/>
            <a:ext cx="5520554" cy="924773"/>
          </a:xfrm>
          <a:prstGeom prst="rect">
            <a:avLst/>
          </a:prstGeom>
          <a:solidFill>
            <a:schemeClr val="accent2">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Observatory</a:t>
            </a:r>
            <a:endParaRPr lang="en-CH" sz="4000">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270DA612-F0AC-AFEC-2FC0-FECFFDBA9D79}"/>
              </a:ext>
            </a:extLst>
          </p:cNvPr>
          <p:cNvSpPr/>
          <p:nvPr/>
        </p:nvSpPr>
        <p:spPr>
          <a:xfrm>
            <a:off x="342831" y="3847535"/>
            <a:ext cx="5520554" cy="924773"/>
          </a:xfrm>
          <a:prstGeom prst="rect">
            <a:avLst/>
          </a:prstGeom>
          <a:solidFill>
            <a:schemeClr val="accent4">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Spacecraft</a:t>
            </a:r>
            <a:endParaRPr lang="en-CH" sz="4000">
              <a:latin typeface="Helvetica" panose="020B06040202020202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5969B26E-CB38-97CC-EC57-E0FCC4E5EA07}"/>
              </a:ext>
            </a:extLst>
          </p:cNvPr>
          <p:cNvSpPr/>
          <p:nvPr/>
        </p:nvSpPr>
        <p:spPr>
          <a:xfrm>
            <a:off x="342831" y="5162990"/>
            <a:ext cx="5520554" cy="924773"/>
          </a:xfrm>
          <a:prstGeom prst="rect">
            <a:avLst/>
          </a:prstGeom>
          <a:solidFill>
            <a:schemeClr val="accent5">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a:latin typeface="Helvetica" panose="020B0604020202020204" pitchFamily="34" charset="0"/>
                <a:cs typeface="Helvetica" panose="020B0604020202020204" pitchFamily="34" charset="0"/>
              </a:rPr>
              <a:t>Conclusion</a:t>
            </a:r>
            <a:endParaRPr lang="en-CH" sz="4000">
              <a:latin typeface="Helvetica" panose="020B0604020202020204" pitchFamily="34" charset="0"/>
              <a:cs typeface="Helvetica" panose="020B0604020202020204" pitchFamily="34" charset="0"/>
            </a:endParaRPr>
          </a:p>
        </p:txBody>
      </p:sp>
      <p:sp>
        <p:nvSpPr>
          <p:cNvPr id="23" name="Title 1">
            <a:extLst>
              <a:ext uri="{FF2B5EF4-FFF2-40B4-BE49-F238E27FC236}">
                <a16:creationId xmlns:a16="http://schemas.microsoft.com/office/drawing/2014/main" id="{B5645E8D-3A19-F4F0-0CF2-3A50244C5827}"/>
              </a:ext>
            </a:extLst>
          </p:cNvPr>
          <p:cNvSpPr txBox="1">
            <a:spLocks/>
          </p:cNvSpPr>
          <p:nvPr/>
        </p:nvSpPr>
        <p:spPr>
          <a:xfrm>
            <a:off x="248264" y="245933"/>
            <a:ext cx="10515600" cy="666879"/>
          </a:xfrm>
          <a:prstGeom prst="rect">
            <a:avLst/>
          </a:prstGeom>
          <a:effectLst>
            <a:outerShdw blurRad="50800" dist="38100" dir="2700000" algn="tl" rotWithShape="0">
              <a:prstClr val="black"/>
            </a:outerShdw>
          </a:effectLst>
        </p:spPr>
        <p:txBody>
          <a:bodyPr anchor="b">
            <a:normAutofit fontScale="97500"/>
          </a:bodyPr>
          <a:lstStyle>
            <a:lvl1pPr algn="l" defTabSz="914400" rtl="0" eaLnBrk="1" latinLnBrk="0" hangingPunct="1">
              <a:lnSpc>
                <a:spcPct val="90000"/>
              </a:lnSpc>
              <a:spcBef>
                <a:spcPct val="0"/>
              </a:spcBef>
              <a:buNone/>
              <a:defRPr sz="6000" kern="1200">
                <a:solidFill>
                  <a:schemeClr val="bg1"/>
                </a:solidFill>
                <a:latin typeface="Helvetica" pitchFamily="2" charset="0"/>
                <a:ea typeface="+mj-ea"/>
                <a:cs typeface="+mj-cs"/>
              </a:defRPr>
            </a:lvl1pPr>
          </a:lstStyle>
          <a:p>
            <a:r>
              <a:rPr lang="en-GB" sz="4000">
                <a:latin typeface="Franklin Gothic Medium" panose="020B0603020102020204" pitchFamily="34" charset="0"/>
              </a:rPr>
              <a:t>Table of Content: Science Case</a:t>
            </a:r>
          </a:p>
        </p:txBody>
      </p:sp>
      <p:sp>
        <p:nvSpPr>
          <p:cNvPr id="2" name="Rectangle 1">
            <a:extLst>
              <a:ext uri="{FF2B5EF4-FFF2-40B4-BE49-F238E27FC236}">
                <a16:creationId xmlns:a16="http://schemas.microsoft.com/office/drawing/2014/main" id="{9D1135C1-B592-F969-933E-1AC1B1EDB03A}"/>
              </a:ext>
            </a:extLst>
          </p:cNvPr>
          <p:cNvSpPr/>
          <p:nvPr/>
        </p:nvSpPr>
        <p:spPr>
          <a:xfrm>
            <a:off x="6328615" y="1310403"/>
            <a:ext cx="5520554" cy="830996"/>
          </a:xfrm>
          <a:prstGeom prst="rect">
            <a:avLst/>
          </a:prstGeom>
          <a:solidFill>
            <a:srgbClr val="595959">
              <a:alpha val="80000"/>
            </a:srgbClr>
          </a:solidFill>
          <a:ln w="28575">
            <a:solidFill>
              <a:srgbClr val="4F9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panose="020B0604020202020204" pitchFamily="34" charset="0"/>
                <a:cs typeface="Helvetica" panose="020B0604020202020204" pitchFamily="34" charset="0"/>
              </a:rPr>
              <a:t>Primary Science Case</a:t>
            </a:r>
            <a:endParaRPr lang="en-CH" sz="34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D0A7C29-501C-2BB1-F052-B0D9DEE51F48}"/>
              </a:ext>
            </a:extLst>
          </p:cNvPr>
          <p:cNvSpPr/>
          <p:nvPr/>
        </p:nvSpPr>
        <p:spPr>
          <a:xfrm>
            <a:off x="6328615" y="2445057"/>
            <a:ext cx="5520554" cy="830996"/>
          </a:xfrm>
          <a:prstGeom prst="rect">
            <a:avLst/>
          </a:prstGeom>
          <a:solidFill>
            <a:srgbClr val="595959">
              <a:alpha val="80000"/>
            </a:srgbClr>
          </a:solidFill>
          <a:ln w="28575">
            <a:solidFill>
              <a:srgbClr val="4F9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panose="020B0604020202020204" pitchFamily="34" charset="0"/>
                <a:cs typeface="Helvetica" panose="020B0604020202020204" pitchFamily="34" charset="0"/>
              </a:rPr>
              <a:t>Secondary Science Cases</a:t>
            </a:r>
            <a:endParaRPr lang="en-CH" sz="3400">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484F55BB-36C7-F088-CB4A-71BCF48EC129}"/>
              </a:ext>
            </a:extLst>
          </p:cNvPr>
          <p:cNvSpPr/>
          <p:nvPr/>
        </p:nvSpPr>
        <p:spPr>
          <a:xfrm>
            <a:off x="6328613" y="3579711"/>
            <a:ext cx="5520554" cy="830996"/>
          </a:xfrm>
          <a:prstGeom prst="rect">
            <a:avLst/>
          </a:prstGeom>
          <a:solidFill>
            <a:srgbClr val="595959">
              <a:alpha val="80000"/>
            </a:srgbClr>
          </a:solidFill>
          <a:ln w="28575">
            <a:solidFill>
              <a:srgbClr val="4F9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panose="020B0604020202020204" pitchFamily="34" charset="0"/>
                <a:cs typeface="Helvetica" panose="020B0604020202020204" pitchFamily="34" charset="0"/>
              </a:rPr>
              <a:t>Science Breakdown</a:t>
            </a:r>
            <a:endParaRPr lang="en-CH" sz="340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2C469D50-FA7E-19F9-B9D1-3CDBCB19979E}"/>
              </a:ext>
            </a:extLst>
          </p:cNvPr>
          <p:cNvSpPr/>
          <p:nvPr/>
        </p:nvSpPr>
        <p:spPr>
          <a:xfrm>
            <a:off x="6328613" y="4714365"/>
            <a:ext cx="5520554" cy="830996"/>
          </a:xfrm>
          <a:prstGeom prst="rect">
            <a:avLst/>
          </a:prstGeom>
          <a:solidFill>
            <a:srgbClr val="595959">
              <a:alpha val="80000"/>
            </a:srgbClr>
          </a:solidFill>
          <a:ln w="28575">
            <a:solidFill>
              <a:srgbClr val="4F9A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panose="020B0604020202020204" pitchFamily="34" charset="0"/>
                <a:cs typeface="Helvetica" panose="020B0604020202020204" pitchFamily="34" charset="0"/>
              </a:rPr>
              <a:t>Science Requirements</a:t>
            </a:r>
            <a:endParaRPr lang="en-CH" sz="3400">
              <a:latin typeface="Helvetica" panose="020B0604020202020204" pitchFamily="34" charset="0"/>
              <a:cs typeface="Helvetica" panose="020B0604020202020204" pitchFamily="34" charset="0"/>
            </a:endParaRPr>
          </a:p>
        </p:txBody>
      </p:sp>
      <p:sp>
        <p:nvSpPr>
          <p:cNvPr id="6" name="Left Brace 5">
            <a:extLst>
              <a:ext uri="{FF2B5EF4-FFF2-40B4-BE49-F238E27FC236}">
                <a16:creationId xmlns:a16="http://schemas.microsoft.com/office/drawing/2014/main" id="{66A929C7-2EF3-1298-2C20-9D7B69E25F69}"/>
              </a:ext>
            </a:extLst>
          </p:cNvPr>
          <p:cNvSpPr/>
          <p:nvPr/>
        </p:nvSpPr>
        <p:spPr>
          <a:xfrm>
            <a:off x="5863386" y="1310403"/>
            <a:ext cx="465227" cy="4234958"/>
          </a:xfrm>
          <a:prstGeom prst="leftBrace">
            <a:avLst>
              <a:gd name="adj1" fmla="val 8333"/>
              <a:gd name="adj2" fmla="val 7017"/>
            </a:avLst>
          </a:prstGeom>
          <a:ln w="57150">
            <a:solidFill>
              <a:srgbClr val="4F9A7A">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Slide Number Placeholder 1">
            <a:extLst>
              <a:ext uri="{FF2B5EF4-FFF2-40B4-BE49-F238E27FC236}">
                <a16:creationId xmlns:a16="http://schemas.microsoft.com/office/drawing/2014/main" id="{3095C071-19F7-D6F0-9ACF-9D0C4949DC26}"/>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smtClean="0"/>
              <a:pPr algn="r"/>
              <a:t>8</a:t>
            </a:fld>
            <a:endParaRPr lang="en-SE"/>
          </a:p>
        </p:txBody>
      </p:sp>
    </p:spTree>
    <p:extLst>
      <p:ext uri="{BB962C8B-B14F-4D97-AF65-F5344CB8AC3E}">
        <p14:creationId xmlns:p14="http://schemas.microsoft.com/office/powerpoint/2010/main" val="124045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9" name="Content Placeholder 8">
            <a:extLst>
              <a:ext uri="{FF2B5EF4-FFF2-40B4-BE49-F238E27FC236}">
                <a16:creationId xmlns:a16="http://schemas.microsoft.com/office/drawing/2014/main" id="{D8BFD5A5-6D7F-4439-95FE-34A10DBED4A7}"/>
              </a:ext>
            </a:extLst>
          </p:cNvPr>
          <p:cNvSpPr>
            <a:spLocks noGrp="1"/>
          </p:cNvSpPr>
          <p:nvPr>
            <p:ph idx="1"/>
          </p:nvPr>
        </p:nvSpPr>
        <p:spPr>
          <a:xfrm>
            <a:off x="248263" y="1283111"/>
            <a:ext cx="6796003" cy="4999702"/>
          </a:xfrm>
        </p:spPr>
        <p:txBody>
          <a:bodyPr/>
          <a:lstStyle/>
          <a:p>
            <a:pPr marL="0" indent="0">
              <a:buNone/>
            </a:pPr>
            <a:r>
              <a:rPr lang="en-GB" sz="2800" b="1">
                <a:cs typeface="Arial"/>
              </a:rPr>
              <a:t>Operational Ground Segment (OGS)</a:t>
            </a:r>
            <a:endParaRPr lang="en-US" sz="2800" b="1">
              <a:cs typeface="Arial"/>
            </a:endParaRPr>
          </a:p>
        </p:txBody>
      </p:sp>
      <p:sp>
        <p:nvSpPr>
          <p:cNvPr id="3" name="Foliennummernplatzhalter 2">
            <a:extLst>
              <a:ext uri="{FF2B5EF4-FFF2-40B4-BE49-F238E27FC236}">
                <a16:creationId xmlns:a16="http://schemas.microsoft.com/office/drawing/2014/main" id="{798BEC7E-BA69-D24C-9D1C-BF4B225D683C}"/>
              </a:ext>
            </a:extLst>
          </p:cNvPr>
          <p:cNvSpPr>
            <a:spLocks noGrp="1"/>
          </p:cNvSpPr>
          <p:nvPr>
            <p:ph type="sldNum" sz="quarter" idx="12"/>
          </p:nvPr>
        </p:nvSpPr>
        <p:spPr/>
        <p:txBody>
          <a:bodyPr lIns="91440" tIns="45720" rIns="91440" bIns="45720" anchor="t"/>
          <a:lstStyle/>
          <a:p>
            <a:pPr algn="r"/>
            <a:r>
              <a:rPr lang="en-SE">
                <a:latin typeface="Helvetica"/>
                <a:cs typeface="Helvetica"/>
              </a:rPr>
              <a:t>8</a:t>
            </a:r>
            <a:r>
              <a:rPr lang="en-US">
                <a:latin typeface="Helvetica"/>
                <a:cs typeface="Helvetica"/>
              </a:rPr>
              <a:t>0</a:t>
            </a:r>
            <a:endParaRPr lang="fr-FR"/>
          </a:p>
        </p:txBody>
      </p:sp>
      <p:sp>
        <p:nvSpPr>
          <p:cNvPr id="2" name="Title 1">
            <a:extLst>
              <a:ext uri="{FF2B5EF4-FFF2-40B4-BE49-F238E27FC236}">
                <a16:creationId xmlns:a16="http://schemas.microsoft.com/office/drawing/2014/main" id="{E072D749-B8A6-CECC-B04C-489ED517B464}"/>
              </a:ext>
            </a:extLst>
          </p:cNvPr>
          <p:cNvSpPr>
            <a:spLocks noGrp="1"/>
          </p:cNvSpPr>
          <p:nvPr>
            <p:ph type="title"/>
          </p:nvPr>
        </p:nvSpPr>
        <p:spPr/>
        <p:txBody>
          <a:bodyPr/>
          <a:lstStyle/>
          <a:p>
            <a:r>
              <a:rPr lang="en-GB"/>
              <a:t>Ground Segment</a:t>
            </a:r>
          </a:p>
        </p:txBody>
      </p:sp>
      <p:sp>
        <p:nvSpPr>
          <p:cNvPr id="12" name="Text Placeholder 11">
            <a:extLst>
              <a:ext uri="{FF2B5EF4-FFF2-40B4-BE49-F238E27FC236}">
                <a16:creationId xmlns:a16="http://schemas.microsoft.com/office/drawing/2014/main" id="{712C70DA-2B50-E4BD-DA43-0DFAE4179A9C}"/>
              </a:ext>
            </a:extLst>
          </p:cNvPr>
          <p:cNvSpPr>
            <a:spLocks noGrp="1"/>
          </p:cNvSpPr>
          <p:nvPr>
            <p:ph type="body" sz="quarter" idx="15"/>
          </p:nvPr>
        </p:nvSpPr>
        <p:spPr>
          <a:xfrm>
            <a:off x="252331" y="1936559"/>
            <a:ext cx="6211888" cy="1060642"/>
          </a:xfrm>
        </p:spPr>
        <p:txBody>
          <a:bodyPr/>
          <a:lstStyle/>
          <a:p>
            <a:r>
              <a:rPr lang="en-GB"/>
              <a:t>Mission Operation Centre (MOC)</a:t>
            </a:r>
          </a:p>
          <a:p>
            <a:r>
              <a:rPr lang="en-GB"/>
              <a:t>Science Ground Segment (SGS)</a:t>
            </a:r>
          </a:p>
          <a:p>
            <a:pPr marL="0" indent="0">
              <a:buNone/>
            </a:pPr>
            <a:endParaRPr lang="en-GB"/>
          </a:p>
        </p:txBody>
      </p:sp>
      <p:pic>
        <p:nvPicPr>
          <p:cNvPr id="7" name="Picture 8">
            <a:extLst>
              <a:ext uri="{FF2B5EF4-FFF2-40B4-BE49-F238E27FC236}">
                <a16:creationId xmlns:a16="http://schemas.microsoft.com/office/drawing/2014/main" id="{F55FE221-76EE-EEAA-FB8C-20E5B6ED58AF}"/>
              </a:ext>
            </a:extLst>
          </p:cNvPr>
          <p:cNvPicPr>
            <a:picLocks noChangeAspect="1"/>
          </p:cNvPicPr>
          <p:nvPr/>
        </p:nvPicPr>
        <p:blipFill>
          <a:blip r:embed="rId3"/>
          <a:stretch>
            <a:fillRect/>
          </a:stretch>
        </p:blipFill>
        <p:spPr>
          <a:xfrm>
            <a:off x="6811034" y="1832538"/>
            <a:ext cx="5273984" cy="3695401"/>
          </a:xfrm>
          <a:prstGeom prst="rect">
            <a:avLst/>
          </a:prstGeom>
        </p:spPr>
      </p:pic>
      <p:sp>
        <p:nvSpPr>
          <p:cNvPr id="15" name="Text Placeholder 11">
            <a:extLst>
              <a:ext uri="{FF2B5EF4-FFF2-40B4-BE49-F238E27FC236}">
                <a16:creationId xmlns:a16="http://schemas.microsoft.com/office/drawing/2014/main" id="{90B89CF0-8653-24CC-164B-F78E69356192}"/>
              </a:ext>
            </a:extLst>
          </p:cNvPr>
          <p:cNvSpPr txBox="1">
            <a:spLocks/>
          </p:cNvSpPr>
          <p:nvPr/>
        </p:nvSpPr>
        <p:spPr>
          <a:xfrm>
            <a:off x="252331" y="4072759"/>
            <a:ext cx="7079802" cy="147924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Font typeface="Arial"/>
              <a:buChar char="•"/>
            </a:pPr>
            <a:r>
              <a:rPr lang="en-GB" sz="2800">
                <a:latin typeface="Helvetica"/>
                <a:cs typeface="Arial"/>
              </a:rPr>
              <a:t>ESA ESTRACK Deep Space Network</a:t>
            </a:r>
          </a:p>
          <a:p>
            <a:pPr marL="342900" lvl="1" indent="-342900">
              <a:buFont typeface="Arial"/>
              <a:buChar char="•"/>
            </a:pPr>
            <a:r>
              <a:rPr lang="en-GB" sz="2800">
                <a:latin typeface="Helvetica"/>
                <a:cs typeface="Arial"/>
              </a:rPr>
              <a:t>35 m deep space antennas</a:t>
            </a:r>
          </a:p>
          <a:p>
            <a:pPr marL="800100" lvl="2" indent="-342900">
              <a:buFont typeface="Courier New"/>
              <a:buChar char="o"/>
            </a:pPr>
            <a:r>
              <a:rPr lang="en-GB" sz="2800">
                <a:latin typeface="Helvetica"/>
                <a:cs typeface="Arial"/>
              </a:rPr>
              <a:t>CEBREROS-1 (X / X Ka)</a:t>
            </a:r>
          </a:p>
          <a:p>
            <a:pPr marL="800100" lvl="2" indent="-342900">
              <a:buFont typeface="Courier New"/>
              <a:buChar char="o"/>
            </a:pPr>
            <a:r>
              <a:rPr lang="en-GB" sz="2800">
                <a:latin typeface="Helvetica"/>
                <a:cs typeface="Arial"/>
              </a:rPr>
              <a:t>MALARGÜE-1 (X Ka / X Ka)</a:t>
            </a:r>
          </a:p>
          <a:p>
            <a:pPr marL="800100" lvl="2" indent="-342900">
              <a:buFont typeface="Courier New"/>
              <a:buChar char="o"/>
            </a:pPr>
            <a:r>
              <a:rPr lang="en-GB" sz="2800">
                <a:latin typeface="Helvetica"/>
                <a:cs typeface="Arial"/>
              </a:rPr>
              <a:t>NEW NORCIA-1 (S X / S X)</a:t>
            </a:r>
          </a:p>
        </p:txBody>
      </p:sp>
      <p:sp>
        <p:nvSpPr>
          <p:cNvPr id="16" name="Text Placeholder 12">
            <a:extLst>
              <a:ext uri="{FF2B5EF4-FFF2-40B4-BE49-F238E27FC236}">
                <a16:creationId xmlns:a16="http://schemas.microsoft.com/office/drawing/2014/main" id="{E6016D93-8E52-37B8-5483-22ABB1BF6604}"/>
              </a:ext>
            </a:extLst>
          </p:cNvPr>
          <p:cNvSpPr txBox="1">
            <a:spLocks/>
          </p:cNvSpPr>
          <p:nvPr/>
        </p:nvSpPr>
        <p:spPr>
          <a:xfrm>
            <a:off x="246001" y="3424282"/>
            <a:ext cx="8402699" cy="514367"/>
          </a:xfrm>
          <a:prstGeom prst="rect">
            <a:avLst/>
          </a:prstGeom>
        </p:spPr>
        <p:txBody>
          <a:bodyPr vert="horz" lIns="91440" tIns="45720" rIns="91440" bIns="45720" rtlCol="0">
            <a:normAutofit/>
          </a:bodyPr>
          <a:lst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Font typeface="Arial" panose="020B0604020202020204" pitchFamily="34" charset="0"/>
              <a:buNone/>
            </a:pPr>
            <a:r>
              <a:rPr lang="nl-NL" err="1"/>
              <a:t>Ground</a:t>
            </a:r>
            <a:r>
              <a:rPr lang="nl-NL"/>
              <a:t> Station Network</a:t>
            </a:r>
            <a:endParaRPr lang="en-GB"/>
          </a:p>
        </p:txBody>
      </p:sp>
      <p:cxnSp>
        <p:nvCxnSpPr>
          <p:cNvPr id="17" name="Straight Connector 16">
            <a:extLst>
              <a:ext uri="{FF2B5EF4-FFF2-40B4-BE49-F238E27FC236}">
                <a16:creationId xmlns:a16="http://schemas.microsoft.com/office/drawing/2014/main" id="{27687E67-F40F-DA03-C72B-0EEDD7E7C8FA}"/>
              </a:ext>
            </a:extLst>
          </p:cNvPr>
          <p:cNvCxnSpPr>
            <a:cxnSpLocks/>
          </p:cNvCxnSpPr>
          <p:nvPr/>
        </p:nvCxnSpPr>
        <p:spPr>
          <a:xfrm>
            <a:off x="246001" y="3921020"/>
            <a:ext cx="38492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426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B7291660-6C77-B6F2-330A-091DD9D470D9}"/>
              </a:ext>
            </a:extLst>
          </p:cNvPr>
          <p:cNvSpPr>
            <a:spLocks noGrp="1"/>
          </p:cNvSpPr>
          <p:nvPr>
            <p:ph type="sldNum" sz="quarter" idx="12"/>
          </p:nvPr>
        </p:nvSpPr>
        <p:spPr/>
        <p:txBody>
          <a:bodyPr lIns="91440" tIns="45720" rIns="91440" bIns="45720" anchor="t"/>
          <a:lstStyle/>
          <a:p>
            <a:pPr algn="r"/>
            <a:r>
              <a:rPr lang="en-SE">
                <a:latin typeface="Helvetica"/>
                <a:cs typeface="Helvetica"/>
              </a:rPr>
              <a:t>8</a:t>
            </a:r>
            <a:r>
              <a:rPr lang="en-US">
                <a:latin typeface="Helvetica"/>
                <a:cs typeface="Helvetica"/>
              </a:rPr>
              <a:t>1</a:t>
            </a:r>
            <a:endParaRPr lang="fr-FR"/>
          </a:p>
        </p:txBody>
      </p:sp>
      <p:sp>
        <p:nvSpPr>
          <p:cNvPr id="7" name="Title 6">
            <a:extLst>
              <a:ext uri="{FF2B5EF4-FFF2-40B4-BE49-F238E27FC236}">
                <a16:creationId xmlns:a16="http://schemas.microsoft.com/office/drawing/2014/main" id="{351F1A6E-8036-AF4C-635E-DA45421BF27A}"/>
              </a:ext>
            </a:extLst>
          </p:cNvPr>
          <p:cNvSpPr>
            <a:spLocks noGrp="1"/>
          </p:cNvSpPr>
          <p:nvPr>
            <p:ph type="title"/>
          </p:nvPr>
        </p:nvSpPr>
        <p:spPr/>
        <p:txBody>
          <a:bodyPr/>
          <a:lstStyle/>
          <a:p>
            <a:r>
              <a:rPr lang="en-GB"/>
              <a:t>Data Pipeline</a:t>
            </a:r>
          </a:p>
        </p:txBody>
      </p:sp>
      <p:pic>
        <p:nvPicPr>
          <p:cNvPr id="2" name="Picture 6" descr="Diagram of a mission&#10;&#10;Description automatically generated">
            <a:extLst>
              <a:ext uri="{FF2B5EF4-FFF2-40B4-BE49-F238E27FC236}">
                <a16:creationId xmlns:a16="http://schemas.microsoft.com/office/drawing/2014/main" id="{42059625-77FD-9D84-6258-E4C4CA0F2F09}"/>
              </a:ext>
            </a:extLst>
          </p:cNvPr>
          <p:cNvPicPr>
            <a:picLocks noChangeAspect="1"/>
          </p:cNvPicPr>
          <p:nvPr/>
        </p:nvPicPr>
        <p:blipFill rotWithShape="1">
          <a:blip r:embed="rId3"/>
          <a:srcRect l="2150" t="3557" r="1935" b="137"/>
          <a:stretch/>
        </p:blipFill>
        <p:spPr>
          <a:xfrm>
            <a:off x="929951" y="1070622"/>
            <a:ext cx="10402155" cy="5469590"/>
          </a:xfrm>
          <a:prstGeom prst="rect">
            <a:avLst/>
          </a:prstGeom>
        </p:spPr>
      </p:pic>
    </p:spTree>
    <p:extLst>
      <p:ext uri="{BB962C8B-B14F-4D97-AF65-F5344CB8AC3E}">
        <p14:creationId xmlns:p14="http://schemas.microsoft.com/office/powerpoint/2010/main" val="1248823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647E9A-E3EC-7FA3-4B82-286E539277F4}"/>
              </a:ext>
            </a:extLst>
          </p:cNvPr>
          <p:cNvSpPr/>
          <p:nvPr/>
        </p:nvSpPr>
        <p:spPr>
          <a:xfrm>
            <a:off x="342831" y="1216626"/>
            <a:ext cx="5520554" cy="924773"/>
          </a:xfrm>
          <a:prstGeom prst="rect">
            <a:avLst/>
          </a:prstGeom>
          <a:solidFill>
            <a:srgbClr val="4F9A7A">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Science Case</a:t>
            </a:r>
            <a:endParaRPr lang="en-CH" sz="4000">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6BEAAFE9-44C9-2730-434E-28F725D4F992}"/>
              </a:ext>
            </a:extLst>
          </p:cNvPr>
          <p:cNvSpPr/>
          <p:nvPr/>
        </p:nvSpPr>
        <p:spPr>
          <a:xfrm>
            <a:off x="342831" y="2532080"/>
            <a:ext cx="5520554" cy="924773"/>
          </a:xfrm>
          <a:prstGeom prst="rect">
            <a:avLst/>
          </a:prstGeom>
          <a:solidFill>
            <a:schemeClr val="accent2">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latin typeface="Helvetica"/>
                <a:cs typeface="Helvetica"/>
              </a:rPr>
              <a:t>Observatory</a:t>
            </a:r>
            <a:endParaRPr lang="en-CH" sz="4000">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270DA612-F0AC-AFEC-2FC0-FECFFDBA9D79}"/>
              </a:ext>
            </a:extLst>
          </p:cNvPr>
          <p:cNvSpPr/>
          <p:nvPr/>
        </p:nvSpPr>
        <p:spPr>
          <a:xfrm>
            <a:off x="342831" y="3847535"/>
            <a:ext cx="5520554" cy="924773"/>
          </a:xfrm>
          <a:prstGeom prst="rect">
            <a:avLst/>
          </a:prstGeom>
          <a:solidFill>
            <a:schemeClr val="accent4">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Helvetica" panose="020B0604020202020204" pitchFamily="34" charset="0"/>
                <a:cs typeface="Helvetica" panose="020B0604020202020204" pitchFamily="34" charset="0"/>
              </a:rPr>
              <a:t>Spacecraft</a:t>
            </a:r>
            <a:endParaRPr lang="en-CH" sz="4000">
              <a:latin typeface="Helvetica" panose="020B06040202020202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5969B26E-CB38-97CC-EC57-E0FCC4E5EA07}"/>
              </a:ext>
            </a:extLst>
          </p:cNvPr>
          <p:cNvSpPr/>
          <p:nvPr/>
        </p:nvSpPr>
        <p:spPr>
          <a:xfrm>
            <a:off x="342831" y="5162990"/>
            <a:ext cx="5520554" cy="924773"/>
          </a:xfrm>
          <a:prstGeom prst="rect">
            <a:avLst/>
          </a:prstGeom>
          <a:solidFill>
            <a:schemeClr val="accent5">
              <a:alpha val="80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a:latin typeface="Helvetica" panose="020B0604020202020204" pitchFamily="34" charset="0"/>
                <a:cs typeface="Helvetica" panose="020B0604020202020204" pitchFamily="34" charset="0"/>
              </a:rPr>
              <a:t>Conclusion</a:t>
            </a:r>
            <a:endParaRPr lang="en-CH" sz="4000">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9D1135C1-B592-F969-933E-1AC1B1EDB03A}"/>
              </a:ext>
            </a:extLst>
          </p:cNvPr>
          <p:cNvSpPr/>
          <p:nvPr/>
        </p:nvSpPr>
        <p:spPr>
          <a:xfrm>
            <a:off x="6328613" y="1796708"/>
            <a:ext cx="5520554" cy="830996"/>
          </a:xfrm>
          <a:prstGeom prst="rect">
            <a:avLst/>
          </a:prstGeom>
          <a:solidFill>
            <a:srgbClr val="595959">
              <a:alpha val="80000"/>
            </a:srgbClr>
          </a:solidFill>
          <a:ln w="28575">
            <a:solidFill>
              <a:srgbClr val="058D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400">
                <a:latin typeface="Helvetica" panose="020B0604020202020204" pitchFamily="34" charset="0"/>
                <a:cs typeface="Helvetica" panose="020B0604020202020204" pitchFamily="34" charset="0"/>
              </a:rPr>
              <a:t>Testing and Qualification</a:t>
            </a:r>
            <a:endParaRPr lang="en-CH" sz="340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D0A7C29-501C-2BB1-F052-B0D9DEE51F48}"/>
              </a:ext>
            </a:extLst>
          </p:cNvPr>
          <p:cNvSpPr/>
          <p:nvPr/>
        </p:nvSpPr>
        <p:spPr>
          <a:xfrm>
            <a:off x="6328613" y="2994466"/>
            <a:ext cx="5520554" cy="830996"/>
          </a:xfrm>
          <a:prstGeom prst="rect">
            <a:avLst/>
          </a:prstGeom>
          <a:solidFill>
            <a:srgbClr val="595959">
              <a:alpha val="80000"/>
            </a:srgbClr>
          </a:solidFill>
          <a:ln w="28575">
            <a:solidFill>
              <a:srgbClr val="058D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400">
                <a:latin typeface="Helvetica" panose="020B0604020202020204" pitchFamily="34" charset="0"/>
                <a:cs typeface="Helvetica" panose="020B0604020202020204" pitchFamily="34" charset="0"/>
              </a:rPr>
              <a:t>Risk Assessment</a:t>
            </a:r>
            <a:endParaRPr lang="en-CH" sz="3400">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484F55BB-36C7-F088-CB4A-71BCF48EC129}"/>
              </a:ext>
            </a:extLst>
          </p:cNvPr>
          <p:cNvSpPr/>
          <p:nvPr/>
        </p:nvSpPr>
        <p:spPr>
          <a:xfrm>
            <a:off x="6328613" y="4125696"/>
            <a:ext cx="5520554" cy="830996"/>
          </a:xfrm>
          <a:prstGeom prst="rect">
            <a:avLst/>
          </a:prstGeom>
          <a:solidFill>
            <a:srgbClr val="595959">
              <a:alpha val="80000"/>
            </a:srgbClr>
          </a:solidFill>
          <a:ln w="28575">
            <a:solidFill>
              <a:srgbClr val="058D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400">
                <a:latin typeface="Helvetica" panose="020B0604020202020204" pitchFamily="34" charset="0"/>
                <a:cs typeface="Helvetica" panose="020B0604020202020204" pitchFamily="34" charset="0"/>
              </a:rPr>
              <a:t>Cost Assessment</a:t>
            </a:r>
            <a:endParaRPr lang="en-CH" sz="340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2C469D50-FA7E-19F9-B9D1-3CDBCB19979E}"/>
              </a:ext>
            </a:extLst>
          </p:cNvPr>
          <p:cNvSpPr/>
          <p:nvPr/>
        </p:nvSpPr>
        <p:spPr>
          <a:xfrm>
            <a:off x="6328613" y="5260350"/>
            <a:ext cx="5520554" cy="830996"/>
          </a:xfrm>
          <a:prstGeom prst="rect">
            <a:avLst/>
          </a:prstGeom>
          <a:solidFill>
            <a:srgbClr val="595959">
              <a:alpha val="80000"/>
            </a:srgbClr>
          </a:solidFill>
          <a:ln w="28575">
            <a:solidFill>
              <a:srgbClr val="058D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400">
                <a:latin typeface="Helvetica" panose="020B0604020202020204" pitchFamily="34" charset="0"/>
                <a:cs typeface="Helvetica" panose="020B0604020202020204" pitchFamily="34" charset="0"/>
              </a:rPr>
              <a:t>S</a:t>
            </a:r>
            <a:r>
              <a:rPr lang="en-GB" sz="3400" err="1">
                <a:latin typeface="Helvetica" panose="020B0604020202020204" pitchFamily="34" charset="0"/>
                <a:cs typeface="Helvetica" panose="020B0604020202020204" pitchFamily="34" charset="0"/>
              </a:rPr>
              <a:t>ummary</a:t>
            </a:r>
            <a:endParaRPr lang="en-CH" sz="3400">
              <a:latin typeface="Helvetica" panose="020B0604020202020204" pitchFamily="34" charset="0"/>
              <a:cs typeface="Helvetica" panose="020B0604020202020204" pitchFamily="34" charset="0"/>
            </a:endParaRPr>
          </a:p>
        </p:txBody>
      </p:sp>
      <p:sp>
        <p:nvSpPr>
          <p:cNvPr id="6" name="Left Brace 5">
            <a:extLst>
              <a:ext uri="{FF2B5EF4-FFF2-40B4-BE49-F238E27FC236}">
                <a16:creationId xmlns:a16="http://schemas.microsoft.com/office/drawing/2014/main" id="{66A929C7-2EF3-1298-2C20-9D7B69E25F69}"/>
              </a:ext>
            </a:extLst>
          </p:cNvPr>
          <p:cNvSpPr/>
          <p:nvPr/>
        </p:nvSpPr>
        <p:spPr>
          <a:xfrm>
            <a:off x="5863386" y="1852805"/>
            <a:ext cx="465227" cy="4234958"/>
          </a:xfrm>
          <a:prstGeom prst="leftBrace">
            <a:avLst>
              <a:gd name="adj1" fmla="val 61909"/>
              <a:gd name="adj2" fmla="val 86398"/>
            </a:avLst>
          </a:prstGeom>
          <a:ln w="57150">
            <a:solidFill>
              <a:srgbClr val="058DF5">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7" name="Foliennummernplatzhalter 2">
            <a:extLst>
              <a:ext uri="{FF2B5EF4-FFF2-40B4-BE49-F238E27FC236}">
                <a16:creationId xmlns:a16="http://schemas.microsoft.com/office/drawing/2014/main" id="{B03D2A29-40A4-AAD2-D2FF-A7778A0435AA}"/>
              </a:ext>
            </a:extLst>
          </p:cNvPr>
          <p:cNvSpPr>
            <a:spLocks noGrp="1"/>
          </p:cNvSpPr>
          <p:nvPr>
            <p:ph type="sldNum" sz="quarter" idx="12"/>
          </p:nvPr>
        </p:nvSpPr>
        <p:spPr>
          <a:xfrm>
            <a:off x="9448800" y="6497864"/>
            <a:ext cx="2743200" cy="365125"/>
          </a:xfrm>
        </p:spPr>
        <p:txBody>
          <a:bodyPr lIns="91440" tIns="45720" rIns="91440" bIns="45720" anchor="t"/>
          <a:lstStyle/>
          <a:p>
            <a:pPr algn="r"/>
            <a:r>
              <a:rPr lang="en-SE">
                <a:latin typeface="Helvetica"/>
                <a:cs typeface="Helvetica"/>
              </a:rPr>
              <a:t>8</a:t>
            </a:r>
            <a:r>
              <a:rPr lang="en-US">
                <a:latin typeface="Helvetica"/>
                <a:cs typeface="Helvetica"/>
              </a:rPr>
              <a:t>2</a:t>
            </a:r>
            <a:endParaRPr lang="fr-FR"/>
          </a:p>
        </p:txBody>
      </p:sp>
      <p:sp>
        <p:nvSpPr>
          <p:cNvPr id="17" name="Title 1">
            <a:extLst>
              <a:ext uri="{FF2B5EF4-FFF2-40B4-BE49-F238E27FC236}">
                <a16:creationId xmlns:a16="http://schemas.microsoft.com/office/drawing/2014/main" id="{DDE871A8-AF37-EDC3-4E3E-5B9136407DD1}"/>
              </a:ext>
            </a:extLst>
          </p:cNvPr>
          <p:cNvSpPr txBox="1">
            <a:spLocks/>
          </p:cNvSpPr>
          <p:nvPr/>
        </p:nvSpPr>
        <p:spPr>
          <a:xfrm>
            <a:off x="248264" y="245933"/>
            <a:ext cx="10515600" cy="666879"/>
          </a:xfrm>
          <a:prstGeom prst="rect">
            <a:avLst/>
          </a:prstGeom>
          <a:effectLst>
            <a:outerShdw blurRad="50800" dist="38100" dir="2700000" algn="tl" rotWithShape="0">
              <a:prstClr val="black"/>
            </a:outerShdw>
          </a:effectLst>
        </p:spPr>
        <p:txBody>
          <a:bodyPr anchor="b">
            <a:normAutofit fontScale="97500"/>
          </a:bodyPr>
          <a:lstStyle>
            <a:lvl1pPr algn="l" defTabSz="914400" rtl="0" eaLnBrk="1" latinLnBrk="0" hangingPunct="1">
              <a:lnSpc>
                <a:spcPct val="90000"/>
              </a:lnSpc>
              <a:spcBef>
                <a:spcPct val="0"/>
              </a:spcBef>
              <a:buNone/>
              <a:defRPr sz="6000" kern="1200">
                <a:solidFill>
                  <a:schemeClr val="bg1"/>
                </a:solidFill>
                <a:latin typeface="Helvetica" pitchFamily="2" charset="0"/>
                <a:ea typeface="+mj-ea"/>
                <a:cs typeface="+mj-cs"/>
              </a:defRPr>
            </a:lvl1pPr>
          </a:lstStyle>
          <a:p>
            <a:r>
              <a:rPr lang="en-GB" sz="4000"/>
              <a:t>Table of Content: Conclusion</a:t>
            </a:r>
          </a:p>
        </p:txBody>
      </p:sp>
    </p:spTree>
    <p:extLst>
      <p:ext uri="{BB962C8B-B14F-4D97-AF65-F5344CB8AC3E}">
        <p14:creationId xmlns:p14="http://schemas.microsoft.com/office/powerpoint/2010/main" val="423879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78E46-DC9D-C26E-AF45-A70E242B687F}"/>
              </a:ext>
            </a:extLst>
          </p:cNvPr>
          <p:cNvSpPr>
            <a:spLocks noGrp="1"/>
          </p:cNvSpPr>
          <p:nvPr>
            <p:ph type="sldNum" sz="quarter" idx="12"/>
          </p:nvPr>
        </p:nvSpPr>
        <p:spPr>
          <a:xfrm>
            <a:off x="9448800" y="6497864"/>
            <a:ext cx="2743200" cy="365125"/>
          </a:xfrm>
        </p:spPr>
        <p:txBody>
          <a:bodyPr lIns="91440" tIns="45720" rIns="91440" bIns="45720" anchor="t"/>
          <a:lstStyle/>
          <a:p>
            <a:pPr algn="r"/>
            <a:r>
              <a:rPr lang="fr-FR">
                <a:latin typeface="Helvetica"/>
                <a:cs typeface="Helvetica"/>
              </a:rPr>
              <a:t>83</a:t>
            </a:r>
            <a:endParaRPr lang="fr-FR"/>
          </a:p>
        </p:txBody>
      </p:sp>
      <p:sp>
        <p:nvSpPr>
          <p:cNvPr id="4" name="TextBox 3">
            <a:extLst>
              <a:ext uri="{FF2B5EF4-FFF2-40B4-BE49-F238E27FC236}">
                <a16:creationId xmlns:a16="http://schemas.microsoft.com/office/drawing/2014/main" id="{DD661640-B485-3B57-CEA6-6F3480C6D7D9}"/>
              </a:ext>
            </a:extLst>
          </p:cNvPr>
          <p:cNvSpPr txBox="1"/>
          <p:nvPr/>
        </p:nvSpPr>
        <p:spPr>
          <a:xfrm>
            <a:off x="2456284" y="2367171"/>
            <a:ext cx="7279432" cy="2123658"/>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pPr algn="ctr"/>
            <a:r>
              <a:rPr lang="en-GB" sz="6600" b="1">
                <a:solidFill>
                  <a:schemeClr val="bg1"/>
                </a:solidFill>
                <a:effectLst>
                  <a:outerShdw blurRad="50800" dist="38100" dir="2700000" algn="tl" rotWithShape="0">
                    <a:prstClr val="black">
                      <a:alpha val="40000"/>
                    </a:prstClr>
                  </a:outerShdw>
                </a:effectLst>
                <a:latin typeface="Helvetica" pitchFamily="2" charset="0"/>
              </a:rPr>
              <a:t>Testing and Qualification</a:t>
            </a:r>
            <a:endParaRPr lang="de-DE">
              <a:solidFill>
                <a:schemeClr val="bg1"/>
              </a:solidFill>
              <a:latin typeface="Helvetica" pitchFamily="2" charset="0"/>
            </a:endParaRPr>
          </a:p>
        </p:txBody>
      </p:sp>
    </p:spTree>
    <p:extLst>
      <p:ext uri="{BB962C8B-B14F-4D97-AF65-F5344CB8AC3E}">
        <p14:creationId xmlns:p14="http://schemas.microsoft.com/office/powerpoint/2010/main" val="19707235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49191F6E-BBD4-8515-C366-9EE906E8D31B}"/>
              </a:ext>
            </a:extLst>
          </p:cNvPr>
          <p:cNvCxnSpPr>
            <a:cxnSpLocks/>
            <a:endCxn id="28" idx="0"/>
          </p:cNvCxnSpPr>
          <p:nvPr/>
        </p:nvCxnSpPr>
        <p:spPr>
          <a:xfrm>
            <a:off x="9017810" y="3540826"/>
            <a:ext cx="1083088" cy="510851"/>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CB2B93C8-338D-5A13-CFAA-9DBA1B193BAF}"/>
              </a:ext>
            </a:extLst>
          </p:cNvPr>
          <p:cNvCxnSpPr>
            <a:cxnSpLocks/>
          </p:cNvCxnSpPr>
          <p:nvPr/>
        </p:nvCxnSpPr>
        <p:spPr>
          <a:xfrm flipH="1">
            <a:off x="2098053" y="3563490"/>
            <a:ext cx="902480" cy="465864"/>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ABB263F1-64EC-4246-0288-9A913792ED6F}"/>
              </a:ext>
            </a:extLst>
          </p:cNvPr>
          <p:cNvSpPr>
            <a:spLocks noGrp="1"/>
          </p:cNvSpPr>
          <p:nvPr>
            <p:ph type="sldNum" sz="quarter" idx="12"/>
          </p:nvPr>
        </p:nvSpPr>
        <p:spPr/>
        <p:txBody>
          <a:bodyPr lIns="91440" tIns="45720" rIns="91440" bIns="45720" anchor="t"/>
          <a:lstStyle/>
          <a:p>
            <a:pPr algn="r"/>
            <a:r>
              <a:rPr lang="en-SE">
                <a:latin typeface="Helvetica"/>
                <a:cs typeface="Helvetica"/>
              </a:rPr>
              <a:t>8</a:t>
            </a:r>
            <a:r>
              <a:rPr lang="en-US">
                <a:latin typeface="Helvetica"/>
                <a:cs typeface="Helvetica"/>
              </a:rPr>
              <a:t>4</a:t>
            </a:r>
            <a:endParaRPr lang="de-DE"/>
          </a:p>
        </p:txBody>
      </p:sp>
      <p:sp>
        <p:nvSpPr>
          <p:cNvPr id="2" name="Title 1">
            <a:extLst>
              <a:ext uri="{FF2B5EF4-FFF2-40B4-BE49-F238E27FC236}">
                <a16:creationId xmlns:a16="http://schemas.microsoft.com/office/drawing/2014/main" id="{89F896CE-A617-2E5C-1B5E-6E9B6ADF3210}"/>
              </a:ext>
            </a:extLst>
          </p:cNvPr>
          <p:cNvSpPr>
            <a:spLocks noGrp="1"/>
          </p:cNvSpPr>
          <p:nvPr>
            <p:ph type="title"/>
          </p:nvPr>
        </p:nvSpPr>
        <p:spPr/>
        <p:txBody>
          <a:bodyPr/>
          <a:lstStyle/>
          <a:p>
            <a:r>
              <a:rPr lang="en-GB"/>
              <a:t>Testing and Qualification</a:t>
            </a:r>
          </a:p>
        </p:txBody>
      </p:sp>
      <p:sp>
        <p:nvSpPr>
          <p:cNvPr id="15" name="TextBox 1">
            <a:extLst>
              <a:ext uri="{FF2B5EF4-FFF2-40B4-BE49-F238E27FC236}">
                <a16:creationId xmlns:a16="http://schemas.microsoft.com/office/drawing/2014/main" id="{B240AF51-21F6-B502-3DAB-2369BEAF7C39}"/>
              </a:ext>
            </a:extLst>
          </p:cNvPr>
          <p:cNvSpPr txBox="1"/>
          <p:nvPr/>
        </p:nvSpPr>
        <p:spPr>
          <a:xfrm>
            <a:off x="51506" y="1702997"/>
            <a:ext cx="1208279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a:solidFill>
                  <a:schemeClr val="bg1"/>
                </a:solidFill>
                <a:latin typeface="Helvetica" pitchFamily="2" charset="0"/>
                <a:cs typeface="Calibri"/>
              </a:rPr>
              <a:t>Suppliers shall satisfy PA/QA certifications + sampling for statistics</a:t>
            </a:r>
            <a:endParaRPr lang="en-US" sz="1600">
              <a:solidFill>
                <a:schemeClr val="bg1"/>
              </a:solidFill>
              <a:latin typeface="Helvetica" pitchFamily="2" charset="0"/>
              <a:cs typeface="Arial"/>
            </a:endParaRPr>
          </a:p>
        </p:txBody>
      </p:sp>
      <p:grpSp>
        <p:nvGrpSpPr>
          <p:cNvPr id="24" name="Group 23">
            <a:extLst>
              <a:ext uri="{FF2B5EF4-FFF2-40B4-BE49-F238E27FC236}">
                <a16:creationId xmlns:a16="http://schemas.microsoft.com/office/drawing/2014/main" id="{CF8A0EE0-996E-CB16-CFF5-7F2782FD6DD1}"/>
              </a:ext>
            </a:extLst>
          </p:cNvPr>
          <p:cNvGrpSpPr/>
          <p:nvPr/>
        </p:nvGrpSpPr>
        <p:grpSpPr>
          <a:xfrm>
            <a:off x="1842966" y="2583473"/>
            <a:ext cx="8250980" cy="1091868"/>
            <a:chOff x="4081566" y="3673080"/>
            <a:chExt cx="6358474" cy="723384"/>
          </a:xfrm>
        </p:grpSpPr>
        <p:cxnSp>
          <p:nvCxnSpPr>
            <p:cNvPr id="11" name="Straight Arrow Connector 10">
              <a:extLst>
                <a:ext uri="{FF2B5EF4-FFF2-40B4-BE49-F238E27FC236}">
                  <a16:creationId xmlns:a16="http://schemas.microsoft.com/office/drawing/2014/main" id="{F184F023-FC8E-CD7D-F4D5-A90972668395}"/>
                </a:ext>
              </a:extLst>
            </p:cNvPr>
            <p:cNvCxnSpPr>
              <a:cxnSpLocks/>
            </p:cNvCxnSpPr>
            <p:nvPr/>
          </p:nvCxnSpPr>
          <p:spPr>
            <a:xfrm>
              <a:off x="5869274" y="4036707"/>
              <a:ext cx="499551" cy="2128"/>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467178D1-AC19-439F-7D3B-60389A36853B}"/>
                </a:ext>
              </a:extLst>
            </p:cNvPr>
            <p:cNvCxnSpPr>
              <a:cxnSpLocks/>
            </p:cNvCxnSpPr>
            <p:nvPr/>
          </p:nvCxnSpPr>
          <p:spPr>
            <a:xfrm>
              <a:off x="8156452" y="4036705"/>
              <a:ext cx="499551" cy="2128"/>
            </a:xfrm>
            <a:prstGeom prst="straightConnector1">
              <a:avLst/>
            </a:prstGeom>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D996CFAA-81C0-928F-716E-3738C62F6BBF}"/>
                </a:ext>
              </a:extLst>
            </p:cNvPr>
            <p:cNvSpPr/>
            <p:nvPr/>
          </p:nvSpPr>
          <p:spPr>
            <a:xfrm>
              <a:off x="8655924" y="3673080"/>
              <a:ext cx="1784116" cy="718066"/>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Flight model</a:t>
              </a:r>
              <a:endParaRPr lang="en-US" sz="2200">
                <a:latin typeface="Helvetica" pitchFamily="2" charset="0"/>
              </a:endParaRPr>
            </a:p>
          </p:txBody>
        </p:sp>
        <p:sp>
          <p:nvSpPr>
            <p:cNvPr id="18" name="Rectangle 17">
              <a:extLst>
                <a:ext uri="{FF2B5EF4-FFF2-40B4-BE49-F238E27FC236}">
                  <a16:creationId xmlns:a16="http://schemas.microsoft.com/office/drawing/2014/main" id="{08E711E1-ABF1-680A-A8FE-901316888483}"/>
                </a:ext>
              </a:extLst>
            </p:cNvPr>
            <p:cNvSpPr/>
            <p:nvPr/>
          </p:nvSpPr>
          <p:spPr>
            <a:xfrm>
              <a:off x="6368745" y="3678398"/>
              <a:ext cx="1784116" cy="718066"/>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ea typeface="Calibri"/>
                  <a:cs typeface="Calibri"/>
                </a:rPr>
                <a:t>Qualification model</a:t>
              </a:r>
            </a:p>
          </p:txBody>
        </p:sp>
        <p:sp>
          <p:nvSpPr>
            <p:cNvPr id="20" name="Rectangle 19">
              <a:extLst>
                <a:ext uri="{FF2B5EF4-FFF2-40B4-BE49-F238E27FC236}">
                  <a16:creationId xmlns:a16="http://schemas.microsoft.com/office/drawing/2014/main" id="{F1F78E17-3478-39A4-4FFB-7BAD6A1E10DA}"/>
                </a:ext>
              </a:extLst>
            </p:cNvPr>
            <p:cNvSpPr/>
            <p:nvPr/>
          </p:nvSpPr>
          <p:spPr>
            <a:xfrm>
              <a:off x="4081566" y="3678398"/>
              <a:ext cx="1784116" cy="718066"/>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ea typeface="Calibri"/>
                  <a:cs typeface="Calibri"/>
                </a:rPr>
                <a:t>Engineering model</a:t>
              </a:r>
            </a:p>
          </p:txBody>
        </p:sp>
      </p:grpSp>
      <p:sp>
        <p:nvSpPr>
          <p:cNvPr id="25" name="TextBox 24">
            <a:extLst>
              <a:ext uri="{FF2B5EF4-FFF2-40B4-BE49-F238E27FC236}">
                <a16:creationId xmlns:a16="http://schemas.microsoft.com/office/drawing/2014/main" id="{5519818A-4A2C-951E-0895-603FF2A2E43E}"/>
              </a:ext>
            </a:extLst>
          </p:cNvPr>
          <p:cNvSpPr txBox="1"/>
          <p:nvPr/>
        </p:nvSpPr>
        <p:spPr>
          <a:xfrm>
            <a:off x="340402" y="5025308"/>
            <a:ext cx="31635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GB">
              <a:ea typeface="Calibri"/>
              <a:cs typeface="Calibri"/>
            </a:endParaRPr>
          </a:p>
        </p:txBody>
      </p:sp>
      <p:sp>
        <p:nvSpPr>
          <p:cNvPr id="26" name="Rectangle 25">
            <a:extLst>
              <a:ext uri="{FF2B5EF4-FFF2-40B4-BE49-F238E27FC236}">
                <a16:creationId xmlns:a16="http://schemas.microsoft.com/office/drawing/2014/main" id="{1F65D480-2DE7-F2C2-348A-A6E4F43B2F9A}"/>
              </a:ext>
            </a:extLst>
          </p:cNvPr>
          <p:cNvSpPr/>
          <p:nvPr/>
        </p:nvSpPr>
        <p:spPr>
          <a:xfrm>
            <a:off x="89703" y="4051259"/>
            <a:ext cx="3993938" cy="1517752"/>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200">
                <a:solidFill>
                  <a:schemeClr val="bg1"/>
                </a:solidFill>
                <a:latin typeface="Helvetica" pitchFamily="2" charset="0"/>
                <a:ea typeface="Calibri"/>
                <a:cs typeface="Calibri"/>
              </a:rPr>
              <a:t>Functional and initial environmental testing</a:t>
            </a:r>
          </a:p>
        </p:txBody>
      </p:sp>
      <p:sp>
        <p:nvSpPr>
          <p:cNvPr id="27" name="Rectangle 26">
            <a:extLst>
              <a:ext uri="{FF2B5EF4-FFF2-40B4-BE49-F238E27FC236}">
                <a16:creationId xmlns:a16="http://schemas.microsoft.com/office/drawing/2014/main" id="{5436EC1C-72CE-4445-AE4D-98DD0AACF23F}"/>
              </a:ext>
            </a:extLst>
          </p:cNvPr>
          <p:cNvSpPr/>
          <p:nvPr/>
        </p:nvSpPr>
        <p:spPr>
          <a:xfrm>
            <a:off x="4158099" y="4056123"/>
            <a:ext cx="3866213" cy="1517752"/>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200">
                <a:solidFill>
                  <a:schemeClr val="bg1"/>
                </a:solidFill>
                <a:latin typeface="Helvetica" pitchFamily="2" charset="0"/>
                <a:ea typeface="Calibri"/>
                <a:cs typeface="Calibri"/>
              </a:rPr>
              <a:t>Extreme environment testing</a:t>
            </a:r>
          </a:p>
        </p:txBody>
      </p:sp>
      <p:sp>
        <p:nvSpPr>
          <p:cNvPr id="28" name="Rectangle 27">
            <a:extLst>
              <a:ext uri="{FF2B5EF4-FFF2-40B4-BE49-F238E27FC236}">
                <a16:creationId xmlns:a16="http://schemas.microsoft.com/office/drawing/2014/main" id="{A27E821E-B16F-CBE0-EC17-E3E095CCABDA}"/>
              </a:ext>
            </a:extLst>
          </p:cNvPr>
          <p:cNvSpPr/>
          <p:nvPr/>
        </p:nvSpPr>
        <p:spPr>
          <a:xfrm>
            <a:off x="8098770" y="4051677"/>
            <a:ext cx="4004256" cy="1523273"/>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200">
                <a:solidFill>
                  <a:schemeClr val="bg1"/>
                </a:solidFill>
                <a:latin typeface="Helvetica" pitchFamily="2" charset="0"/>
                <a:ea typeface="Calibri"/>
                <a:cs typeface="Calibri"/>
              </a:rPr>
              <a:t>Real mission conditions.</a:t>
            </a:r>
            <a:endParaRPr lang="en-US" sz="2200">
              <a:solidFill>
                <a:schemeClr val="bg1"/>
              </a:solidFill>
              <a:latin typeface="Helvetica" pitchFamily="2" charset="0"/>
              <a:ea typeface="Calibri" panose="020F0502020204030204"/>
              <a:cs typeface="Calibri" panose="020F0502020204030204"/>
            </a:endParaRPr>
          </a:p>
        </p:txBody>
      </p:sp>
      <p:cxnSp>
        <p:nvCxnSpPr>
          <p:cNvPr id="7" name="Straight Arrow Connector 6">
            <a:extLst>
              <a:ext uri="{FF2B5EF4-FFF2-40B4-BE49-F238E27FC236}">
                <a16:creationId xmlns:a16="http://schemas.microsoft.com/office/drawing/2014/main" id="{729A5D21-2665-94FE-5A38-7822D80E0825}"/>
              </a:ext>
            </a:extLst>
          </p:cNvPr>
          <p:cNvCxnSpPr>
            <a:cxnSpLocks/>
          </p:cNvCxnSpPr>
          <p:nvPr/>
        </p:nvCxnSpPr>
        <p:spPr>
          <a:xfrm>
            <a:off x="5975429" y="3675868"/>
            <a:ext cx="0" cy="375391"/>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8904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ABB263F1-64EC-4246-0288-9A913792ED6F}"/>
              </a:ext>
            </a:extLst>
          </p:cNvPr>
          <p:cNvSpPr>
            <a:spLocks noGrp="1"/>
          </p:cNvSpPr>
          <p:nvPr>
            <p:ph type="sldNum" sz="quarter" idx="12"/>
          </p:nvPr>
        </p:nvSpPr>
        <p:spPr/>
        <p:txBody>
          <a:bodyPr lIns="91440" tIns="45720" rIns="91440" bIns="45720" anchor="t"/>
          <a:lstStyle/>
          <a:p>
            <a:pPr algn="r"/>
            <a:r>
              <a:rPr lang="en-US">
                <a:latin typeface="Helvetica"/>
                <a:cs typeface="Helvetica"/>
              </a:rPr>
              <a:t>85</a:t>
            </a:r>
            <a:endParaRPr lang="fr-FR"/>
          </a:p>
        </p:txBody>
      </p:sp>
      <p:sp>
        <p:nvSpPr>
          <p:cNvPr id="2" name="Title 1">
            <a:extLst>
              <a:ext uri="{FF2B5EF4-FFF2-40B4-BE49-F238E27FC236}">
                <a16:creationId xmlns:a16="http://schemas.microsoft.com/office/drawing/2014/main" id="{1595C721-6682-BDE8-B311-C7D2E1AAF533}"/>
              </a:ext>
            </a:extLst>
          </p:cNvPr>
          <p:cNvSpPr>
            <a:spLocks noGrp="1"/>
          </p:cNvSpPr>
          <p:nvPr>
            <p:ph type="title"/>
          </p:nvPr>
        </p:nvSpPr>
        <p:spPr/>
        <p:txBody>
          <a:bodyPr/>
          <a:lstStyle/>
          <a:p>
            <a:r>
              <a:rPr lang="en-GB"/>
              <a:t>Testing and Qualification</a:t>
            </a:r>
          </a:p>
        </p:txBody>
      </p:sp>
      <p:cxnSp>
        <p:nvCxnSpPr>
          <p:cNvPr id="74" name="Straight Arrow Connector 73">
            <a:extLst>
              <a:ext uri="{FF2B5EF4-FFF2-40B4-BE49-F238E27FC236}">
                <a16:creationId xmlns:a16="http://schemas.microsoft.com/office/drawing/2014/main" id="{D277580B-A783-9367-5018-3D4DE2F50F24}"/>
              </a:ext>
            </a:extLst>
          </p:cNvPr>
          <p:cNvCxnSpPr/>
          <p:nvPr/>
        </p:nvCxnSpPr>
        <p:spPr>
          <a:xfrm flipV="1">
            <a:off x="2350915" y="2491510"/>
            <a:ext cx="581445" cy="10345"/>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4103679F-CC5F-A2C5-982E-5951D06A541E}"/>
              </a:ext>
            </a:extLst>
          </p:cNvPr>
          <p:cNvCxnSpPr>
            <a:cxnSpLocks/>
          </p:cNvCxnSpPr>
          <p:nvPr/>
        </p:nvCxnSpPr>
        <p:spPr>
          <a:xfrm>
            <a:off x="4719988" y="2501855"/>
            <a:ext cx="499551" cy="2587"/>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0F8E5C33-C843-A3E4-7643-F3D51D88E592}"/>
              </a:ext>
            </a:extLst>
          </p:cNvPr>
          <p:cNvCxnSpPr>
            <a:cxnSpLocks/>
          </p:cNvCxnSpPr>
          <p:nvPr/>
        </p:nvCxnSpPr>
        <p:spPr>
          <a:xfrm>
            <a:off x="9294345" y="3820900"/>
            <a:ext cx="499551" cy="2587"/>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E9F4293F-A968-EBE3-A80B-F44CA00F7A1A}"/>
              </a:ext>
            </a:extLst>
          </p:cNvPr>
          <p:cNvCxnSpPr>
            <a:cxnSpLocks/>
          </p:cNvCxnSpPr>
          <p:nvPr/>
        </p:nvCxnSpPr>
        <p:spPr>
          <a:xfrm>
            <a:off x="7007166" y="2501852"/>
            <a:ext cx="499551" cy="2587"/>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A51A33E9-32C1-21D9-B7FB-52B2EC4A5BB5}"/>
              </a:ext>
            </a:extLst>
          </p:cNvPr>
          <p:cNvCxnSpPr>
            <a:cxnSpLocks/>
          </p:cNvCxnSpPr>
          <p:nvPr/>
        </p:nvCxnSpPr>
        <p:spPr>
          <a:xfrm>
            <a:off x="7007166" y="3820897"/>
            <a:ext cx="499551" cy="2587"/>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3F00B2F8-A910-D11A-55D5-A9654F555FB6}"/>
              </a:ext>
            </a:extLst>
          </p:cNvPr>
          <p:cNvCxnSpPr>
            <a:cxnSpLocks/>
          </p:cNvCxnSpPr>
          <p:nvPr/>
        </p:nvCxnSpPr>
        <p:spPr>
          <a:xfrm flipH="1" flipV="1">
            <a:off x="10683031" y="2866532"/>
            <a:ext cx="3510" cy="521150"/>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39A2502F-41FC-99A0-FF58-12DCAAC4DCD4}"/>
              </a:ext>
            </a:extLst>
          </p:cNvPr>
          <p:cNvCxnSpPr>
            <a:cxnSpLocks/>
          </p:cNvCxnSpPr>
          <p:nvPr/>
        </p:nvCxnSpPr>
        <p:spPr>
          <a:xfrm>
            <a:off x="4719986" y="3820897"/>
            <a:ext cx="499551" cy="2587"/>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D99DEDC9-D04C-88CB-9AAB-EF915A4E4A2D}"/>
              </a:ext>
            </a:extLst>
          </p:cNvPr>
          <p:cNvCxnSpPr>
            <a:cxnSpLocks/>
          </p:cNvCxnSpPr>
          <p:nvPr/>
        </p:nvCxnSpPr>
        <p:spPr>
          <a:xfrm>
            <a:off x="9294345" y="2488918"/>
            <a:ext cx="499551" cy="2587"/>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82" name="Rectangle 81">
            <a:extLst>
              <a:ext uri="{FF2B5EF4-FFF2-40B4-BE49-F238E27FC236}">
                <a16:creationId xmlns:a16="http://schemas.microsoft.com/office/drawing/2014/main" id="{8AACFF69-6031-7A1F-30E5-52AF7558CCED}"/>
              </a:ext>
            </a:extLst>
          </p:cNvPr>
          <p:cNvSpPr/>
          <p:nvPr/>
        </p:nvSpPr>
        <p:spPr>
          <a:xfrm>
            <a:off x="5219459" y="3423574"/>
            <a:ext cx="1784116" cy="872898"/>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EMC </a:t>
            </a:r>
            <a:endParaRPr lang="en-US" sz="2200">
              <a:latin typeface="Helvetica" pitchFamily="2" charset="0"/>
            </a:endParaRPr>
          </a:p>
        </p:txBody>
      </p:sp>
      <p:sp>
        <p:nvSpPr>
          <p:cNvPr id="83" name="Rectangle 82">
            <a:extLst>
              <a:ext uri="{FF2B5EF4-FFF2-40B4-BE49-F238E27FC236}">
                <a16:creationId xmlns:a16="http://schemas.microsoft.com/office/drawing/2014/main" id="{C508EA32-F628-48CD-428A-E09037DDF876}"/>
              </a:ext>
            </a:extLst>
          </p:cNvPr>
          <p:cNvSpPr/>
          <p:nvPr/>
        </p:nvSpPr>
        <p:spPr>
          <a:xfrm>
            <a:off x="2932280" y="3423574"/>
            <a:ext cx="1784116" cy="872898"/>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TVAC + Functional</a:t>
            </a:r>
            <a:endParaRPr lang="en-US" sz="2200">
              <a:latin typeface="Helvetica" pitchFamily="2" charset="0"/>
            </a:endParaRPr>
          </a:p>
        </p:txBody>
      </p:sp>
      <p:sp>
        <p:nvSpPr>
          <p:cNvPr id="84" name="Rectangle 83">
            <a:extLst>
              <a:ext uri="{FF2B5EF4-FFF2-40B4-BE49-F238E27FC236}">
                <a16:creationId xmlns:a16="http://schemas.microsoft.com/office/drawing/2014/main" id="{4CC07085-4C47-96DE-F730-2104CB64CE0B}"/>
              </a:ext>
            </a:extLst>
          </p:cNvPr>
          <p:cNvSpPr/>
          <p:nvPr/>
        </p:nvSpPr>
        <p:spPr>
          <a:xfrm>
            <a:off x="7506638" y="3385333"/>
            <a:ext cx="1784116" cy="872898"/>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Functional</a:t>
            </a:r>
          </a:p>
        </p:txBody>
      </p:sp>
      <p:sp>
        <p:nvSpPr>
          <p:cNvPr id="85" name="Rectangle 84">
            <a:extLst>
              <a:ext uri="{FF2B5EF4-FFF2-40B4-BE49-F238E27FC236}">
                <a16:creationId xmlns:a16="http://schemas.microsoft.com/office/drawing/2014/main" id="{DF4EA729-444E-2A6E-F16F-F01A7D9E037B}"/>
              </a:ext>
            </a:extLst>
          </p:cNvPr>
          <p:cNvSpPr/>
          <p:nvPr/>
        </p:nvSpPr>
        <p:spPr>
          <a:xfrm>
            <a:off x="9793818" y="3385334"/>
            <a:ext cx="1784116" cy="872898"/>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Acoustic</a:t>
            </a:r>
          </a:p>
        </p:txBody>
      </p:sp>
      <p:sp>
        <p:nvSpPr>
          <p:cNvPr id="86" name="Rectangle 85">
            <a:extLst>
              <a:ext uri="{FF2B5EF4-FFF2-40B4-BE49-F238E27FC236}">
                <a16:creationId xmlns:a16="http://schemas.microsoft.com/office/drawing/2014/main" id="{A8DE3864-9BCF-A10C-FFC3-1ABAB2DB13C4}"/>
              </a:ext>
            </a:extLst>
          </p:cNvPr>
          <p:cNvSpPr/>
          <p:nvPr/>
        </p:nvSpPr>
        <p:spPr>
          <a:xfrm>
            <a:off x="9793816" y="2033955"/>
            <a:ext cx="1784116" cy="872898"/>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Functional</a:t>
            </a:r>
          </a:p>
        </p:txBody>
      </p:sp>
      <p:sp>
        <p:nvSpPr>
          <p:cNvPr id="87" name="Rectangle 86">
            <a:extLst>
              <a:ext uri="{FF2B5EF4-FFF2-40B4-BE49-F238E27FC236}">
                <a16:creationId xmlns:a16="http://schemas.microsoft.com/office/drawing/2014/main" id="{9852751F-05D5-07F5-94A1-201A71C82CE1}"/>
              </a:ext>
            </a:extLst>
          </p:cNvPr>
          <p:cNvSpPr/>
          <p:nvPr/>
        </p:nvSpPr>
        <p:spPr>
          <a:xfrm>
            <a:off x="7506638" y="2059821"/>
            <a:ext cx="1784116" cy="872898"/>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Shock</a:t>
            </a:r>
            <a:endParaRPr lang="en-US" sz="2200">
              <a:latin typeface="Helvetica" pitchFamily="2" charset="0"/>
            </a:endParaRPr>
          </a:p>
        </p:txBody>
      </p:sp>
      <p:sp>
        <p:nvSpPr>
          <p:cNvPr id="88" name="Rectangle 87">
            <a:extLst>
              <a:ext uri="{FF2B5EF4-FFF2-40B4-BE49-F238E27FC236}">
                <a16:creationId xmlns:a16="http://schemas.microsoft.com/office/drawing/2014/main" id="{DDD0E2E9-7B40-6D8B-53B7-83B7B52241C0}"/>
              </a:ext>
            </a:extLst>
          </p:cNvPr>
          <p:cNvSpPr/>
          <p:nvPr/>
        </p:nvSpPr>
        <p:spPr>
          <a:xfrm>
            <a:off x="5219459" y="2066286"/>
            <a:ext cx="1784116" cy="872898"/>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Functional</a:t>
            </a:r>
          </a:p>
        </p:txBody>
      </p:sp>
      <p:sp>
        <p:nvSpPr>
          <p:cNvPr id="89" name="Rectangle 88">
            <a:extLst>
              <a:ext uri="{FF2B5EF4-FFF2-40B4-BE49-F238E27FC236}">
                <a16:creationId xmlns:a16="http://schemas.microsoft.com/office/drawing/2014/main" id="{0478FB90-0173-9B86-2A7B-36B21C9B88F2}"/>
              </a:ext>
            </a:extLst>
          </p:cNvPr>
          <p:cNvSpPr/>
          <p:nvPr/>
        </p:nvSpPr>
        <p:spPr>
          <a:xfrm>
            <a:off x="2932280" y="2066286"/>
            <a:ext cx="1784116" cy="872898"/>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Vibration</a:t>
            </a:r>
          </a:p>
        </p:txBody>
      </p:sp>
      <p:sp>
        <p:nvSpPr>
          <p:cNvPr id="90" name="Rectangle 89">
            <a:extLst>
              <a:ext uri="{FF2B5EF4-FFF2-40B4-BE49-F238E27FC236}">
                <a16:creationId xmlns:a16="http://schemas.microsoft.com/office/drawing/2014/main" id="{1F2C9D25-3F43-1CD3-61FF-A221157FD692}"/>
              </a:ext>
            </a:extLst>
          </p:cNvPr>
          <p:cNvSpPr/>
          <p:nvPr/>
        </p:nvSpPr>
        <p:spPr>
          <a:xfrm>
            <a:off x="604153" y="2059820"/>
            <a:ext cx="1784116" cy="872898"/>
          </a:xfrm>
          <a:prstGeom prst="rect">
            <a:avLst/>
          </a:prstGeom>
          <a:solidFill>
            <a:srgbClr val="4454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200">
                <a:latin typeface="Helvetica" pitchFamily="2" charset="0"/>
                <a:cs typeface="Calibri"/>
              </a:rPr>
              <a:t>Functional</a:t>
            </a:r>
          </a:p>
        </p:txBody>
      </p:sp>
      <p:sp>
        <p:nvSpPr>
          <p:cNvPr id="7" name="TextBox 6">
            <a:extLst>
              <a:ext uri="{FF2B5EF4-FFF2-40B4-BE49-F238E27FC236}">
                <a16:creationId xmlns:a16="http://schemas.microsoft.com/office/drawing/2014/main" id="{B90616B9-DD59-C620-79EE-F03B8637C888}"/>
              </a:ext>
            </a:extLst>
          </p:cNvPr>
          <p:cNvSpPr txBox="1"/>
          <p:nvPr/>
        </p:nvSpPr>
        <p:spPr>
          <a:xfrm>
            <a:off x="12136" y="5237413"/>
            <a:ext cx="1217986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a:solidFill>
                  <a:schemeClr val="bg1"/>
                </a:solidFill>
                <a:latin typeface="Helvetica" pitchFamily="2" charset="0"/>
                <a:ea typeface="Calibri"/>
                <a:cs typeface="Calibri"/>
              </a:rPr>
              <a:t>Testing facilities: TVAC Chamber, Vibration stand, EMC and Acoustic Chamber </a:t>
            </a:r>
          </a:p>
        </p:txBody>
      </p:sp>
    </p:spTree>
    <p:extLst>
      <p:ext uri="{BB962C8B-B14F-4D97-AF65-F5344CB8AC3E}">
        <p14:creationId xmlns:p14="http://schemas.microsoft.com/office/powerpoint/2010/main" val="1008590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78E46-DC9D-C26E-AF45-A70E242B687F}"/>
              </a:ext>
            </a:extLst>
          </p:cNvPr>
          <p:cNvSpPr>
            <a:spLocks noGrp="1"/>
          </p:cNvSpPr>
          <p:nvPr>
            <p:ph type="sldNum" sz="quarter" idx="12"/>
          </p:nvPr>
        </p:nvSpPr>
        <p:spPr/>
        <p:txBody>
          <a:bodyPr lIns="91440" tIns="45720" rIns="91440" bIns="45720" anchor="t"/>
          <a:lstStyle/>
          <a:p>
            <a:pPr algn="r"/>
            <a:r>
              <a:rPr lang="fr-FR">
                <a:latin typeface="Helvetica"/>
                <a:cs typeface="Helvetica"/>
              </a:rPr>
              <a:t>86</a:t>
            </a:r>
            <a:endParaRPr lang="fr-FR"/>
          </a:p>
        </p:txBody>
      </p:sp>
      <p:sp>
        <p:nvSpPr>
          <p:cNvPr id="4" name="TextBox 3">
            <a:extLst>
              <a:ext uri="{FF2B5EF4-FFF2-40B4-BE49-F238E27FC236}">
                <a16:creationId xmlns:a16="http://schemas.microsoft.com/office/drawing/2014/main" id="{DD661640-B485-3B57-CEA6-6F3480C6D7D9}"/>
              </a:ext>
            </a:extLst>
          </p:cNvPr>
          <p:cNvSpPr txBox="1"/>
          <p:nvPr/>
        </p:nvSpPr>
        <p:spPr>
          <a:xfrm>
            <a:off x="2456284" y="2875002"/>
            <a:ext cx="7279432" cy="1107996"/>
          </a:xfrm>
          <a:prstGeom prst="rect">
            <a:avLst/>
          </a:prstGeom>
          <a:noFill/>
          <a:effectLst>
            <a:outerShdw blurRad="50800" dist="38100" dir="2700000" algn="tl" rotWithShape="0">
              <a:prstClr val="black">
                <a:alpha val="40000"/>
              </a:prstClr>
            </a:outerShdw>
          </a:effectLst>
        </p:spPr>
        <p:txBody>
          <a:bodyPr wrap="square" lIns="91440" tIns="45720" rIns="91440" bIns="45720" rtlCol="0" anchor="t">
            <a:spAutoFit/>
          </a:bodyPr>
          <a:lstStyle/>
          <a:p>
            <a:pPr algn="ctr"/>
            <a:r>
              <a:rPr lang="en-GB" sz="6600" b="1">
                <a:solidFill>
                  <a:schemeClr val="bg1"/>
                </a:solidFill>
                <a:effectLst>
                  <a:outerShdw blurRad="50800" dist="38100" dir="2700000" algn="tl" rotWithShape="0">
                    <a:prstClr val="black">
                      <a:alpha val="40000"/>
                    </a:prstClr>
                  </a:outerShdw>
                </a:effectLst>
                <a:latin typeface="Helvetica" pitchFamily="2" charset="0"/>
              </a:rPr>
              <a:t>Risk Assessment</a:t>
            </a:r>
            <a:endParaRPr lang="de-DE">
              <a:solidFill>
                <a:schemeClr val="bg1"/>
              </a:solidFill>
              <a:latin typeface="Helvetica" pitchFamily="2" charset="0"/>
            </a:endParaRPr>
          </a:p>
        </p:txBody>
      </p:sp>
    </p:spTree>
    <p:extLst>
      <p:ext uri="{BB962C8B-B14F-4D97-AF65-F5344CB8AC3E}">
        <p14:creationId xmlns:p14="http://schemas.microsoft.com/office/powerpoint/2010/main" val="584692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62E66D2A-274B-1B68-A241-BC0E2D8F22B3}"/>
              </a:ext>
            </a:extLst>
          </p:cNvPr>
          <p:cNvSpPr>
            <a:spLocks noGrp="1"/>
          </p:cNvSpPr>
          <p:nvPr>
            <p:ph type="sldNum" sz="quarter" idx="12"/>
          </p:nvPr>
        </p:nvSpPr>
        <p:spPr/>
        <p:txBody>
          <a:bodyPr lIns="91440" tIns="45720" rIns="91440" bIns="45720" anchor="t"/>
          <a:lstStyle/>
          <a:p>
            <a:pPr algn="r"/>
            <a:r>
              <a:rPr lang="en-US">
                <a:latin typeface="Helvetica"/>
                <a:cs typeface="Helvetica"/>
              </a:rPr>
              <a:t>87</a:t>
            </a:r>
            <a:endParaRPr lang="fr-FR"/>
          </a:p>
        </p:txBody>
      </p:sp>
      <p:sp>
        <p:nvSpPr>
          <p:cNvPr id="2" name="Title 1">
            <a:extLst>
              <a:ext uri="{FF2B5EF4-FFF2-40B4-BE49-F238E27FC236}">
                <a16:creationId xmlns:a16="http://schemas.microsoft.com/office/drawing/2014/main" id="{640253CB-D14D-DB3E-29D1-629E35364426}"/>
              </a:ext>
            </a:extLst>
          </p:cNvPr>
          <p:cNvSpPr>
            <a:spLocks noGrp="1"/>
          </p:cNvSpPr>
          <p:nvPr>
            <p:ph type="title"/>
          </p:nvPr>
        </p:nvSpPr>
        <p:spPr/>
        <p:txBody>
          <a:bodyPr/>
          <a:lstStyle/>
          <a:p>
            <a:r>
              <a:rPr lang="en-GB"/>
              <a:t>Risk Assessment</a:t>
            </a:r>
          </a:p>
        </p:txBody>
      </p:sp>
      <p:pic>
        <p:nvPicPr>
          <p:cNvPr id="8" name="Picture 7">
            <a:extLst>
              <a:ext uri="{FF2B5EF4-FFF2-40B4-BE49-F238E27FC236}">
                <a16:creationId xmlns:a16="http://schemas.microsoft.com/office/drawing/2014/main" id="{7024830D-B486-05CE-5EF7-7673B2F42AB5}"/>
              </a:ext>
            </a:extLst>
          </p:cNvPr>
          <p:cNvPicPr>
            <a:picLocks noChangeAspect="1"/>
          </p:cNvPicPr>
          <p:nvPr/>
        </p:nvPicPr>
        <p:blipFill rotWithShape="1">
          <a:blip r:embed="rId3"/>
          <a:srcRect l="298" t="765" r="745" b="956"/>
          <a:stretch/>
        </p:blipFill>
        <p:spPr>
          <a:xfrm>
            <a:off x="2480614" y="957377"/>
            <a:ext cx="7230771" cy="5595762"/>
          </a:xfrm>
          <a:prstGeom prst="rect">
            <a:avLst/>
          </a:prstGeom>
        </p:spPr>
      </p:pic>
      <p:pic>
        <p:nvPicPr>
          <p:cNvPr id="4" name="Εικόνα 3" descr="Εικόνα που περιέχει κείμενο, στιγμιότυπο οθόνης, γραμματοσειρά, αριθμός&#10;&#10;Περιγραφή που δημιουργήθηκε αυτόματα">
            <a:extLst>
              <a:ext uri="{FF2B5EF4-FFF2-40B4-BE49-F238E27FC236}">
                <a16:creationId xmlns:a16="http://schemas.microsoft.com/office/drawing/2014/main" id="{0E0ED26A-681A-BE25-EE8C-48721CD333E5}"/>
              </a:ext>
            </a:extLst>
          </p:cNvPr>
          <p:cNvPicPr>
            <a:picLocks noChangeAspect="1"/>
          </p:cNvPicPr>
          <p:nvPr/>
        </p:nvPicPr>
        <p:blipFill rotWithShape="1">
          <a:blip r:embed="rId4"/>
          <a:srcRect l="370" t="489" r="185" b="611"/>
          <a:stretch/>
        </p:blipFill>
        <p:spPr>
          <a:xfrm>
            <a:off x="2909051" y="941654"/>
            <a:ext cx="4306396" cy="3890235"/>
          </a:xfrm>
          <a:prstGeom prst="rect">
            <a:avLst/>
          </a:prstGeom>
        </p:spPr>
      </p:pic>
    </p:spTree>
    <p:extLst>
      <p:ext uri="{BB962C8B-B14F-4D97-AF65-F5344CB8AC3E}">
        <p14:creationId xmlns:p14="http://schemas.microsoft.com/office/powerpoint/2010/main" val="689435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3" name="Foliennummernplatzhalter 2">
            <a:extLst>
              <a:ext uri="{FF2B5EF4-FFF2-40B4-BE49-F238E27FC236}">
                <a16:creationId xmlns:a16="http://schemas.microsoft.com/office/drawing/2014/main" id="{62E66D2A-274B-1B68-A241-BC0E2D8F22B3}"/>
              </a:ext>
            </a:extLst>
          </p:cNvPr>
          <p:cNvSpPr>
            <a:spLocks noGrp="1"/>
          </p:cNvSpPr>
          <p:nvPr>
            <p:ph type="sldNum" sz="quarter" idx="12"/>
          </p:nvPr>
        </p:nvSpPr>
        <p:spPr/>
        <p:txBody>
          <a:bodyPr lIns="91440" tIns="45720" rIns="91440" bIns="45720" anchor="t"/>
          <a:lstStyle/>
          <a:p>
            <a:pPr algn="r"/>
            <a:r>
              <a:rPr lang="en-US">
                <a:latin typeface="Helvetica"/>
                <a:cs typeface="Helvetica"/>
              </a:rPr>
              <a:t>88</a:t>
            </a:r>
            <a:endParaRPr lang="fr-FR"/>
          </a:p>
        </p:txBody>
      </p:sp>
      <p:sp>
        <p:nvSpPr>
          <p:cNvPr id="4" name="Title 3">
            <a:extLst>
              <a:ext uri="{FF2B5EF4-FFF2-40B4-BE49-F238E27FC236}">
                <a16:creationId xmlns:a16="http://schemas.microsoft.com/office/drawing/2014/main" id="{FCA1A8B6-B41A-FA00-6D2E-83BB612C8509}"/>
              </a:ext>
            </a:extLst>
          </p:cNvPr>
          <p:cNvSpPr>
            <a:spLocks noGrp="1"/>
          </p:cNvSpPr>
          <p:nvPr>
            <p:ph type="title"/>
          </p:nvPr>
        </p:nvSpPr>
        <p:spPr/>
        <p:txBody>
          <a:bodyPr/>
          <a:lstStyle/>
          <a:p>
            <a:r>
              <a:rPr lang="en-GB"/>
              <a:t>Risk Assessment</a:t>
            </a:r>
          </a:p>
        </p:txBody>
      </p:sp>
      <p:pic>
        <p:nvPicPr>
          <p:cNvPr id="8" name="Picture 7">
            <a:extLst>
              <a:ext uri="{FF2B5EF4-FFF2-40B4-BE49-F238E27FC236}">
                <a16:creationId xmlns:a16="http://schemas.microsoft.com/office/drawing/2014/main" id="{DD4105C2-9DF7-A3AB-CA27-61C99F3E53D6}"/>
              </a:ext>
            </a:extLst>
          </p:cNvPr>
          <p:cNvPicPr>
            <a:picLocks noChangeAspect="1"/>
          </p:cNvPicPr>
          <p:nvPr/>
        </p:nvPicPr>
        <p:blipFill rotWithShape="1">
          <a:blip r:embed="rId3">
            <a:alphaModFix amt="44000"/>
          </a:blip>
          <a:srcRect l="298" t="765" r="745" b="956"/>
          <a:stretch/>
        </p:blipFill>
        <p:spPr>
          <a:xfrm>
            <a:off x="2480614" y="957377"/>
            <a:ext cx="7230771" cy="5595762"/>
          </a:xfrm>
          <a:prstGeom prst="rect">
            <a:avLst/>
          </a:prstGeom>
        </p:spPr>
      </p:pic>
      <p:pic>
        <p:nvPicPr>
          <p:cNvPr id="7" name="Εικόνα 3" descr="Εικόνα που περιέχει κείμενο, στιγμιότυπο οθόνης, γραμματοσειρά, αριθμός&#10;&#10;Περιγραφή που δημιουργήθηκε αυτόματα">
            <a:extLst>
              <a:ext uri="{FF2B5EF4-FFF2-40B4-BE49-F238E27FC236}">
                <a16:creationId xmlns:a16="http://schemas.microsoft.com/office/drawing/2014/main" id="{AC23BA6E-6D41-0AD3-73CA-AEF26A648A06}"/>
              </a:ext>
            </a:extLst>
          </p:cNvPr>
          <p:cNvPicPr>
            <a:picLocks noChangeAspect="1"/>
          </p:cNvPicPr>
          <p:nvPr/>
        </p:nvPicPr>
        <p:blipFill rotWithShape="1">
          <a:blip r:embed="rId4"/>
          <a:srcRect l="370" t="489" r="185" b="611"/>
          <a:stretch/>
        </p:blipFill>
        <p:spPr>
          <a:xfrm>
            <a:off x="3051744" y="984203"/>
            <a:ext cx="6257841" cy="5653097"/>
          </a:xfrm>
          <a:prstGeom prst="rect">
            <a:avLst/>
          </a:prstGeom>
        </p:spPr>
      </p:pic>
    </p:spTree>
    <p:extLst>
      <p:ext uri="{BB962C8B-B14F-4D97-AF65-F5344CB8AC3E}">
        <p14:creationId xmlns:p14="http://schemas.microsoft.com/office/powerpoint/2010/main" val="46444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78E46-DC9D-C26E-AF45-A70E242B687F}"/>
              </a:ext>
            </a:extLst>
          </p:cNvPr>
          <p:cNvSpPr>
            <a:spLocks noGrp="1"/>
          </p:cNvSpPr>
          <p:nvPr>
            <p:ph type="sldNum" sz="quarter" idx="12"/>
          </p:nvPr>
        </p:nvSpPr>
        <p:spPr/>
        <p:txBody>
          <a:bodyPr lIns="91440" tIns="45720" rIns="91440" bIns="45720" anchor="t"/>
          <a:lstStyle/>
          <a:p>
            <a:pPr algn="r"/>
            <a:r>
              <a:rPr lang="fr-FR">
                <a:latin typeface="Helvetica"/>
                <a:cs typeface="Helvetica"/>
              </a:rPr>
              <a:t>89</a:t>
            </a:r>
            <a:endParaRPr lang="fr-FR"/>
          </a:p>
        </p:txBody>
      </p:sp>
      <p:sp>
        <p:nvSpPr>
          <p:cNvPr id="4" name="TextBox 3">
            <a:extLst>
              <a:ext uri="{FF2B5EF4-FFF2-40B4-BE49-F238E27FC236}">
                <a16:creationId xmlns:a16="http://schemas.microsoft.com/office/drawing/2014/main" id="{DD661640-B485-3B57-CEA6-6F3480C6D7D9}"/>
              </a:ext>
            </a:extLst>
          </p:cNvPr>
          <p:cNvSpPr txBox="1"/>
          <p:nvPr/>
        </p:nvSpPr>
        <p:spPr>
          <a:xfrm>
            <a:off x="2456284" y="2875002"/>
            <a:ext cx="7279432" cy="1107996"/>
          </a:xfrm>
          <a:prstGeom prst="rect">
            <a:avLst/>
          </a:prstGeom>
          <a:noFill/>
          <a:effectLst>
            <a:outerShdw blurRad="50800" dist="38100" dir="2700000" algn="tl" rotWithShape="0">
              <a:prstClr val="black"/>
            </a:outerShdw>
          </a:effectLst>
        </p:spPr>
        <p:txBody>
          <a:bodyPr wrap="square" lIns="91440" tIns="45720" rIns="91440" bIns="45720" rtlCol="0" anchor="t">
            <a:spAutoFit/>
          </a:bodyPr>
          <a:lstStyle/>
          <a:p>
            <a:pPr algn="ctr"/>
            <a:r>
              <a:rPr lang="en-GB" sz="6600" b="1">
                <a:solidFill>
                  <a:schemeClr val="bg1"/>
                </a:solidFill>
                <a:effectLst>
                  <a:outerShdw blurRad="50800" dist="38100" dir="2700000" algn="tl" rotWithShape="0">
                    <a:prstClr val="black">
                      <a:alpha val="40000"/>
                    </a:prstClr>
                  </a:outerShdw>
                </a:effectLst>
                <a:latin typeface="Helvetica" pitchFamily="2" charset="0"/>
              </a:rPr>
              <a:t>Cost Assessment</a:t>
            </a:r>
            <a:endParaRPr lang="de-DE">
              <a:solidFill>
                <a:schemeClr val="bg1"/>
              </a:solidFill>
              <a:latin typeface="Helvetica" pitchFamily="2" charset="0"/>
            </a:endParaRPr>
          </a:p>
        </p:txBody>
      </p:sp>
    </p:spTree>
    <p:extLst>
      <p:ext uri="{BB962C8B-B14F-4D97-AF65-F5344CB8AC3E}">
        <p14:creationId xmlns:p14="http://schemas.microsoft.com/office/powerpoint/2010/main" val="223765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167FCE3C-83B8-3711-B78D-4BA95E3A47D2}"/>
              </a:ext>
            </a:extLst>
          </p:cNvPr>
          <p:cNvSpPr txBox="1">
            <a:spLocks/>
          </p:cNvSpPr>
          <p:nvPr/>
        </p:nvSpPr>
        <p:spPr>
          <a:xfrm>
            <a:off x="9448800" y="6481989"/>
            <a:ext cx="2743200" cy="365125"/>
          </a:xfrm>
          <a:prstGeom prst="rect">
            <a:avLst/>
          </a:prstGeom>
        </p:spPr>
        <p:txBody>
          <a:bodyPr lIns="91440" tIns="45720" rIns="91440" bIns="45720" anchor="t"/>
          <a:lstStyle>
            <a:defPPr>
              <a:defRPr lang="en-SE"/>
            </a:defPPr>
            <a:lvl1pPr marL="0" algn="l" defTabSz="914400" rtl="0" eaLnBrk="1" latinLnBrk="0" hangingPunct="1">
              <a:defRPr sz="1800" kern="1200">
                <a:solidFill>
                  <a:schemeClr val="bg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AE17960-C8A1-2B4A-8570-2FC047EA0AEB}" type="slidenum">
              <a:rPr lang="en-SE" smtClean="0"/>
              <a:pPr algn="r"/>
              <a:t>9</a:t>
            </a:fld>
            <a:endParaRPr lang="en-SE"/>
          </a:p>
        </p:txBody>
      </p:sp>
      <p:sp>
        <p:nvSpPr>
          <p:cNvPr id="17" name="Title 16">
            <a:extLst>
              <a:ext uri="{FF2B5EF4-FFF2-40B4-BE49-F238E27FC236}">
                <a16:creationId xmlns:a16="http://schemas.microsoft.com/office/drawing/2014/main" id="{A81D9B08-E684-855C-607B-FDD7553AEF35}"/>
              </a:ext>
            </a:extLst>
          </p:cNvPr>
          <p:cNvSpPr>
            <a:spLocks noGrp="1"/>
          </p:cNvSpPr>
          <p:nvPr>
            <p:ph type="title"/>
          </p:nvPr>
        </p:nvSpPr>
        <p:spPr>
          <a:effectLst>
            <a:outerShdw blurRad="50800" dist="38100" dir="2700000" algn="tl" rotWithShape="0">
              <a:prstClr val="black"/>
            </a:outerShdw>
          </a:effectLst>
        </p:spPr>
        <p:txBody>
          <a:bodyPr>
            <a:normAutofit fontScale="90000"/>
          </a:bodyPr>
          <a:lstStyle/>
          <a:p>
            <a:r>
              <a:rPr lang="en-GB"/>
              <a:t>Mission Statement</a:t>
            </a:r>
          </a:p>
        </p:txBody>
      </p:sp>
      <p:grpSp>
        <p:nvGrpSpPr>
          <p:cNvPr id="3" name="Group 2">
            <a:extLst>
              <a:ext uri="{FF2B5EF4-FFF2-40B4-BE49-F238E27FC236}">
                <a16:creationId xmlns:a16="http://schemas.microsoft.com/office/drawing/2014/main" id="{1361A165-4BA4-9245-FADF-BBA87B1F7F80}"/>
              </a:ext>
            </a:extLst>
          </p:cNvPr>
          <p:cNvGrpSpPr/>
          <p:nvPr/>
        </p:nvGrpSpPr>
        <p:grpSpPr>
          <a:xfrm>
            <a:off x="2496294" y="2481682"/>
            <a:ext cx="7199412" cy="2431436"/>
            <a:chOff x="2958748" y="2481682"/>
            <a:chExt cx="7199412" cy="2431436"/>
          </a:xfrm>
        </p:grpSpPr>
        <p:sp>
          <p:nvSpPr>
            <p:cNvPr id="4" name="Rectangle 3">
              <a:extLst>
                <a:ext uri="{FF2B5EF4-FFF2-40B4-BE49-F238E27FC236}">
                  <a16:creationId xmlns:a16="http://schemas.microsoft.com/office/drawing/2014/main" id="{E9386350-7B29-57C5-4F69-7A860F93F099}"/>
                </a:ext>
              </a:extLst>
            </p:cNvPr>
            <p:cNvSpPr/>
            <p:nvPr/>
          </p:nvSpPr>
          <p:spPr>
            <a:xfrm>
              <a:off x="2958748" y="2481683"/>
              <a:ext cx="7199412" cy="2431435"/>
            </a:xfrm>
            <a:prstGeom prst="rect">
              <a:avLst/>
            </a:prstGeom>
            <a:solidFill>
              <a:srgbClr val="0D0D0D">
                <a:alpha val="80000"/>
              </a:srgb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400">
                <a:solidFill>
                  <a:schemeClr val="tx1"/>
                </a:solidFill>
                <a:latin typeface="Arial"/>
                <a:ea typeface="Cambria"/>
                <a:cs typeface="Calibri" panose="020F0502020204030204"/>
              </a:endParaRPr>
            </a:p>
          </p:txBody>
        </p:sp>
        <p:sp>
          <p:nvSpPr>
            <p:cNvPr id="5" name="TextBox 4">
              <a:extLst>
                <a:ext uri="{FF2B5EF4-FFF2-40B4-BE49-F238E27FC236}">
                  <a16:creationId xmlns:a16="http://schemas.microsoft.com/office/drawing/2014/main" id="{434CF89B-699A-010C-73D8-10CF36A5189C}"/>
                </a:ext>
              </a:extLst>
            </p:cNvPr>
            <p:cNvSpPr txBox="1"/>
            <p:nvPr/>
          </p:nvSpPr>
          <p:spPr>
            <a:xfrm>
              <a:off x="3039213" y="2481682"/>
              <a:ext cx="7118947"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800" b="1">
                  <a:solidFill>
                    <a:schemeClr val="bg1"/>
                  </a:solidFill>
                  <a:latin typeface="Helvetica" panose="020B0604020202020204" pitchFamily="34" charset="0"/>
                  <a:ea typeface="+mn-lt"/>
                  <a:cs typeface="Helvetica" panose="020B0604020202020204" pitchFamily="34" charset="0"/>
                </a:rPr>
                <a:t>The ARISTOTLE Mission shall push the envelope in the search of precursors for life in stellar systems. </a:t>
              </a:r>
              <a:endParaRPr lang="en-US" sz="3800" b="1">
                <a:solidFill>
                  <a:schemeClr val="bg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40523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αριθμού διαφάνειας 1">
            <a:extLst>
              <a:ext uri="{FF2B5EF4-FFF2-40B4-BE49-F238E27FC236}">
                <a16:creationId xmlns:a16="http://schemas.microsoft.com/office/drawing/2014/main" id="{7BF5ED4A-C65C-B58C-6CA8-4FD873FD09F2}"/>
              </a:ext>
            </a:extLst>
          </p:cNvPr>
          <p:cNvSpPr>
            <a:spLocks noGrp="1"/>
          </p:cNvSpPr>
          <p:nvPr>
            <p:ph type="sldNum" sz="quarter" idx="12"/>
          </p:nvPr>
        </p:nvSpPr>
        <p:spPr/>
        <p:txBody>
          <a:bodyPr lIns="91440" tIns="45720" rIns="91440" bIns="45720" anchor="t"/>
          <a:lstStyle/>
          <a:p>
            <a:pPr algn="r"/>
            <a:r>
              <a:rPr lang="en-SE">
                <a:latin typeface="Helvetica"/>
                <a:cs typeface="Helvetica"/>
              </a:rPr>
              <a:t>90</a:t>
            </a:r>
            <a:endParaRPr lang="en-SE"/>
          </a:p>
        </p:txBody>
      </p:sp>
      <p:sp>
        <p:nvSpPr>
          <p:cNvPr id="4" name="Title 3">
            <a:extLst>
              <a:ext uri="{FF2B5EF4-FFF2-40B4-BE49-F238E27FC236}">
                <a16:creationId xmlns:a16="http://schemas.microsoft.com/office/drawing/2014/main" id="{21A39725-43FB-E4C5-A2A6-437AC0D30E80}"/>
              </a:ext>
            </a:extLst>
          </p:cNvPr>
          <p:cNvSpPr>
            <a:spLocks noGrp="1"/>
          </p:cNvSpPr>
          <p:nvPr>
            <p:ph type="title"/>
          </p:nvPr>
        </p:nvSpPr>
        <p:spPr/>
        <p:txBody>
          <a:bodyPr/>
          <a:lstStyle/>
          <a:p>
            <a:r>
              <a:rPr lang="en-GB"/>
              <a:t>Cost Estimation</a:t>
            </a:r>
          </a:p>
        </p:txBody>
      </p:sp>
      <p:graphicFrame>
        <p:nvGraphicFramePr>
          <p:cNvPr id="7" name="Πίνακας 6">
            <a:extLst>
              <a:ext uri="{FF2B5EF4-FFF2-40B4-BE49-F238E27FC236}">
                <a16:creationId xmlns:a16="http://schemas.microsoft.com/office/drawing/2014/main" id="{F19E11EC-9210-5A51-12C2-A781D35268A7}"/>
              </a:ext>
            </a:extLst>
          </p:cNvPr>
          <p:cNvGraphicFramePr>
            <a:graphicFrameLocks noGrp="1"/>
          </p:cNvGraphicFramePr>
          <p:nvPr>
            <p:extLst>
              <p:ext uri="{D42A27DB-BD31-4B8C-83A1-F6EECF244321}">
                <p14:modId xmlns:p14="http://schemas.microsoft.com/office/powerpoint/2010/main" val="3931619284"/>
              </p:ext>
            </p:extLst>
          </p:nvPr>
        </p:nvGraphicFramePr>
        <p:xfrm>
          <a:off x="201562" y="1743577"/>
          <a:ext cx="6167079" cy="4693920"/>
        </p:xfrm>
        <a:graphic>
          <a:graphicData uri="http://schemas.openxmlformats.org/drawingml/2006/table">
            <a:tbl>
              <a:tblPr firstRow="1" firstCol="1" bandRow="1">
                <a:tableStyleId>{5202B0CA-FC54-4496-8BCA-5EF66A818D29}</a:tableStyleId>
              </a:tblPr>
              <a:tblGrid>
                <a:gridCol w="2055239">
                  <a:extLst>
                    <a:ext uri="{9D8B030D-6E8A-4147-A177-3AD203B41FA5}">
                      <a16:colId xmlns:a16="http://schemas.microsoft.com/office/drawing/2014/main" val="3411437158"/>
                    </a:ext>
                  </a:extLst>
                </a:gridCol>
                <a:gridCol w="1721550">
                  <a:extLst>
                    <a:ext uri="{9D8B030D-6E8A-4147-A177-3AD203B41FA5}">
                      <a16:colId xmlns:a16="http://schemas.microsoft.com/office/drawing/2014/main" val="2312296266"/>
                    </a:ext>
                  </a:extLst>
                </a:gridCol>
                <a:gridCol w="2390290">
                  <a:extLst>
                    <a:ext uri="{9D8B030D-6E8A-4147-A177-3AD203B41FA5}">
                      <a16:colId xmlns:a16="http://schemas.microsoft.com/office/drawing/2014/main" val="3197599424"/>
                    </a:ext>
                  </a:extLst>
                </a:gridCol>
              </a:tblGrid>
              <a:tr h="307759">
                <a:tc>
                  <a:txBody>
                    <a:bodyPr/>
                    <a:lstStyle/>
                    <a:p>
                      <a:endParaRPr lang="en-US" sz="2200">
                        <a:effectLst/>
                        <a:latin typeface="Helvetica" pitchFamily="2" charset="0"/>
                      </a:endParaRPr>
                    </a:p>
                  </a:txBody>
                  <a:tcPr marL="68580" marR="68580" marT="0" marB="0"/>
                </a:tc>
                <a:tc>
                  <a:txBody>
                    <a:bodyPr/>
                    <a:lstStyle/>
                    <a:p>
                      <a:r>
                        <a:rPr lang="en-US" sz="2200">
                          <a:effectLst/>
                          <a:latin typeface="Helvetica" pitchFamily="2" charset="0"/>
                        </a:rPr>
                        <a:t>Herschel</a:t>
                      </a:r>
                    </a:p>
                  </a:txBody>
                  <a:tcPr marL="68580" marR="68580" marT="0" marB="0"/>
                </a:tc>
                <a:tc>
                  <a:txBody>
                    <a:bodyPr/>
                    <a:lstStyle/>
                    <a:p>
                      <a:r>
                        <a:rPr lang="en-US" sz="2200">
                          <a:effectLst/>
                          <a:latin typeface="Helvetica" pitchFamily="2" charset="0"/>
                        </a:rPr>
                        <a:t>ARISTOTLE</a:t>
                      </a:r>
                    </a:p>
                  </a:txBody>
                  <a:tcPr marL="68580" marR="68580" marT="0" marB="0"/>
                </a:tc>
                <a:extLst>
                  <a:ext uri="{0D108BD9-81ED-4DB2-BD59-A6C34878D82A}">
                    <a16:rowId xmlns:a16="http://schemas.microsoft.com/office/drawing/2014/main" val="1908481673"/>
                  </a:ext>
                </a:extLst>
              </a:tr>
              <a:tr h="615518">
                <a:tc>
                  <a:txBody>
                    <a:bodyPr/>
                    <a:lstStyle/>
                    <a:p>
                      <a:r>
                        <a:rPr lang="en-US" sz="2200" b="0">
                          <a:effectLst/>
                          <a:latin typeface="Helvetica" panose="020B0604020202020204" pitchFamily="34" charset="0"/>
                          <a:cs typeface="Helvetica" panose="020B0604020202020204" pitchFamily="34" charset="0"/>
                        </a:rPr>
                        <a:t>Telescope diameter</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3.5m</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4.0m</a:t>
                      </a:r>
                    </a:p>
                  </a:txBody>
                  <a:tcPr marL="68580" marR="68580" marT="0" marB="0"/>
                </a:tc>
                <a:extLst>
                  <a:ext uri="{0D108BD9-81ED-4DB2-BD59-A6C34878D82A}">
                    <a16:rowId xmlns:a16="http://schemas.microsoft.com/office/drawing/2014/main" val="4211098858"/>
                  </a:ext>
                </a:extLst>
              </a:tr>
              <a:tr h="307759">
                <a:tc>
                  <a:txBody>
                    <a:bodyPr/>
                    <a:lstStyle/>
                    <a:p>
                      <a:r>
                        <a:rPr lang="en-US" sz="2200" b="0">
                          <a:effectLst/>
                          <a:latin typeface="Helvetica" panose="020B0604020202020204" pitchFamily="34" charset="0"/>
                          <a:cs typeface="Helvetica" panose="020B0604020202020204" pitchFamily="34" charset="0"/>
                        </a:rPr>
                        <a:t>Cold telescope</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Yes</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Yes</a:t>
                      </a:r>
                    </a:p>
                  </a:txBody>
                  <a:tcPr marL="68580" marR="68580" marT="0" marB="0"/>
                </a:tc>
                <a:extLst>
                  <a:ext uri="{0D108BD9-81ED-4DB2-BD59-A6C34878D82A}">
                    <a16:rowId xmlns:a16="http://schemas.microsoft.com/office/drawing/2014/main" val="1143201050"/>
                  </a:ext>
                </a:extLst>
              </a:tr>
              <a:tr h="307759">
                <a:tc>
                  <a:txBody>
                    <a:bodyPr/>
                    <a:lstStyle/>
                    <a:p>
                      <a:r>
                        <a:rPr lang="en-US" sz="2200" b="0">
                          <a:effectLst/>
                          <a:latin typeface="Helvetica" panose="020B0604020202020204" pitchFamily="34" charset="0"/>
                          <a:cs typeface="Helvetica" panose="020B0604020202020204" pitchFamily="34" charset="0"/>
                        </a:rPr>
                        <a:t>Cold instrument</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Yes</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Yes</a:t>
                      </a:r>
                    </a:p>
                  </a:txBody>
                  <a:tcPr marL="68580" marR="68580" marT="0" marB="0"/>
                </a:tc>
                <a:extLst>
                  <a:ext uri="{0D108BD9-81ED-4DB2-BD59-A6C34878D82A}">
                    <a16:rowId xmlns:a16="http://schemas.microsoft.com/office/drawing/2014/main" val="956416244"/>
                  </a:ext>
                </a:extLst>
              </a:tr>
              <a:tr h="307759">
                <a:tc>
                  <a:txBody>
                    <a:bodyPr/>
                    <a:lstStyle/>
                    <a:p>
                      <a:r>
                        <a:rPr lang="en-US" sz="2200" b="0">
                          <a:effectLst/>
                          <a:latin typeface="Helvetica" panose="020B0604020202020204" pitchFamily="34" charset="0"/>
                          <a:cs typeface="Helvetica" panose="020B0604020202020204" pitchFamily="34" charset="0"/>
                        </a:rPr>
                        <a:t>Orbit</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L2 Lissajous</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L2 Lissajous</a:t>
                      </a:r>
                    </a:p>
                  </a:txBody>
                  <a:tcPr marL="68580" marR="68580" marT="0" marB="0"/>
                </a:tc>
                <a:extLst>
                  <a:ext uri="{0D108BD9-81ED-4DB2-BD59-A6C34878D82A}">
                    <a16:rowId xmlns:a16="http://schemas.microsoft.com/office/drawing/2014/main" val="3001602117"/>
                  </a:ext>
                </a:extLst>
              </a:tr>
              <a:tr h="615518">
                <a:tc>
                  <a:txBody>
                    <a:bodyPr/>
                    <a:lstStyle/>
                    <a:p>
                      <a:r>
                        <a:rPr lang="en-US" sz="2200" b="0">
                          <a:effectLst/>
                          <a:latin typeface="Helvetica" panose="020B0604020202020204" pitchFamily="34" charset="0"/>
                          <a:cs typeface="Helvetica" panose="020B0604020202020204" pitchFamily="34" charset="0"/>
                        </a:rPr>
                        <a:t>Mission duration</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3 years</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5 years (+5 years extension)</a:t>
                      </a:r>
                    </a:p>
                  </a:txBody>
                  <a:tcPr marL="68580" marR="68580" marT="0" marB="0"/>
                </a:tc>
                <a:extLst>
                  <a:ext uri="{0D108BD9-81ED-4DB2-BD59-A6C34878D82A}">
                    <a16:rowId xmlns:a16="http://schemas.microsoft.com/office/drawing/2014/main" val="3564609622"/>
                  </a:ext>
                </a:extLst>
              </a:tr>
              <a:tr h="307759">
                <a:tc>
                  <a:txBody>
                    <a:bodyPr/>
                    <a:lstStyle/>
                    <a:p>
                      <a:r>
                        <a:rPr lang="en-US" sz="2200" b="0">
                          <a:effectLst/>
                          <a:latin typeface="Helvetica" panose="020B0604020202020204" pitchFamily="34" charset="0"/>
                          <a:cs typeface="Helvetica" panose="020B0604020202020204" pitchFamily="34" charset="0"/>
                        </a:rPr>
                        <a:t>Launcher</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Ariane 5</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Ariane 62</a:t>
                      </a:r>
                    </a:p>
                  </a:txBody>
                  <a:tcPr marL="68580" marR="68580" marT="0" marB="0"/>
                </a:tc>
                <a:extLst>
                  <a:ext uri="{0D108BD9-81ED-4DB2-BD59-A6C34878D82A}">
                    <a16:rowId xmlns:a16="http://schemas.microsoft.com/office/drawing/2014/main" val="1854697416"/>
                  </a:ext>
                </a:extLst>
              </a:tr>
              <a:tr h="307759">
                <a:tc>
                  <a:txBody>
                    <a:bodyPr/>
                    <a:lstStyle/>
                    <a:p>
                      <a:r>
                        <a:rPr lang="en-US" sz="2200" b="0">
                          <a:effectLst/>
                          <a:latin typeface="Helvetica" panose="020B0604020202020204" pitchFamily="34" charset="0"/>
                          <a:cs typeface="Helvetica" panose="020B0604020202020204" pitchFamily="34" charset="0"/>
                        </a:rPr>
                        <a:t>Launch date</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2009</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2035</a:t>
                      </a:r>
                    </a:p>
                  </a:txBody>
                  <a:tcPr marL="68580" marR="68580" marT="0" marB="0"/>
                </a:tc>
                <a:extLst>
                  <a:ext uri="{0D108BD9-81ED-4DB2-BD59-A6C34878D82A}">
                    <a16:rowId xmlns:a16="http://schemas.microsoft.com/office/drawing/2014/main" val="4162492078"/>
                  </a:ext>
                </a:extLst>
              </a:tr>
              <a:tr h="615518">
                <a:tc>
                  <a:txBody>
                    <a:bodyPr/>
                    <a:lstStyle/>
                    <a:p>
                      <a:r>
                        <a:rPr lang="en-US" sz="2200" b="0">
                          <a:effectLst/>
                          <a:latin typeface="Helvetica" panose="020B0604020202020204" pitchFamily="34" charset="0"/>
                          <a:cs typeface="Helvetica" panose="020B0604020202020204" pitchFamily="34" charset="0"/>
                        </a:rPr>
                        <a:t>Cost correction factor</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1.00 (=2009)</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1.28 (=2023)</a:t>
                      </a:r>
                    </a:p>
                  </a:txBody>
                  <a:tcPr marL="68580" marR="68580" marT="0" marB="0"/>
                </a:tc>
                <a:extLst>
                  <a:ext uri="{0D108BD9-81ED-4DB2-BD59-A6C34878D82A}">
                    <a16:rowId xmlns:a16="http://schemas.microsoft.com/office/drawing/2014/main" val="899251833"/>
                  </a:ext>
                </a:extLst>
              </a:tr>
              <a:tr h="307759">
                <a:tc>
                  <a:txBody>
                    <a:bodyPr/>
                    <a:lstStyle/>
                    <a:p>
                      <a:r>
                        <a:rPr lang="en-US" sz="2200" b="0">
                          <a:effectLst/>
                          <a:latin typeface="Helvetica" panose="020B0604020202020204" pitchFamily="34" charset="0"/>
                          <a:cs typeface="Helvetica" panose="020B0604020202020204" pitchFamily="34" charset="0"/>
                        </a:rPr>
                        <a:t>Overall costs</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1,100 M€</a:t>
                      </a:r>
                    </a:p>
                  </a:txBody>
                  <a:tcPr marL="68580" marR="68580" marT="0" marB="0"/>
                </a:tc>
                <a:tc>
                  <a:txBody>
                    <a:bodyPr/>
                    <a:lstStyle/>
                    <a:p>
                      <a:r>
                        <a:rPr lang="en-US" sz="2200">
                          <a:effectLst/>
                          <a:latin typeface="Helvetica" panose="020B0604020202020204" pitchFamily="34" charset="0"/>
                          <a:cs typeface="Helvetica" panose="020B0604020202020204" pitchFamily="34" charset="0"/>
                        </a:rPr>
                        <a:t>1,250 M€</a:t>
                      </a:r>
                    </a:p>
                  </a:txBody>
                  <a:tcPr marL="68580" marR="68580" marT="0" marB="0"/>
                </a:tc>
                <a:extLst>
                  <a:ext uri="{0D108BD9-81ED-4DB2-BD59-A6C34878D82A}">
                    <a16:rowId xmlns:a16="http://schemas.microsoft.com/office/drawing/2014/main" val="3835240538"/>
                  </a:ext>
                </a:extLst>
              </a:tr>
            </a:tbl>
          </a:graphicData>
        </a:graphic>
      </p:graphicFrame>
      <p:sp>
        <p:nvSpPr>
          <p:cNvPr id="8" name="TextBox 7">
            <a:extLst>
              <a:ext uri="{FF2B5EF4-FFF2-40B4-BE49-F238E27FC236}">
                <a16:creationId xmlns:a16="http://schemas.microsoft.com/office/drawing/2014/main" id="{CF2965AE-E3B8-8D78-AAE9-CCC9768E912B}"/>
              </a:ext>
            </a:extLst>
          </p:cNvPr>
          <p:cNvSpPr txBox="1"/>
          <p:nvPr/>
        </p:nvSpPr>
        <p:spPr>
          <a:xfrm>
            <a:off x="2156178" y="40658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l-GR"/>
          </a:p>
        </p:txBody>
      </p:sp>
      <p:graphicFrame>
        <p:nvGraphicFramePr>
          <p:cNvPr id="10" name="Πίνακας 9">
            <a:extLst>
              <a:ext uri="{FF2B5EF4-FFF2-40B4-BE49-F238E27FC236}">
                <a16:creationId xmlns:a16="http://schemas.microsoft.com/office/drawing/2014/main" id="{0D22C26C-A1AA-6CEF-119A-2580EB815635}"/>
              </a:ext>
            </a:extLst>
          </p:cNvPr>
          <p:cNvGraphicFramePr>
            <a:graphicFrameLocks noGrp="1"/>
          </p:cNvGraphicFramePr>
          <p:nvPr>
            <p:extLst>
              <p:ext uri="{D42A27DB-BD31-4B8C-83A1-F6EECF244321}">
                <p14:modId xmlns:p14="http://schemas.microsoft.com/office/powerpoint/2010/main" val="4088616742"/>
              </p:ext>
            </p:extLst>
          </p:nvPr>
        </p:nvGraphicFramePr>
        <p:xfrm>
          <a:off x="6917832" y="484539"/>
          <a:ext cx="4997966" cy="5888922"/>
        </p:xfrm>
        <a:graphic>
          <a:graphicData uri="http://schemas.openxmlformats.org/drawingml/2006/table">
            <a:tbl>
              <a:tblPr firstRow="1" firstCol="1" bandRow="1">
                <a:tableStyleId>{5202B0CA-FC54-4496-8BCA-5EF66A818D29}</a:tableStyleId>
              </a:tblPr>
              <a:tblGrid>
                <a:gridCol w="2844411">
                  <a:extLst>
                    <a:ext uri="{9D8B030D-6E8A-4147-A177-3AD203B41FA5}">
                      <a16:colId xmlns:a16="http://schemas.microsoft.com/office/drawing/2014/main" val="3972911258"/>
                    </a:ext>
                  </a:extLst>
                </a:gridCol>
                <a:gridCol w="970363">
                  <a:extLst>
                    <a:ext uri="{9D8B030D-6E8A-4147-A177-3AD203B41FA5}">
                      <a16:colId xmlns:a16="http://schemas.microsoft.com/office/drawing/2014/main" val="3170597544"/>
                    </a:ext>
                  </a:extLst>
                </a:gridCol>
                <a:gridCol w="1183192">
                  <a:extLst>
                    <a:ext uri="{9D8B030D-6E8A-4147-A177-3AD203B41FA5}">
                      <a16:colId xmlns:a16="http://schemas.microsoft.com/office/drawing/2014/main" val="3610552827"/>
                    </a:ext>
                  </a:extLst>
                </a:gridCol>
              </a:tblGrid>
              <a:tr h="410721">
                <a:tc>
                  <a:txBody>
                    <a:bodyPr/>
                    <a:lstStyle/>
                    <a:p>
                      <a:pPr algn="ctr"/>
                      <a:r>
                        <a:rPr lang="en-US" sz="2200">
                          <a:effectLst/>
                          <a:latin typeface="Helvetica" pitchFamily="2" charset="0"/>
                        </a:rPr>
                        <a:t>Cost ARISTOTLE</a:t>
                      </a:r>
                    </a:p>
                  </a:txBody>
                  <a:tcPr marL="68580" marR="68580" marT="0" marB="0"/>
                </a:tc>
                <a:tc>
                  <a:txBody>
                    <a:bodyPr/>
                    <a:lstStyle/>
                    <a:p>
                      <a:pPr algn="ctr"/>
                      <a:r>
                        <a:rPr lang="en-US" sz="2200">
                          <a:effectLst/>
                          <a:latin typeface="Helvetica" pitchFamily="2" charset="0"/>
                        </a:rPr>
                        <a:t>%</a:t>
                      </a:r>
                    </a:p>
                  </a:txBody>
                  <a:tcPr marL="68580" marR="68580" marT="0" marB="0" anchor="ctr"/>
                </a:tc>
                <a:tc>
                  <a:txBody>
                    <a:bodyPr/>
                    <a:lstStyle/>
                    <a:p>
                      <a:pPr algn="ctr"/>
                      <a:r>
                        <a:rPr lang="en-US" sz="2200">
                          <a:effectLst/>
                          <a:latin typeface="Helvetica" pitchFamily="2" charset="0"/>
                        </a:rPr>
                        <a:t> [M€]</a:t>
                      </a:r>
                    </a:p>
                  </a:txBody>
                  <a:tcPr marL="68580" marR="68580" marT="0" marB="0"/>
                </a:tc>
                <a:extLst>
                  <a:ext uri="{0D108BD9-81ED-4DB2-BD59-A6C34878D82A}">
                    <a16:rowId xmlns:a16="http://schemas.microsoft.com/office/drawing/2014/main" val="12128589"/>
                  </a:ext>
                </a:extLst>
              </a:tr>
              <a:tr h="559192">
                <a:tc>
                  <a:txBody>
                    <a:bodyPr/>
                    <a:lstStyle/>
                    <a:p>
                      <a:r>
                        <a:rPr lang="en-US" sz="2200" b="0">
                          <a:effectLst/>
                          <a:latin typeface="Helvetica" pitchFamily="2" charset="0"/>
                        </a:rPr>
                        <a:t>ESA space segment</a:t>
                      </a:r>
                    </a:p>
                  </a:txBody>
                  <a:tcPr marL="68580" marR="68580" marT="0" marB="0"/>
                </a:tc>
                <a:tc>
                  <a:txBody>
                    <a:bodyPr/>
                    <a:lstStyle/>
                    <a:p>
                      <a:r>
                        <a:rPr lang="en-US" sz="2200">
                          <a:effectLst/>
                          <a:latin typeface="Helvetica" pitchFamily="2" charset="0"/>
                        </a:rPr>
                        <a:t>50</a:t>
                      </a:r>
                    </a:p>
                  </a:txBody>
                  <a:tcPr marL="68580" marR="68580" marT="0" marB="0"/>
                </a:tc>
                <a:tc>
                  <a:txBody>
                    <a:bodyPr/>
                    <a:lstStyle/>
                    <a:p>
                      <a:r>
                        <a:rPr lang="en-US" sz="2200">
                          <a:effectLst/>
                          <a:latin typeface="Helvetica" pitchFamily="2" charset="0"/>
                        </a:rPr>
                        <a:t>625</a:t>
                      </a:r>
                    </a:p>
                  </a:txBody>
                  <a:tcPr marL="68580" marR="68580" marT="0" marB="0"/>
                </a:tc>
                <a:extLst>
                  <a:ext uri="{0D108BD9-81ED-4DB2-BD59-A6C34878D82A}">
                    <a16:rowId xmlns:a16="http://schemas.microsoft.com/office/drawing/2014/main" val="3369520056"/>
                  </a:ext>
                </a:extLst>
              </a:tr>
              <a:tr h="559192">
                <a:tc>
                  <a:txBody>
                    <a:bodyPr/>
                    <a:lstStyle/>
                    <a:p>
                      <a:r>
                        <a:rPr lang="en-US" sz="2200" b="0">
                          <a:effectLst/>
                          <a:latin typeface="Helvetica" pitchFamily="2" charset="0"/>
                        </a:rPr>
                        <a:t>Mission / science operations</a:t>
                      </a:r>
                    </a:p>
                  </a:txBody>
                  <a:tcPr marL="68580" marR="68580" marT="0" marB="0"/>
                </a:tc>
                <a:tc>
                  <a:txBody>
                    <a:bodyPr/>
                    <a:lstStyle/>
                    <a:p>
                      <a:r>
                        <a:rPr lang="en-US" sz="2200">
                          <a:effectLst/>
                          <a:latin typeface="Helvetica" pitchFamily="2" charset="0"/>
                        </a:rPr>
                        <a:t>15</a:t>
                      </a:r>
                    </a:p>
                  </a:txBody>
                  <a:tcPr marL="68580" marR="68580" marT="0" marB="0"/>
                </a:tc>
                <a:tc>
                  <a:txBody>
                    <a:bodyPr/>
                    <a:lstStyle/>
                    <a:p>
                      <a:r>
                        <a:rPr lang="en-US" sz="2200">
                          <a:effectLst/>
                          <a:latin typeface="Helvetica" pitchFamily="2" charset="0"/>
                        </a:rPr>
                        <a:t>187.5</a:t>
                      </a:r>
                    </a:p>
                  </a:txBody>
                  <a:tcPr marL="68580" marR="68580" marT="0" marB="0"/>
                </a:tc>
                <a:extLst>
                  <a:ext uri="{0D108BD9-81ED-4DB2-BD59-A6C34878D82A}">
                    <a16:rowId xmlns:a16="http://schemas.microsoft.com/office/drawing/2014/main" val="3725357632"/>
                  </a:ext>
                </a:extLst>
              </a:tr>
              <a:tr h="559192">
                <a:tc>
                  <a:txBody>
                    <a:bodyPr/>
                    <a:lstStyle/>
                    <a:p>
                      <a:r>
                        <a:rPr lang="en-US" sz="2200" b="0">
                          <a:effectLst/>
                          <a:latin typeface="Helvetica" pitchFamily="2" charset="0"/>
                        </a:rPr>
                        <a:t>ESA project team overhead</a:t>
                      </a:r>
                    </a:p>
                  </a:txBody>
                  <a:tcPr marL="68580" marR="68580" marT="0" marB="0"/>
                </a:tc>
                <a:tc>
                  <a:txBody>
                    <a:bodyPr/>
                    <a:lstStyle/>
                    <a:p>
                      <a:r>
                        <a:rPr lang="en-US" sz="2200">
                          <a:effectLst/>
                          <a:latin typeface="Helvetica" pitchFamily="2" charset="0"/>
                        </a:rPr>
                        <a:t>12</a:t>
                      </a:r>
                    </a:p>
                  </a:txBody>
                  <a:tcPr marL="68580" marR="68580" marT="0" marB="0"/>
                </a:tc>
                <a:tc>
                  <a:txBody>
                    <a:bodyPr/>
                    <a:lstStyle/>
                    <a:p>
                      <a:r>
                        <a:rPr lang="en-US" sz="2200">
                          <a:effectLst/>
                          <a:latin typeface="Helvetica" pitchFamily="2" charset="0"/>
                        </a:rPr>
                        <a:t>150</a:t>
                      </a:r>
                    </a:p>
                  </a:txBody>
                  <a:tcPr marL="68580" marR="68580" marT="0" marB="0"/>
                </a:tc>
                <a:extLst>
                  <a:ext uri="{0D108BD9-81ED-4DB2-BD59-A6C34878D82A}">
                    <a16:rowId xmlns:a16="http://schemas.microsoft.com/office/drawing/2014/main" val="2411231332"/>
                  </a:ext>
                </a:extLst>
              </a:tr>
              <a:tr h="559192">
                <a:tc>
                  <a:txBody>
                    <a:bodyPr/>
                    <a:lstStyle/>
                    <a:p>
                      <a:r>
                        <a:rPr lang="en-US" sz="2200" b="0">
                          <a:effectLst/>
                          <a:latin typeface="Helvetica"/>
                        </a:rPr>
                        <a:t>Ariane 62 launcher</a:t>
                      </a:r>
                    </a:p>
                  </a:txBody>
                  <a:tcPr marL="68580" marR="68580" marT="0" marB="0"/>
                </a:tc>
                <a:tc>
                  <a:txBody>
                    <a:bodyPr/>
                    <a:lstStyle/>
                    <a:p>
                      <a:r>
                        <a:rPr lang="en-US" sz="2200">
                          <a:effectLst/>
                          <a:latin typeface="Helvetica" pitchFamily="2" charset="0"/>
                        </a:rPr>
                        <a:t>8</a:t>
                      </a:r>
                    </a:p>
                  </a:txBody>
                  <a:tcPr marL="68580" marR="68580" marT="0" marB="0"/>
                </a:tc>
                <a:tc>
                  <a:txBody>
                    <a:bodyPr/>
                    <a:lstStyle/>
                    <a:p>
                      <a:r>
                        <a:rPr lang="en-US" sz="2200">
                          <a:effectLst/>
                          <a:latin typeface="Helvetica" pitchFamily="2" charset="0"/>
                        </a:rPr>
                        <a:t>100</a:t>
                      </a:r>
                    </a:p>
                  </a:txBody>
                  <a:tcPr marL="68580" marR="68580" marT="0" marB="0"/>
                </a:tc>
                <a:extLst>
                  <a:ext uri="{0D108BD9-81ED-4DB2-BD59-A6C34878D82A}">
                    <a16:rowId xmlns:a16="http://schemas.microsoft.com/office/drawing/2014/main" val="1243844151"/>
                  </a:ext>
                </a:extLst>
              </a:tr>
              <a:tr h="279596">
                <a:tc>
                  <a:txBody>
                    <a:bodyPr/>
                    <a:lstStyle/>
                    <a:p>
                      <a:r>
                        <a:rPr lang="en-US" sz="2200" b="0">
                          <a:effectLst/>
                          <a:latin typeface="Helvetica" pitchFamily="2" charset="0"/>
                        </a:rPr>
                        <a:t>Margin</a:t>
                      </a:r>
                    </a:p>
                  </a:txBody>
                  <a:tcPr marL="68580" marR="68580" marT="0" marB="0"/>
                </a:tc>
                <a:tc>
                  <a:txBody>
                    <a:bodyPr/>
                    <a:lstStyle/>
                    <a:p>
                      <a:r>
                        <a:rPr lang="en-US" sz="2200">
                          <a:effectLst/>
                          <a:latin typeface="Helvetica" pitchFamily="2" charset="0"/>
                        </a:rPr>
                        <a:t>15</a:t>
                      </a:r>
                    </a:p>
                  </a:txBody>
                  <a:tcPr marL="68580" marR="68580" marT="0" marB="0"/>
                </a:tc>
                <a:tc>
                  <a:txBody>
                    <a:bodyPr/>
                    <a:lstStyle/>
                    <a:p>
                      <a:r>
                        <a:rPr lang="en-US" sz="2200">
                          <a:effectLst/>
                          <a:latin typeface="Helvetica" pitchFamily="2" charset="0"/>
                        </a:rPr>
                        <a:t>187.5</a:t>
                      </a:r>
                    </a:p>
                  </a:txBody>
                  <a:tcPr marL="68580" marR="68580" marT="0" marB="0"/>
                </a:tc>
                <a:extLst>
                  <a:ext uri="{0D108BD9-81ED-4DB2-BD59-A6C34878D82A}">
                    <a16:rowId xmlns:a16="http://schemas.microsoft.com/office/drawing/2014/main" val="1687342232"/>
                  </a:ext>
                </a:extLst>
              </a:tr>
              <a:tr h="838788">
                <a:tc>
                  <a:txBody>
                    <a:bodyPr/>
                    <a:lstStyle/>
                    <a:p>
                      <a:r>
                        <a:rPr lang="en-US" sz="2200" b="1">
                          <a:effectLst/>
                          <a:latin typeface="Helvetica"/>
                        </a:rPr>
                        <a:t>Sum ESA costs (L-mission limit 2023: 1,300 M€)</a:t>
                      </a:r>
                    </a:p>
                  </a:txBody>
                  <a:tcPr marL="68580" marR="68580" marT="0" marB="0">
                    <a:solidFill>
                      <a:srgbClr val="4F9A7A"/>
                    </a:solidFill>
                  </a:tcPr>
                </a:tc>
                <a:tc>
                  <a:txBody>
                    <a:bodyPr/>
                    <a:lstStyle/>
                    <a:p>
                      <a:r>
                        <a:rPr lang="en-US" sz="2200" b="1">
                          <a:effectLst/>
                          <a:latin typeface="Helvetica" pitchFamily="2" charset="0"/>
                        </a:rPr>
                        <a:t>100</a:t>
                      </a:r>
                    </a:p>
                  </a:txBody>
                  <a:tcPr marL="68580" marR="68580" marT="0" marB="0">
                    <a:solidFill>
                      <a:srgbClr val="4F9A7A"/>
                    </a:solidFill>
                  </a:tcPr>
                </a:tc>
                <a:tc>
                  <a:txBody>
                    <a:bodyPr/>
                    <a:lstStyle/>
                    <a:p>
                      <a:r>
                        <a:rPr lang="en-US" sz="2200" b="1">
                          <a:effectLst/>
                          <a:latin typeface="Helvetica" pitchFamily="2" charset="0"/>
                        </a:rPr>
                        <a:t>1,250</a:t>
                      </a:r>
                    </a:p>
                  </a:txBody>
                  <a:tcPr marL="68580" marR="68580" marT="0" marB="0">
                    <a:solidFill>
                      <a:srgbClr val="4F9A7A"/>
                    </a:solidFill>
                  </a:tcPr>
                </a:tc>
                <a:extLst>
                  <a:ext uri="{0D108BD9-81ED-4DB2-BD59-A6C34878D82A}">
                    <a16:rowId xmlns:a16="http://schemas.microsoft.com/office/drawing/2014/main" val="3510724680"/>
                  </a:ext>
                </a:extLst>
              </a:tr>
              <a:tr h="1118385">
                <a:tc>
                  <a:txBody>
                    <a:bodyPr/>
                    <a:lstStyle/>
                    <a:p>
                      <a:r>
                        <a:rPr lang="en-US" sz="2200" b="0">
                          <a:effectLst/>
                          <a:latin typeface="Helvetica"/>
                        </a:rPr>
                        <a:t>Payload costs of member states (~30% of ESA costs)</a:t>
                      </a:r>
                    </a:p>
                  </a:txBody>
                  <a:tcPr marL="68580" marR="68580" marT="0" marB="0"/>
                </a:tc>
                <a:tc>
                  <a:txBody>
                    <a:bodyPr/>
                    <a:lstStyle/>
                    <a:p>
                      <a:r>
                        <a:rPr lang="en-US" sz="2200">
                          <a:effectLst/>
                          <a:latin typeface="Helvetica" pitchFamily="2" charset="0"/>
                        </a:rPr>
                        <a:t>30 </a:t>
                      </a:r>
                    </a:p>
                  </a:txBody>
                  <a:tcPr marL="68580" marR="68580" marT="0" marB="0"/>
                </a:tc>
                <a:tc>
                  <a:txBody>
                    <a:bodyPr/>
                    <a:lstStyle/>
                    <a:p>
                      <a:r>
                        <a:rPr lang="en-US" sz="2200">
                          <a:effectLst/>
                          <a:latin typeface="Helvetica" pitchFamily="2" charset="0"/>
                        </a:rPr>
                        <a:t>361.5</a:t>
                      </a:r>
                    </a:p>
                  </a:txBody>
                  <a:tcPr marL="68580" marR="68580" marT="0" marB="0"/>
                </a:tc>
                <a:extLst>
                  <a:ext uri="{0D108BD9-81ED-4DB2-BD59-A6C34878D82A}">
                    <a16:rowId xmlns:a16="http://schemas.microsoft.com/office/drawing/2014/main" val="460268754"/>
                  </a:ext>
                </a:extLst>
              </a:tr>
              <a:tr h="559192">
                <a:tc>
                  <a:txBody>
                    <a:bodyPr/>
                    <a:lstStyle/>
                    <a:p>
                      <a:r>
                        <a:rPr lang="en-US" sz="2200" b="0">
                          <a:effectLst/>
                          <a:latin typeface="Helvetica"/>
                        </a:rPr>
                        <a:t>Overall mission costs</a:t>
                      </a:r>
                    </a:p>
                  </a:txBody>
                  <a:tcPr marL="68580" marR="68580" marT="0" marB="0"/>
                </a:tc>
                <a:tc>
                  <a:txBody>
                    <a:bodyPr/>
                    <a:lstStyle/>
                    <a:p>
                      <a:r>
                        <a:rPr lang="en-US" sz="2200">
                          <a:effectLst/>
                          <a:latin typeface="Helvetica" pitchFamily="2" charset="0"/>
                        </a:rPr>
                        <a:t> </a:t>
                      </a:r>
                    </a:p>
                  </a:txBody>
                  <a:tcPr marL="68580" marR="68580" marT="0" marB="0"/>
                </a:tc>
                <a:tc>
                  <a:txBody>
                    <a:bodyPr/>
                    <a:lstStyle/>
                    <a:p>
                      <a:r>
                        <a:rPr lang="en-US" sz="2200">
                          <a:effectLst/>
                          <a:latin typeface="Helvetica" pitchFamily="2" charset="0"/>
                        </a:rPr>
                        <a:t>1,611.5</a:t>
                      </a:r>
                    </a:p>
                  </a:txBody>
                  <a:tcPr marL="68580" marR="68580" marT="0" marB="0"/>
                </a:tc>
                <a:extLst>
                  <a:ext uri="{0D108BD9-81ED-4DB2-BD59-A6C34878D82A}">
                    <a16:rowId xmlns:a16="http://schemas.microsoft.com/office/drawing/2014/main" val="3373856452"/>
                  </a:ext>
                </a:extLst>
              </a:tr>
            </a:tbl>
          </a:graphicData>
        </a:graphic>
      </p:graphicFrame>
      <p:sp>
        <p:nvSpPr>
          <p:cNvPr id="11" name="TextBox 10">
            <a:extLst>
              <a:ext uri="{FF2B5EF4-FFF2-40B4-BE49-F238E27FC236}">
                <a16:creationId xmlns:a16="http://schemas.microsoft.com/office/drawing/2014/main" id="{1D5767AC-D637-4A93-ABCE-29079F966A98}"/>
              </a:ext>
            </a:extLst>
          </p:cNvPr>
          <p:cNvSpPr txBox="1"/>
          <p:nvPr/>
        </p:nvSpPr>
        <p:spPr>
          <a:xfrm>
            <a:off x="8045215" y="39247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l-GR"/>
          </a:p>
        </p:txBody>
      </p:sp>
    </p:spTree>
    <p:extLst>
      <p:ext uri="{BB962C8B-B14F-4D97-AF65-F5344CB8AC3E}">
        <p14:creationId xmlns:p14="http://schemas.microsoft.com/office/powerpoint/2010/main" val="17247523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223217D-B6C8-C211-F147-7F466877A228}"/>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91</a:t>
            </a:fld>
            <a:endParaRPr lang="en-SE"/>
          </a:p>
        </p:txBody>
      </p:sp>
      <p:sp>
        <p:nvSpPr>
          <p:cNvPr id="5" name="Title 1">
            <a:extLst>
              <a:ext uri="{FF2B5EF4-FFF2-40B4-BE49-F238E27FC236}">
                <a16:creationId xmlns:a16="http://schemas.microsoft.com/office/drawing/2014/main" id="{07D5F203-C008-25B2-CAD0-986C3DC3EA7C}"/>
              </a:ext>
            </a:extLst>
          </p:cNvPr>
          <p:cNvSpPr>
            <a:spLocks noGrp="1"/>
          </p:cNvSpPr>
          <p:nvPr>
            <p:ph type="title"/>
          </p:nvPr>
        </p:nvSpPr>
        <p:spPr>
          <a:xfrm>
            <a:off x="248264" y="245933"/>
            <a:ext cx="10515600" cy="666879"/>
          </a:xfrm>
        </p:spPr>
        <p:txBody>
          <a:bodyPr lIns="91440" tIns="45720" rIns="91440" bIns="45720" anchor="t"/>
          <a:lstStyle/>
          <a:p>
            <a:r>
              <a:rPr lang="en-GB">
                <a:latin typeface="Helvetica"/>
                <a:cs typeface="Helvetica"/>
              </a:rPr>
              <a:t>Downscale options</a:t>
            </a:r>
            <a:endParaRPr lang="en-GB"/>
          </a:p>
        </p:txBody>
      </p:sp>
      <p:sp>
        <p:nvSpPr>
          <p:cNvPr id="11" name="Content Placeholder 6">
            <a:extLst>
              <a:ext uri="{FF2B5EF4-FFF2-40B4-BE49-F238E27FC236}">
                <a16:creationId xmlns:a16="http://schemas.microsoft.com/office/drawing/2014/main" id="{6C69DC71-7010-9D29-17EC-C1C1625B7ECA}"/>
              </a:ext>
            </a:extLst>
          </p:cNvPr>
          <p:cNvSpPr txBox="1">
            <a:spLocks/>
          </p:cNvSpPr>
          <p:nvPr/>
        </p:nvSpPr>
        <p:spPr>
          <a:xfrm>
            <a:off x="201610" y="1328240"/>
            <a:ext cx="9904265" cy="453469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a:latin typeface="Arial"/>
                <a:cs typeface="Helvetica"/>
              </a:rPr>
              <a:t>Removing imager</a:t>
            </a:r>
          </a:p>
          <a:p>
            <a:endParaRPr lang="en-GB" sz="3600">
              <a:latin typeface="Arial"/>
              <a:cs typeface="Helvetica" pitchFamily="2" charset="0"/>
            </a:endParaRPr>
          </a:p>
          <a:p>
            <a:r>
              <a:rPr lang="en-GB" sz="3600">
                <a:latin typeface="Arial"/>
                <a:cs typeface="Helvetica"/>
              </a:rPr>
              <a:t>Reduction of limit wavelength (15</a:t>
            </a:r>
            <a:r>
              <a:rPr lang="en-US" sz="3200" err="1">
                <a:latin typeface="Arial"/>
                <a:cs typeface="Arial"/>
              </a:rPr>
              <a:t>μm</a:t>
            </a:r>
            <a:r>
              <a:rPr lang="en-US" sz="3200">
                <a:latin typeface="Arial"/>
                <a:cs typeface="Arial"/>
              </a:rPr>
              <a:t>)</a:t>
            </a:r>
            <a:endParaRPr lang="en-GB" sz="3200">
              <a:latin typeface="Arial"/>
              <a:cs typeface="Helvetica"/>
            </a:endParaRPr>
          </a:p>
          <a:p>
            <a:endParaRPr lang="en-US" sz="3200">
              <a:latin typeface="Arial"/>
              <a:cs typeface="Arial"/>
            </a:endParaRPr>
          </a:p>
          <a:p>
            <a:r>
              <a:rPr lang="en-GB" sz="3600">
                <a:latin typeface="Arial"/>
                <a:cs typeface="Helvetica"/>
              </a:rPr>
              <a:t>Downscaling dish size</a:t>
            </a:r>
            <a:endParaRPr lang="en-US" sz="3600">
              <a:latin typeface="Arial"/>
              <a:cs typeface="Arial"/>
            </a:endParaRPr>
          </a:p>
          <a:p>
            <a:endParaRPr lang="en-GB" sz="3600">
              <a:latin typeface="Arial"/>
              <a:cs typeface="Helvetica"/>
            </a:endParaRPr>
          </a:p>
          <a:p>
            <a:r>
              <a:rPr lang="en-GB" sz="3600">
                <a:latin typeface="Arial"/>
                <a:cs typeface="Helvetica"/>
              </a:rPr>
              <a:t>Run instruments at higher temperature </a:t>
            </a:r>
          </a:p>
          <a:p>
            <a:pPr marL="0" indent="0">
              <a:buNone/>
            </a:pPr>
            <a:endParaRPr lang="en-GB">
              <a:latin typeface="Helvetica"/>
              <a:cs typeface="Helvetica"/>
            </a:endParaRPr>
          </a:p>
          <a:p>
            <a:endParaRPr lang="en-US" sz="2600">
              <a:latin typeface="Arial"/>
              <a:cs typeface="Arial"/>
            </a:endParaRPr>
          </a:p>
          <a:p>
            <a:endParaRPr lang="en-US" sz="2600">
              <a:latin typeface="Arial"/>
              <a:cs typeface="Arial"/>
            </a:endParaRPr>
          </a:p>
          <a:p>
            <a:endParaRPr lang="en-GB">
              <a:cs typeface="Helvetica" pitchFamily="2" charset="0"/>
            </a:endParaRPr>
          </a:p>
          <a:p>
            <a:endParaRPr lang="en-GB">
              <a:cs typeface="Helvetica" pitchFamily="2" charset="0"/>
            </a:endParaRPr>
          </a:p>
          <a:p>
            <a:endParaRPr lang="en-GB">
              <a:cs typeface="Helvetica" pitchFamily="2" charset="0"/>
            </a:endParaRPr>
          </a:p>
          <a:p>
            <a:endParaRPr lang="en-GB">
              <a:cs typeface="Helvetica" pitchFamily="2" charset="0"/>
            </a:endParaRPr>
          </a:p>
          <a:p>
            <a:endParaRPr lang="en-GB">
              <a:cs typeface="Helvetica" pitchFamily="2" charset="0"/>
            </a:endParaRPr>
          </a:p>
        </p:txBody>
      </p:sp>
    </p:spTree>
    <p:extLst>
      <p:ext uri="{BB962C8B-B14F-4D97-AF65-F5344CB8AC3E}">
        <p14:creationId xmlns:p14="http://schemas.microsoft.com/office/powerpoint/2010/main" val="2329601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48BDB4-2322-4963-EAB1-D037D130FFB9}"/>
              </a:ext>
            </a:extLst>
          </p:cNvPr>
          <p:cNvSpPr txBox="1"/>
          <p:nvPr/>
        </p:nvSpPr>
        <p:spPr>
          <a:xfrm>
            <a:off x="246001" y="407773"/>
            <a:ext cx="184731" cy="830997"/>
          </a:xfrm>
          <a:prstGeom prst="rect">
            <a:avLst/>
          </a:prstGeom>
          <a:noFill/>
        </p:spPr>
        <p:txBody>
          <a:bodyPr wrap="none" lIns="91440" tIns="45720" rIns="91440" bIns="45720" rtlCol="0" anchor="t">
            <a:spAutoFit/>
          </a:bodyPr>
          <a:lstStyle/>
          <a:p>
            <a:endParaRPr lang="en-US" sz="4800" b="1">
              <a:solidFill>
                <a:schemeClr val="bg1"/>
              </a:solidFill>
              <a:effectLst>
                <a:outerShdw blurRad="50800" dist="38100" dir="2700000" algn="tl" rotWithShape="0">
                  <a:prstClr val="black">
                    <a:alpha val="0"/>
                  </a:prstClr>
                </a:outerShdw>
              </a:effectLst>
              <a:latin typeface="Franklin Gothic Medium" panose="020B0603020102020204" pitchFamily="34" charset="0"/>
            </a:endParaRPr>
          </a:p>
        </p:txBody>
      </p:sp>
      <p:sp>
        <p:nvSpPr>
          <p:cNvPr id="7" name="Content Placeholder 6">
            <a:extLst>
              <a:ext uri="{FF2B5EF4-FFF2-40B4-BE49-F238E27FC236}">
                <a16:creationId xmlns:a16="http://schemas.microsoft.com/office/drawing/2014/main" id="{0E85285D-AE54-1CF2-E4FC-B9F1108C20AC}"/>
              </a:ext>
            </a:extLst>
          </p:cNvPr>
          <p:cNvSpPr>
            <a:spLocks noGrp="1"/>
          </p:cNvSpPr>
          <p:nvPr>
            <p:ph idx="1"/>
          </p:nvPr>
        </p:nvSpPr>
        <p:spPr>
          <a:xfrm>
            <a:off x="246001" y="1029948"/>
            <a:ext cx="9904265" cy="4534695"/>
          </a:xfrm>
        </p:spPr>
        <p:txBody>
          <a:bodyPr vert="horz" lIns="91440" tIns="45720" rIns="91440" bIns="45720" rtlCol="0" anchor="t">
            <a:noAutofit/>
          </a:bodyPr>
          <a:lstStyle/>
          <a:p>
            <a:r>
              <a:rPr lang="en-GB" sz="3200">
                <a:latin typeface="Helvetica" panose="020B0604020202020204" pitchFamily="34" charset="0"/>
                <a:cs typeface="Helvetica" panose="020B0604020202020204" pitchFamily="34" charset="0"/>
              </a:rPr>
              <a:t>ARIEL + PLATO </a:t>
            </a:r>
            <a:r>
              <a:rPr lang="en-GB" sz="3200">
                <a:latin typeface="Helvetica" panose="020B0604020202020204" pitchFamily="34" charset="0"/>
                <a:cs typeface="Helvetica" panose="020B0604020202020204" pitchFamily="34" charset="0"/>
                <a:sym typeface="Wingdings" pitchFamily="2" charset="2"/>
              </a:rPr>
              <a:t></a:t>
            </a:r>
            <a:r>
              <a:rPr lang="en-GB" sz="3200">
                <a:latin typeface="Helvetica" panose="020B0604020202020204" pitchFamily="34" charset="0"/>
                <a:cs typeface="Helvetica" panose="020B0604020202020204" pitchFamily="34" charset="0"/>
              </a:rPr>
              <a:t> ARISTOTLE </a:t>
            </a:r>
            <a:r>
              <a:rPr lang="en-GB" sz="3200">
                <a:latin typeface="Helvetica" panose="020B0604020202020204" pitchFamily="34" charset="0"/>
                <a:cs typeface="Helvetica" panose="020B0604020202020204" pitchFamily="34" charset="0"/>
                <a:sym typeface="Wingdings" pitchFamily="2" charset="2"/>
              </a:rPr>
              <a:t></a:t>
            </a:r>
            <a:r>
              <a:rPr lang="en-GB" sz="3200">
                <a:latin typeface="Helvetica" panose="020B0604020202020204" pitchFamily="34" charset="0"/>
                <a:cs typeface="Helvetica" panose="020B0604020202020204" pitchFamily="34" charset="0"/>
              </a:rPr>
              <a:t> Later Missions</a:t>
            </a:r>
          </a:p>
          <a:p>
            <a:endParaRPr lang="en-GB" sz="3200">
              <a:latin typeface="Helvetica" panose="020B0604020202020204" pitchFamily="34" charset="0"/>
              <a:cs typeface="Helvetica" panose="020B0604020202020204" pitchFamily="34" charset="0"/>
            </a:endParaRPr>
          </a:p>
          <a:p>
            <a:r>
              <a:rPr lang="en-GB" sz="3200">
                <a:latin typeface="Helvetica" panose="020B0604020202020204" pitchFamily="34" charset="0"/>
                <a:cs typeface="Helvetica" panose="020B0604020202020204" pitchFamily="34" charset="0"/>
              </a:rPr>
              <a:t>Transit &amp; Eclipse spectroscopy in (2.5-23</a:t>
            </a:r>
            <a:r>
              <a:rPr lang="en-US" sz="3200" err="1">
                <a:latin typeface="Helvetica" panose="020B0604020202020204" pitchFamily="34" charset="0"/>
                <a:cs typeface="Helvetica" panose="020B0604020202020204" pitchFamily="34" charset="0"/>
              </a:rPr>
              <a:t>μm</a:t>
            </a:r>
            <a:r>
              <a:rPr lang="en-US" sz="3200">
                <a:latin typeface="Helvetica" panose="020B0604020202020204" pitchFamily="34" charset="0"/>
                <a:cs typeface="Helvetica" panose="020B0604020202020204" pitchFamily="34" charset="0"/>
              </a:rPr>
              <a:t>)</a:t>
            </a:r>
          </a:p>
          <a:p>
            <a:endParaRPr lang="en-US" sz="3200">
              <a:latin typeface="Helvetica" panose="020B0604020202020204" pitchFamily="34" charset="0"/>
              <a:cs typeface="Helvetica" panose="020B0604020202020204" pitchFamily="34" charset="0"/>
            </a:endParaRPr>
          </a:p>
          <a:p>
            <a:r>
              <a:rPr lang="en-GB" sz="3200">
                <a:latin typeface="Helvetica" panose="020B0604020202020204" pitchFamily="34" charset="0"/>
                <a:cs typeface="Helvetica" panose="020B0604020202020204" pitchFamily="34" charset="0"/>
              </a:rPr>
              <a:t>Imaging in 5 different wavelength bands and coronagraph</a:t>
            </a:r>
          </a:p>
          <a:p>
            <a:endParaRPr lang="en-GB" sz="3200">
              <a:latin typeface="Helvetica" panose="020B0604020202020204" pitchFamily="34" charset="0"/>
              <a:cs typeface="Helvetica" panose="020B0604020202020204" pitchFamily="34" charset="0"/>
            </a:endParaRPr>
          </a:p>
          <a:p>
            <a:r>
              <a:rPr lang="en-GB" sz="3200">
                <a:latin typeface="Helvetica" panose="020B0604020202020204" pitchFamily="34" charset="0"/>
                <a:cs typeface="Helvetica" panose="020B0604020202020204" pitchFamily="34" charset="0"/>
              </a:rPr>
              <a:t>Technology employed in existing spacecraft</a:t>
            </a:r>
          </a:p>
          <a:p>
            <a:endParaRPr lang="en-GB" sz="3200">
              <a:latin typeface="Helvetica" panose="020B0604020202020204" pitchFamily="34" charset="0"/>
              <a:cs typeface="Helvetica" panose="020B0604020202020204" pitchFamily="34" charset="0"/>
            </a:endParaRPr>
          </a:p>
          <a:p>
            <a:r>
              <a:rPr lang="en-GB" sz="3200">
                <a:latin typeface="Helvetica" panose="020B0604020202020204" pitchFamily="34" charset="0"/>
                <a:cs typeface="Helvetica" panose="020B0604020202020204" pitchFamily="34" charset="0"/>
              </a:rPr>
              <a:t>In line with current research</a:t>
            </a:r>
          </a:p>
          <a:p>
            <a:endParaRPr lang="en-GB" sz="3200">
              <a:latin typeface="Helvetica" panose="020B0604020202020204" pitchFamily="34" charset="0"/>
              <a:cs typeface="Helvetica" panose="020B0604020202020204" pitchFamily="34" charset="0"/>
            </a:endParaRPr>
          </a:p>
          <a:p>
            <a:endParaRPr lang="en-GB" sz="3200">
              <a:latin typeface="Helvetica" panose="020B0604020202020204" pitchFamily="34" charset="0"/>
              <a:cs typeface="Helvetica" panose="020B0604020202020204" pitchFamily="34" charset="0"/>
            </a:endParaRPr>
          </a:p>
          <a:p>
            <a:endParaRPr lang="en-GB" sz="3200">
              <a:latin typeface="Helvetica" panose="020B0604020202020204" pitchFamily="34" charset="0"/>
              <a:cs typeface="Helvetica" panose="020B0604020202020204" pitchFamily="34" charset="0"/>
            </a:endParaRPr>
          </a:p>
          <a:p>
            <a:endParaRPr lang="en-GB" sz="3200">
              <a:latin typeface="Helvetica" panose="020B0604020202020204" pitchFamily="34" charset="0"/>
              <a:cs typeface="Helvetica" panose="020B0604020202020204" pitchFamily="34" charset="0"/>
            </a:endParaRPr>
          </a:p>
          <a:p>
            <a:endParaRPr lang="en-GB" sz="3200">
              <a:latin typeface="Helvetica" panose="020B0604020202020204" pitchFamily="34" charset="0"/>
              <a:cs typeface="Helvetica" panose="020B0604020202020204" pitchFamily="34" charset="0"/>
            </a:endParaRPr>
          </a:p>
        </p:txBody>
      </p:sp>
      <p:sp>
        <p:nvSpPr>
          <p:cNvPr id="4" name="Title 1">
            <a:extLst>
              <a:ext uri="{FF2B5EF4-FFF2-40B4-BE49-F238E27FC236}">
                <a16:creationId xmlns:a16="http://schemas.microsoft.com/office/drawing/2014/main" id="{D0740816-80DD-1D3F-37CB-5BCE2183FDBF}"/>
              </a:ext>
            </a:extLst>
          </p:cNvPr>
          <p:cNvSpPr>
            <a:spLocks noGrp="1"/>
          </p:cNvSpPr>
          <p:nvPr>
            <p:ph type="title"/>
          </p:nvPr>
        </p:nvSpPr>
        <p:spPr/>
        <p:txBody>
          <a:bodyPr/>
          <a:lstStyle/>
          <a:p>
            <a:r>
              <a:rPr lang="en-GB"/>
              <a:t>Summary</a:t>
            </a:r>
          </a:p>
        </p:txBody>
      </p:sp>
      <p:sp>
        <p:nvSpPr>
          <p:cNvPr id="3" name="Foliennummernplatzhalter 2">
            <a:extLst>
              <a:ext uri="{FF2B5EF4-FFF2-40B4-BE49-F238E27FC236}">
                <a16:creationId xmlns:a16="http://schemas.microsoft.com/office/drawing/2014/main" id="{FB2E9FCC-7695-3B18-0EE6-67480C6218B8}"/>
              </a:ext>
            </a:extLst>
          </p:cNvPr>
          <p:cNvSpPr>
            <a:spLocks noGrp="1"/>
          </p:cNvSpPr>
          <p:nvPr>
            <p:ph type="sldNum" sz="quarter" idx="12"/>
          </p:nvPr>
        </p:nvSpPr>
        <p:spPr/>
        <p:txBody>
          <a:bodyPr lIns="91440" tIns="45720" rIns="91440" bIns="45720" anchor="t"/>
          <a:lstStyle/>
          <a:p>
            <a:pPr algn="r"/>
            <a:r>
              <a:rPr lang="en-SE">
                <a:latin typeface="Helvetica"/>
                <a:cs typeface="Helvetica"/>
              </a:rPr>
              <a:t>92</a:t>
            </a:r>
            <a:endParaRPr lang="fr-FR"/>
          </a:p>
        </p:txBody>
      </p:sp>
      <p:sp>
        <p:nvSpPr>
          <p:cNvPr id="10" name="TextBox 9">
            <a:extLst>
              <a:ext uri="{FF2B5EF4-FFF2-40B4-BE49-F238E27FC236}">
                <a16:creationId xmlns:a16="http://schemas.microsoft.com/office/drawing/2014/main" id="{BD7954B3-20A1-EB34-3EB3-AC9597E6E6A8}"/>
              </a:ext>
            </a:extLst>
          </p:cNvPr>
          <p:cNvSpPr txBox="1"/>
          <p:nvPr/>
        </p:nvSpPr>
        <p:spPr>
          <a:xfrm>
            <a:off x="5710519" y="5803934"/>
            <a:ext cx="6131858" cy="523220"/>
          </a:xfrm>
          <a:prstGeom prst="rect">
            <a:avLst/>
          </a:prstGeom>
          <a:noFill/>
        </p:spPr>
        <p:txBody>
          <a:bodyPr wrap="square">
            <a:spAutoFit/>
          </a:bodyPr>
          <a:lstStyle/>
          <a:p>
            <a:pPr marL="0" indent="0" algn="r">
              <a:buNone/>
            </a:pPr>
            <a:r>
              <a:rPr lang="en-GB" sz="2800">
                <a:solidFill>
                  <a:schemeClr val="bg1"/>
                </a:solidFill>
                <a:latin typeface="Helvetica" pitchFamily="2" charset="0"/>
              </a:rPr>
              <a:t>#AlienHunter</a:t>
            </a:r>
          </a:p>
        </p:txBody>
      </p:sp>
    </p:spTree>
    <p:extLst>
      <p:ext uri="{BB962C8B-B14F-4D97-AF65-F5344CB8AC3E}">
        <p14:creationId xmlns:p14="http://schemas.microsoft.com/office/powerpoint/2010/main" val="4001769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59D46-7BD4-CBBC-231C-9ED00B72C94E}"/>
              </a:ext>
            </a:extLst>
          </p:cNvPr>
          <p:cNvSpPr>
            <a:spLocks noGrp="1"/>
          </p:cNvSpPr>
          <p:nvPr>
            <p:ph type="sldNum" sz="quarter" idx="12"/>
          </p:nvPr>
        </p:nvSpPr>
        <p:spPr/>
        <p:txBody>
          <a:bodyPr lIns="91440" tIns="45720" rIns="91440" bIns="45720" anchor="t"/>
          <a:lstStyle/>
          <a:p>
            <a:pPr algn="r"/>
            <a:r>
              <a:rPr lang="fr-FR">
                <a:latin typeface="Helvetica"/>
                <a:cs typeface="Helvetica"/>
              </a:rPr>
              <a:t>93</a:t>
            </a:r>
            <a:endParaRPr lang="fr-FR"/>
          </a:p>
        </p:txBody>
      </p:sp>
      <p:sp>
        <p:nvSpPr>
          <p:cNvPr id="3" name="Textfeld 2">
            <a:extLst>
              <a:ext uri="{FF2B5EF4-FFF2-40B4-BE49-F238E27FC236}">
                <a16:creationId xmlns:a16="http://schemas.microsoft.com/office/drawing/2014/main" id="{E7B8A399-915E-94A8-8CA8-C1361BBED8FD}"/>
              </a:ext>
            </a:extLst>
          </p:cNvPr>
          <p:cNvSpPr txBox="1"/>
          <p:nvPr/>
        </p:nvSpPr>
        <p:spPr>
          <a:xfrm>
            <a:off x="1004887" y="1151453"/>
            <a:ext cx="10182225"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5400" i="1">
                <a:solidFill>
                  <a:schemeClr val="bg1"/>
                </a:solidFill>
                <a:effectLst>
                  <a:outerShdw blurRad="50800" dist="38100" dir="2700000" algn="tl" rotWithShape="0">
                    <a:prstClr val="black"/>
                  </a:outerShdw>
                </a:effectLst>
                <a:latin typeface="Helvetica" pitchFamily="2" charset="0"/>
                <a:ea typeface="+mn-lt"/>
                <a:cs typeface="+mn-lt"/>
              </a:rPr>
              <a:t>"</a:t>
            </a:r>
            <a:r>
              <a:rPr lang="de-DE" sz="5400" i="1" err="1">
                <a:solidFill>
                  <a:schemeClr val="bg1"/>
                </a:solidFill>
                <a:effectLst>
                  <a:outerShdw blurRad="50800" dist="38100" dir="2700000" algn="tl" rotWithShape="0">
                    <a:prstClr val="black"/>
                  </a:outerShdw>
                </a:effectLst>
                <a:latin typeface="Helvetica" pitchFamily="2" charset="0"/>
                <a:ea typeface="+mn-lt"/>
                <a:cs typeface="+mn-lt"/>
              </a:rPr>
              <a:t>Extraordinary</a:t>
            </a:r>
            <a:r>
              <a:rPr lang="de-DE" sz="5400" i="1">
                <a:solidFill>
                  <a:schemeClr val="bg1"/>
                </a:solidFill>
                <a:effectLst>
                  <a:outerShdw blurRad="50800" dist="38100" dir="2700000" algn="tl" rotWithShape="0">
                    <a:prstClr val="black"/>
                  </a:outerShdw>
                </a:effectLst>
                <a:latin typeface="Helvetica" pitchFamily="2" charset="0"/>
                <a:ea typeface="+mn-lt"/>
                <a:cs typeface="+mn-lt"/>
              </a:rPr>
              <a:t> </a:t>
            </a:r>
            <a:r>
              <a:rPr lang="de-DE" sz="5400" i="1" err="1">
                <a:solidFill>
                  <a:schemeClr val="bg1"/>
                </a:solidFill>
                <a:effectLst>
                  <a:outerShdw blurRad="50800" dist="38100" dir="2700000" algn="tl" rotWithShape="0">
                    <a:prstClr val="black"/>
                  </a:outerShdw>
                </a:effectLst>
                <a:latin typeface="Helvetica" pitchFamily="2" charset="0"/>
                <a:ea typeface="+mn-lt"/>
                <a:cs typeface="+mn-lt"/>
              </a:rPr>
              <a:t>claims</a:t>
            </a:r>
            <a:r>
              <a:rPr lang="de-DE" sz="5400" i="1">
                <a:solidFill>
                  <a:schemeClr val="bg1"/>
                </a:solidFill>
                <a:effectLst>
                  <a:outerShdw blurRad="50800" dist="38100" dir="2700000" algn="tl" rotWithShape="0">
                    <a:prstClr val="black"/>
                  </a:outerShdw>
                </a:effectLst>
                <a:latin typeface="Helvetica" pitchFamily="2" charset="0"/>
                <a:ea typeface="+mn-lt"/>
                <a:cs typeface="+mn-lt"/>
              </a:rPr>
              <a:t> </a:t>
            </a:r>
            <a:r>
              <a:rPr lang="de-DE" sz="5400" i="1" err="1">
                <a:solidFill>
                  <a:schemeClr val="bg1"/>
                </a:solidFill>
                <a:effectLst>
                  <a:outerShdw blurRad="50800" dist="38100" dir="2700000" algn="tl" rotWithShape="0">
                    <a:prstClr val="black"/>
                  </a:outerShdw>
                </a:effectLst>
                <a:latin typeface="Helvetica" pitchFamily="2" charset="0"/>
                <a:ea typeface="+mn-lt"/>
                <a:cs typeface="+mn-lt"/>
              </a:rPr>
              <a:t>require</a:t>
            </a:r>
            <a:r>
              <a:rPr lang="de-DE" sz="5400" i="1">
                <a:solidFill>
                  <a:schemeClr val="bg1"/>
                </a:solidFill>
                <a:effectLst>
                  <a:outerShdw blurRad="50800" dist="38100" dir="2700000" algn="tl" rotWithShape="0">
                    <a:prstClr val="black"/>
                  </a:outerShdw>
                </a:effectLst>
                <a:latin typeface="Helvetica" pitchFamily="2" charset="0"/>
                <a:ea typeface="+mn-lt"/>
                <a:cs typeface="+mn-lt"/>
              </a:rPr>
              <a:t> </a:t>
            </a:r>
            <a:r>
              <a:rPr lang="de-DE" sz="5400" i="1" err="1">
                <a:solidFill>
                  <a:schemeClr val="bg1"/>
                </a:solidFill>
                <a:effectLst>
                  <a:outerShdw blurRad="50800" dist="38100" dir="2700000" algn="tl" rotWithShape="0">
                    <a:prstClr val="black"/>
                  </a:outerShdw>
                </a:effectLst>
                <a:latin typeface="Helvetica" pitchFamily="2" charset="0"/>
                <a:ea typeface="+mn-lt"/>
                <a:cs typeface="+mn-lt"/>
              </a:rPr>
              <a:t>extraordinary</a:t>
            </a:r>
            <a:r>
              <a:rPr lang="de-DE" sz="5400" i="1">
                <a:solidFill>
                  <a:schemeClr val="bg1"/>
                </a:solidFill>
                <a:effectLst>
                  <a:outerShdw blurRad="50800" dist="38100" dir="2700000" algn="tl" rotWithShape="0">
                    <a:prstClr val="black"/>
                  </a:outerShdw>
                </a:effectLst>
                <a:latin typeface="Helvetica" pitchFamily="2" charset="0"/>
                <a:ea typeface="+mn-lt"/>
                <a:cs typeface="+mn-lt"/>
              </a:rPr>
              <a:t> </a:t>
            </a:r>
            <a:r>
              <a:rPr lang="de-DE" sz="5400" i="1" err="1">
                <a:solidFill>
                  <a:schemeClr val="bg1"/>
                </a:solidFill>
                <a:effectLst>
                  <a:outerShdw blurRad="50800" dist="38100" dir="2700000" algn="tl" rotWithShape="0">
                    <a:prstClr val="black"/>
                  </a:outerShdw>
                </a:effectLst>
                <a:latin typeface="Helvetica" pitchFamily="2" charset="0"/>
                <a:ea typeface="+mn-lt"/>
                <a:cs typeface="+mn-lt"/>
              </a:rPr>
              <a:t>evidence</a:t>
            </a:r>
            <a:r>
              <a:rPr lang="de-DE" sz="5400" i="1">
                <a:solidFill>
                  <a:schemeClr val="bg1"/>
                </a:solidFill>
                <a:effectLst>
                  <a:outerShdw blurRad="50800" dist="38100" dir="2700000" algn="tl" rotWithShape="0">
                    <a:prstClr val="black"/>
                  </a:outerShdw>
                </a:effectLst>
                <a:latin typeface="Helvetica" pitchFamily="2" charset="0"/>
                <a:ea typeface="+mn-lt"/>
                <a:cs typeface="+mn-lt"/>
              </a:rPr>
              <a:t>.“</a:t>
            </a:r>
            <a:br>
              <a:rPr lang="de-DE" sz="5400" i="1">
                <a:solidFill>
                  <a:schemeClr val="bg1"/>
                </a:solidFill>
                <a:effectLst>
                  <a:outerShdw blurRad="50800" dist="38100" dir="2700000" algn="tl" rotWithShape="0">
                    <a:prstClr val="black"/>
                  </a:outerShdw>
                </a:effectLst>
                <a:latin typeface="Helvetica" pitchFamily="2" charset="0"/>
                <a:ea typeface="+mn-lt"/>
                <a:cs typeface="+mn-lt"/>
              </a:rPr>
            </a:br>
            <a:endParaRPr lang="de-DE" sz="5400" i="1">
              <a:solidFill>
                <a:schemeClr val="bg1"/>
              </a:solidFill>
              <a:effectLst>
                <a:outerShdw blurRad="50800" dist="38100" dir="2700000" algn="tl" rotWithShape="0">
                  <a:prstClr val="black"/>
                </a:outerShdw>
              </a:effectLst>
              <a:latin typeface="Helvetica" pitchFamily="2" charset="0"/>
              <a:ea typeface="Calibri"/>
              <a:cs typeface="Calibri"/>
            </a:endParaRPr>
          </a:p>
          <a:p>
            <a:pPr marL="571500" indent="-571500" algn="ctr">
              <a:buFontTx/>
              <a:buChar char="-"/>
            </a:pPr>
            <a:r>
              <a:rPr lang="de-DE" sz="3200" i="1">
                <a:solidFill>
                  <a:schemeClr val="bg1"/>
                </a:solidFill>
                <a:effectLst>
                  <a:outerShdw blurRad="50800" dist="38100" dir="2700000" algn="tl" rotWithShape="0">
                    <a:prstClr val="black"/>
                  </a:outerShdw>
                </a:effectLst>
                <a:latin typeface="Helvetica" pitchFamily="2" charset="0"/>
                <a:ea typeface="+mn-lt"/>
                <a:cs typeface="+mn-lt"/>
              </a:rPr>
              <a:t>Carl Sagan/</a:t>
            </a:r>
            <a:br>
              <a:rPr lang="de-DE" sz="3200" i="1">
                <a:solidFill>
                  <a:schemeClr val="bg1"/>
                </a:solidFill>
                <a:effectLst>
                  <a:outerShdw blurRad="50800" dist="38100" dir="2700000" algn="tl" rotWithShape="0">
                    <a:prstClr val="black"/>
                  </a:outerShdw>
                </a:effectLst>
                <a:latin typeface="Helvetica" pitchFamily="2" charset="0"/>
                <a:ea typeface="+mn-lt"/>
                <a:cs typeface="+mn-lt"/>
              </a:rPr>
            </a:br>
            <a:r>
              <a:rPr lang="de-DE" sz="3200" i="1">
                <a:solidFill>
                  <a:schemeClr val="bg1"/>
                </a:solidFill>
                <a:effectLst>
                  <a:outerShdw blurRad="50800" dist="38100" dir="2700000" algn="tl" rotWithShape="0">
                    <a:prstClr val="black"/>
                  </a:outerShdw>
                </a:effectLst>
                <a:latin typeface="Helvetica" pitchFamily="2" charset="0"/>
                <a:ea typeface="+mn-lt"/>
                <a:cs typeface="+mn-lt"/>
              </a:rPr>
              <a:t>- Pierre-Simon Laplace/</a:t>
            </a:r>
          </a:p>
          <a:p>
            <a:pPr marL="571500" indent="-571500" algn="ctr">
              <a:buFontTx/>
              <a:buChar char="-"/>
            </a:pPr>
            <a:r>
              <a:rPr lang="de-DE" sz="3200" i="1">
                <a:solidFill>
                  <a:schemeClr val="bg1"/>
                </a:solidFill>
                <a:effectLst>
                  <a:outerShdw blurRad="50800" dist="38100" dir="2700000" algn="tl" rotWithShape="0">
                    <a:prstClr val="black"/>
                  </a:outerShdw>
                </a:effectLst>
                <a:latin typeface="Helvetica" pitchFamily="2" charset="0"/>
                <a:ea typeface="+mn-lt"/>
                <a:cs typeface="+mn-lt"/>
              </a:rPr>
              <a:t>Marcello </a:t>
            </a:r>
            <a:r>
              <a:rPr lang="de-DE" sz="3200" i="1" err="1">
                <a:solidFill>
                  <a:schemeClr val="bg1"/>
                </a:solidFill>
                <a:effectLst>
                  <a:outerShdw blurRad="50800" dist="38100" dir="2700000" algn="tl" rotWithShape="0">
                    <a:prstClr val="black"/>
                  </a:outerShdw>
                </a:effectLst>
                <a:latin typeface="Helvetica" pitchFamily="2" charset="0"/>
                <a:ea typeface="+mn-lt"/>
                <a:cs typeface="+mn-lt"/>
              </a:rPr>
              <a:t>Truzzi</a:t>
            </a:r>
            <a:r>
              <a:rPr lang="de-DE" sz="3200" i="1">
                <a:solidFill>
                  <a:schemeClr val="bg1"/>
                </a:solidFill>
                <a:effectLst>
                  <a:outerShdw blurRad="50800" dist="38100" dir="2700000" algn="tl" rotWithShape="0">
                    <a:prstClr val="black"/>
                  </a:outerShdw>
                </a:effectLst>
                <a:latin typeface="Helvetica" pitchFamily="2" charset="0"/>
                <a:ea typeface="+mn-lt"/>
                <a:cs typeface="+mn-lt"/>
              </a:rPr>
              <a:t>/</a:t>
            </a:r>
          </a:p>
          <a:p>
            <a:pPr marL="571500" indent="-571500" algn="ctr">
              <a:buFontTx/>
              <a:buChar char="-"/>
            </a:pPr>
            <a:r>
              <a:rPr lang="de-DE" sz="3200" i="1">
                <a:solidFill>
                  <a:schemeClr val="bg1"/>
                </a:solidFill>
                <a:effectLst>
                  <a:outerShdw blurRad="50800" dist="38100" dir="2700000" algn="tl" rotWithShape="0">
                    <a:prstClr val="black"/>
                  </a:outerShdw>
                </a:effectLst>
                <a:latin typeface="Helvetica" pitchFamily="2" charset="0"/>
                <a:ea typeface="+mn-lt"/>
                <a:cs typeface="+mn-lt"/>
              </a:rPr>
              <a:t>etc…</a:t>
            </a:r>
            <a:endParaRPr lang="de-DE" sz="3200" i="1">
              <a:solidFill>
                <a:schemeClr val="bg1"/>
              </a:solidFill>
              <a:effectLst>
                <a:outerShdw blurRad="50800" dist="38100" dir="2700000" algn="tl" rotWithShape="0">
                  <a:prstClr val="black"/>
                </a:outerShdw>
              </a:effectLst>
              <a:latin typeface="Helvetica" pitchFamily="2" charset="0"/>
              <a:ea typeface="Calibri"/>
              <a:cs typeface="Calibri"/>
            </a:endParaRPr>
          </a:p>
        </p:txBody>
      </p:sp>
      <p:pic>
        <p:nvPicPr>
          <p:cNvPr id="4" name="Graphic 5">
            <a:extLst>
              <a:ext uri="{FF2B5EF4-FFF2-40B4-BE49-F238E27FC236}">
                <a16:creationId xmlns:a16="http://schemas.microsoft.com/office/drawing/2014/main" id="{C0F147E0-480A-5FBB-A4A7-3401037153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873" y="6405590"/>
            <a:ext cx="732652" cy="454324"/>
          </a:xfrm>
          <a:prstGeom prst="rect">
            <a:avLst/>
          </a:prstGeom>
        </p:spPr>
      </p:pic>
      <p:pic>
        <p:nvPicPr>
          <p:cNvPr id="5" name="Picture 6">
            <a:extLst>
              <a:ext uri="{FF2B5EF4-FFF2-40B4-BE49-F238E27FC236}">
                <a16:creationId xmlns:a16="http://schemas.microsoft.com/office/drawing/2014/main" id="{D44B6E6F-B9B6-6068-C4ED-F535617B661D}"/>
              </a:ext>
            </a:extLst>
          </p:cNvPr>
          <p:cNvPicPr>
            <a:picLocks noChangeAspect="1"/>
          </p:cNvPicPr>
          <p:nvPr/>
        </p:nvPicPr>
        <p:blipFill>
          <a:blip r:embed="rId4"/>
          <a:stretch>
            <a:fillRect/>
          </a:stretch>
        </p:blipFill>
        <p:spPr>
          <a:xfrm>
            <a:off x="2927230" y="6405047"/>
            <a:ext cx="744747" cy="451272"/>
          </a:xfrm>
          <a:prstGeom prst="rect">
            <a:avLst/>
          </a:prstGeom>
        </p:spPr>
      </p:pic>
      <p:pic>
        <p:nvPicPr>
          <p:cNvPr id="6" name="Picture 8">
            <a:extLst>
              <a:ext uri="{FF2B5EF4-FFF2-40B4-BE49-F238E27FC236}">
                <a16:creationId xmlns:a16="http://schemas.microsoft.com/office/drawing/2014/main" id="{7CEB84B7-81C6-EBA4-3645-2D161E71F551}"/>
              </a:ext>
            </a:extLst>
          </p:cNvPr>
          <p:cNvPicPr>
            <a:picLocks noChangeAspect="1"/>
          </p:cNvPicPr>
          <p:nvPr/>
        </p:nvPicPr>
        <p:blipFill>
          <a:blip r:embed="rId5"/>
          <a:stretch>
            <a:fillRect/>
          </a:stretch>
        </p:blipFill>
        <p:spPr>
          <a:xfrm>
            <a:off x="-5751" y="6410327"/>
            <a:ext cx="744747" cy="447223"/>
          </a:xfrm>
          <a:prstGeom prst="rect">
            <a:avLst/>
          </a:prstGeom>
        </p:spPr>
      </p:pic>
      <p:pic>
        <p:nvPicPr>
          <p:cNvPr id="7" name="Picture 9">
            <a:extLst>
              <a:ext uri="{FF2B5EF4-FFF2-40B4-BE49-F238E27FC236}">
                <a16:creationId xmlns:a16="http://schemas.microsoft.com/office/drawing/2014/main" id="{55ACCB44-AEC3-197F-B49B-EC836FDA1734}"/>
              </a:ext>
            </a:extLst>
          </p:cNvPr>
          <p:cNvPicPr>
            <a:picLocks noChangeAspect="1"/>
          </p:cNvPicPr>
          <p:nvPr/>
        </p:nvPicPr>
        <p:blipFill>
          <a:blip r:embed="rId6"/>
          <a:stretch>
            <a:fillRect/>
          </a:stretch>
        </p:blipFill>
        <p:spPr>
          <a:xfrm>
            <a:off x="5833468" y="6407157"/>
            <a:ext cx="739266" cy="446505"/>
          </a:xfrm>
          <a:prstGeom prst="rect">
            <a:avLst/>
          </a:prstGeom>
        </p:spPr>
      </p:pic>
      <p:pic>
        <p:nvPicPr>
          <p:cNvPr id="8" name="Picture 10">
            <a:extLst>
              <a:ext uri="{FF2B5EF4-FFF2-40B4-BE49-F238E27FC236}">
                <a16:creationId xmlns:a16="http://schemas.microsoft.com/office/drawing/2014/main" id="{245E4B5A-2FD2-85A4-7067-68E1B4CDB0EF}"/>
              </a:ext>
            </a:extLst>
          </p:cNvPr>
          <p:cNvPicPr>
            <a:picLocks noChangeAspect="1"/>
          </p:cNvPicPr>
          <p:nvPr/>
        </p:nvPicPr>
        <p:blipFill>
          <a:blip r:embed="rId7"/>
          <a:stretch>
            <a:fillRect/>
          </a:stretch>
        </p:blipFill>
        <p:spPr>
          <a:xfrm>
            <a:off x="3664442" y="6415782"/>
            <a:ext cx="739265" cy="442395"/>
          </a:xfrm>
          <a:prstGeom prst="rect">
            <a:avLst/>
          </a:prstGeom>
        </p:spPr>
      </p:pic>
      <p:pic>
        <p:nvPicPr>
          <p:cNvPr id="9" name="Picture 11">
            <a:extLst>
              <a:ext uri="{FF2B5EF4-FFF2-40B4-BE49-F238E27FC236}">
                <a16:creationId xmlns:a16="http://schemas.microsoft.com/office/drawing/2014/main" id="{B857B35F-4D3A-0664-328F-2A22009E8251}"/>
              </a:ext>
            </a:extLst>
          </p:cNvPr>
          <p:cNvPicPr>
            <a:picLocks noChangeAspect="1"/>
          </p:cNvPicPr>
          <p:nvPr/>
        </p:nvPicPr>
        <p:blipFill>
          <a:blip r:embed="rId8"/>
          <a:stretch>
            <a:fillRect/>
          </a:stretch>
        </p:blipFill>
        <p:spPr>
          <a:xfrm>
            <a:off x="7261757" y="6388711"/>
            <a:ext cx="744748" cy="462682"/>
          </a:xfrm>
          <a:prstGeom prst="rect">
            <a:avLst/>
          </a:prstGeom>
        </p:spPr>
      </p:pic>
      <p:pic>
        <p:nvPicPr>
          <p:cNvPr id="10" name="Picture 12">
            <a:extLst>
              <a:ext uri="{FF2B5EF4-FFF2-40B4-BE49-F238E27FC236}">
                <a16:creationId xmlns:a16="http://schemas.microsoft.com/office/drawing/2014/main" id="{4AC0F7C8-91C5-F4D1-4E2F-5D9CFE2C8682}"/>
              </a:ext>
            </a:extLst>
          </p:cNvPr>
          <p:cNvPicPr>
            <a:picLocks noChangeAspect="1"/>
          </p:cNvPicPr>
          <p:nvPr/>
        </p:nvPicPr>
        <p:blipFill>
          <a:blip r:embed="rId9"/>
          <a:stretch>
            <a:fillRect/>
          </a:stretch>
        </p:blipFill>
        <p:spPr>
          <a:xfrm>
            <a:off x="8757744" y="6398464"/>
            <a:ext cx="744748" cy="452600"/>
          </a:xfrm>
          <a:prstGeom prst="rect">
            <a:avLst/>
          </a:prstGeom>
        </p:spPr>
      </p:pic>
      <p:pic>
        <p:nvPicPr>
          <p:cNvPr id="11" name="Picture 13">
            <a:extLst>
              <a:ext uri="{FF2B5EF4-FFF2-40B4-BE49-F238E27FC236}">
                <a16:creationId xmlns:a16="http://schemas.microsoft.com/office/drawing/2014/main" id="{9F9BC5D5-617C-0A95-C628-42BA82D6E184}"/>
              </a:ext>
            </a:extLst>
          </p:cNvPr>
          <p:cNvPicPr>
            <a:picLocks noChangeAspect="1"/>
          </p:cNvPicPr>
          <p:nvPr/>
        </p:nvPicPr>
        <p:blipFill>
          <a:blip r:embed="rId10"/>
          <a:stretch>
            <a:fillRect/>
          </a:stretch>
        </p:blipFill>
        <p:spPr>
          <a:xfrm>
            <a:off x="2188039" y="6403854"/>
            <a:ext cx="746725" cy="454684"/>
          </a:xfrm>
          <a:prstGeom prst="rect">
            <a:avLst/>
          </a:prstGeom>
        </p:spPr>
      </p:pic>
      <p:pic>
        <p:nvPicPr>
          <p:cNvPr id="12" name="Picture 15">
            <a:extLst>
              <a:ext uri="{FF2B5EF4-FFF2-40B4-BE49-F238E27FC236}">
                <a16:creationId xmlns:a16="http://schemas.microsoft.com/office/drawing/2014/main" id="{A3DF6FD2-99F0-9316-DD8B-175C3136796F}"/>
              </a:ext>
            </a:extLst>
          </p:cNvPr>
          <p:cNvPicPr>
            <a:picLocks noChangeAspect="1"/>
          </p:cNvPicPr>
          <p:nvPr/>
        </p:nvPicPr>
        <p:blipFill>
          <a:blip r:embed="rId11"/>
          <a:stretch>
            <a:fillRect/>
          </a:stretch>
        </p:blipFill>
        <p:spPr>
          <a:xfrm>
            <a:off x="8010370" y="6398960"/>
            <a:ext cx="744748" cy="452600"/>
          </a:xfrm>
          <a:prstGeom prst="rect">
            <a:avLst/>
          </a:prstGeom>
        </p:spPr>
      </p:pic>
      <p:pic>
        <p:nvPicPr>
          <p:cNvPr id="13" name="Picture 17">
            <a:extLst>
              <a:ext uri="{FF2B5EF4-FFF2-40B4-BE49-F238E27FC236}">
                <a16:creationId xmlns:a16="http://schemas.microsoft.com/office/drawing/2014/main" id="{C0FE8A9B-4502-83E8-DA39-351881959F32}"/>
              </a:ext>
            </a:extLst>
          </p:cNvPr>
          <p:cNvPicPr>
            <a:picLocks noChangeAspect="1"/>
          </p:cNvPicPr>
          <p:nvPr/>
        </p:nvPicPr>
        <p:blipFill>
          <a:blip r:embed="rId12"/>
          <a:stretch>
            <a:fillRect/>
          </a:stretch>
        </p:blipFill>
        <p:spPr>
          <a:xfrm>
            <a:off x="726505" y="6414818"/>
            <a:ext cx="746725" cy="449202"/>
          </a:xfrm>
          <a:prstGeom prst="rect">
            <a:avLst/>
          </a:prstGeom>
        </p:spPr>
      </p:pic>
      <p:pic>
        <p:nvPicPr>
          <p:cNvPr id="14" name="Picture 18">
            <a:extLst>
              <a:ext uri="{FF2B5EF4-FFF2-40B4-BE49-F238E27FC236}">
                <a16:creationId xmlns:a16="http://schemas.microsoft.com/office/drawing/2014/main" id="{20EEE41D-AB4B-BC16-10BC-987AB4E58885}"/>
              </a:ext>
            </a:extLst>
          </p:cNvPr>
          <p:cNvPicPr>
            <a:picLocks noChangeAspect="1"/>
          </p:cNvPicPr>
          <p:nvPr/>
        </p:nvPicPr>
        <p:blipFill>
          <a:blip r:embed="rId13"/>
          <a:stretch>
            <a:fillRect/>
          </a:stretch>
        </p:blipFill>
        <p:spPr>
          <a:xfrm>
            <a:off x="1462566" y="6411049"/>
            <a:ext cx="747486" cy="450301"/>
          </a:xfrm>
          <a:prstGeom prst="rect">
            <a:avLst/>
          </a:prstGeom>
        </p:spPr>
      </p:pic>
      <p:pic>
        <p:nvPicPr>
          <p:cNvPr id="15" name="Picture 7">
            <a:extLst>
              <a:ext uri="{FF2B5EF4-FFF2-40B4-BE49-F238E27FC236}">
                <a16:creationId xmlns:a16="http://schemas.microsoft.com/office/drawing/2014/main" id="{96612998-00C1-A712-E6F5-1F864FC6CAF2}"/>
              </a:ext>
            </a:extLst>
          </p:cNvPr>
          <p:cNvPicPr>
            <a:picLocks noChangeAspect="1"/>
          </p:cNvPicPr>
          <p:nvPr/>
        </p:nvPicPr>
        <p:blipFill>
          <a:blip r:embed="rId14"/>
          <a:stretch>
            <a:fillRect/>
          </a:stretch>
        </p:blipFill>
        <p:spPr>
          <a:xfrm>
            <a:off x="4413544" y="6396536"/>
            <a:ext cx="744747" cy="451390"/>
          </a:xfrm>
          <a:prstGeom prst="rect">
            <a:avLst/>
          </a:prstGeom>
        </p:spPr>
      </p:pic>
      <p:pic>
        <p:nvPicPr>
          <p:cNvPr id="16" name="Picture 16">
            <a:extLst>
              <a:ext uri="{FF2B5EF4-FFF2-40B4-BE49-F238E27FC236}">
                <a16:creationId xmlns:a16="http://schemas.microsoft.com/office/drawing/2014/main" id="{B642A6E6-48E8-4F2D-8F48-7C829C89F76E}"/>
              </a:ext>
            </a:extLst>
          </p:cNvPr>
          <p:cNvPicPr>
            <a:picLocks noChangeAspect="1"/>
          </p:cNvPicPr>
          <p:nvPr/>
        </p:nvPicPr>
        <p:blipFill>
          <a:blip r:embed="rId15"/>
          <a:stretch>
            <a:fillRect/>
          </a:stretch>
        </p:blipFill>
        <p:spPr>
          <a:xfrm>
            <a:off x="5094989" y="6395105"/>
            <a:ext cx="744748" cy="463308"/>
          </a:xfrm>
          <a:prstGeom prst="rect">
            <a:avLst/>
          </a:prstGeom>
        </p:spPr>
      </p:pic>
      <p:pic>
        <p:nvPicPr>
          <p:cNvPr id="17" name="Graphic 5">
            <a:extLst>
              <a:ext uri="{FF2B5EF4-FFF2-40B4-BE49-F238E27FC236}">
                <a16:creationId xmlns:a16="http://schemas.microsoft.com/office/drawing/2014/main" id="{20BF5145-4A6D-09FD-E13D-64DEEEC968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0206" y="6404047"/>
            <a:ext cx="760158" cy="470233"/>
          </a:xfrm>
          <a:prstGeom prst="rect">
            <a:avLst/>
          </a:prstGeom>
        </p:spPr>
      </p:pic>
      <p:pic>
        <p:nvPicPr>
          <p:cNvPr id="18" name="Picture 6">
            <a:extLst>
              <a:ext uri="{FF2B5EF4-FFF2-40B4-BE49-F238E27FC236}">
                <a16:creationId xmlns:a16="http://schemas.microsoft.com/office/drawing/2014/main" id="{9C4D7EE0-9215-03F1-3593-96B09ABE6877}"/>
              </a:ext>
            </a:extLst>
          </p:cNvPr>
          <p:cNvPicPr>
            <a:picLocks noChangeAspect="1"/>
          </p:cNvPicPr>
          <p:nvPr/>
        </p:nvPicPr>
        <p:blipFill>
          <a:blip r:embed="rId4"/>
          <a:stretch>
            <a:fillRect/>
          </a:stretch>
        </p:blipFill>
        <p:spPr>
          <a:xfrm>
            <a:off x="3044435" y="6409542"/>
            <a:ext cx="769591" cy="466326"/>
          </a:xfrm>
          <a:prstGeom prst="rect">
            <a:avLst/>
          </a:prstGeom>
        </p:spPr>
      </p:pic>
      <p:pic>
        <p:nvPicPr>
          <p:cNvPr id="19" name="Picture 7">
            <a:extLst>
              <a:ext uri="{FF2B5EF4-FFF2-40B4-BE49-F238E27FC236}">
                <a16:creationId xmlns:a16="http://schemas.microsoft.com/office/drawing/2014/main" id="{0DCC878B-52E8-C949-3276-C3B1BC4A8D98}"/>
              </a:ext>
            </a:extLst>
          </p:cNvPr>
          <p:cNvPicPr>
            <a:picLocks noChangeAspect="1"/>
          </p:cNvPicPr>
          <p:nvPr/>
        </p:nvPicPr>
        <p:blipFill>
          <a:blip r:embed="rId14"/>
          <a:stretch>
            <a:fillRect/>
          </a:stretch>
        </p:blipFill>
        <p:spPr>
          <a:xfrm>
            <a:off x="4560689" y="6404047"/>
            <a:ext cx="760158" cy="470233"/>
          </a:xfrm>
          <a:prstGeom prst="rect">
            <a:avLst/>
          </a:prstGeom>
        </p:spPr>
      </p:pic>
      <p:pic>
        <p:nvPicPr>
          <p:cNvPr id="20" name="Picture 8">
            <a:extLst>
              <a:ext uri="{FF2B5EF4-FFF2-40B4-BE49-F238E27FC236}">
                <a16:creationId xmlns:a16="http://schemas.microsoft.com/office/drawing/2014/main" id="{E66868D9-6299-4818-1373-EED4E644B953}"/>
              </a:ext>
            </a:extLst>
          </p:cNvPr>
          <p:cNvPicPr>
            <a:picLocks noChangeAspect="1"/>
          </p:cNvPicPr>
          <p:nvPr/>
        </p:nvPicPr>
        <p:blipFill>
          <a:blip r:embed="rId5"/>
          <a:stretch>
            <a:fillRect/>
          </a:stretch>
        </p:blipFill>
        <p:spPr>
          <a:xfrm>
            <a:off x="-5751" y="6408822"/>
            <a:ext cx="744747" cy="463669"/>
          </a:xfrm>
          <a:prstGeom prst="rect">
            <a:avLst/>
          </a:prstGeom>
        </p:spPr>
      </p:pic>
      <p:pic>
        <p:nvPicPr>
          <p:cNvPr id="21" name="Picture 9">
            <a:extLst>
              <a:ext uri="{FF2B5EF4-FFF2-40B4-BE49-F238E27FC236}">
                <a16:creationId xmlns:a16="http://schemas.microsoft.com/office/drawing/2014/main" id="{60F6FAA3-BC3B-FC70-239F-97128C859F92}"/>
              </a:ext>
            </a:extLst>
          </p:cNvPr>
          <p:cNvPicPr>
            <a:picLocks noChangeAspect="1"/>
          </p:cNvPicPr>
          <p:nvPr/>
        </p:nvPicPr>
        <p:blipFill>
          <a:blip r:embed="rId6"/>
          <a:stretch>
            <a:fillRect/>
          </a:stretch>
        </p:blipFill>
        <p:spPr>
          <a:xfrm>
            <a:off x="6063745" y="6404049"/>
            <a:ext cx="756461" cy="470232"/>
          </a:xfrm>
          <a:prstGeom prst="rect">
            <a:avLst/>
          </a:prstGeom>
        </p:spPr>
      </p:pic>
      <p:pic>
        <p:nvPicPr>
          <p:cNvPr id="22" name="Picture 10">
            <a:extLst>
              <a:ext uri="{FF2B5EF4-FFF2-40B4-BE49-F238E27FC236}">
                <a16:creationId xmlns:a16="http://schemas.microsoft.com/office/drawing/2014/main" id="{AFF63B72-EA7F-1222-A21F-9DF37F870DAE}"/>
              </a:ext>
            </a:extLst>
          </p:cNvPr>
          <p:cNvPicPr>
            <a:picLocks noChangeAspect="1"/>
          </p:cNvPicPr>
          <p:nvPr/>
        </p:nvPicPr>
        <p:blipFill>
          <a:blip r:embed="rId7"/>
          <a:stretch>
            <a:fillRect/>
          </a:stretch>
        </p:blipFill>
        <p:spPr>
          <a:xfrm>
            <a:off x="3817790" y="6404047"/>
            <a:ext cx="744747" cy="470233"/>
          </a:xfrm>
          <a:prstGeom prst="rect">
            <a:avLst/>
          </a:prstGeom>
        </p:spPr>
      </p:pic>
      <p:pic>
        <p:nvPicPr>
          <p:cNvPr id="23" name="Picture 11">
            <a:extLst>
              <a:ext uri="{FF2B5EF4-FFF2-40B4-BE49-F238E27FC236}">
                <a16:creationId xmlns:a16="http://schemas.microsoft.com/office/drawing/2014/main" id="{F0E54E96-22BC-4D70-50B9-94EAA520BA0B}"/>
              </a:ext>
            </a:extLst>
          </p:cNvPr>
          <p:cNvPicPr>
            <a:picLocks noChangeAspect="1"/>
          </p:cNvPicPr>
          <p:nvPr/>
        </p:nvPicPr>
        <p:blipFill>
          <a:blip r:embed="rId8"/>
          <a:stretch>
            <a:fillRect/>
          </a:stretch>
        </p:blipFill>
        <p:spPr>
          <a:xfrm>
            <a:off x="7576666" y="6404047"/>
            <a:ext cx="775274" cy="470233"/>
          </a:xfrm>
          <a:prstGeom prst="rect">
            <a:avLst/>
          </a:prstGeom>
        </p:spPr>
      </p:pic>
      <p:pic>
        <p:nvPicPr>
          <p:cNvPr id="24" name="Picture 12">
            <a:extLst>
              <a:ext uri="{FF2B5EF4-FFF2-40B4-BE49-F238E27FC236}">
                <a16:creationId xmlns:a16="http://schemas.microsoft.com/office/drawing/2014/main" id="{423811B1-1F85-AF9E-C961-A4AD3CC28E5D}"/>
              </a:ext>
            </a:extLst>
          </p:cNvPr>
          <p:cNvPicPr>
            <a:picLocks noChangeAspect="1"/>
          </p:cNvPicPr>
          <p:nvPr/>
        </p:nvPicPr>
        <p:blipFill>
          <a:blip r:embed="rId9"/>
          <a:stretch>
            <a:fillRect/>
          </a:stretch>
        </p:blipFill>
        <p:spPr>
          <a:xfrm>
            <a:off x="9125702" y="6404048"/>
            <a:ext cx="773762" cy="470232"/>
          </a:xfrm>
          <a:prstGeom prst="rect">
            <a:avLst/>
          </a:prstGeom>
        </p:spPr>
      </p:pic>
      <p:pic>
        <p:nvPicPr>
          <p:cNvPr id="25" name="Picture 13">
            <a:extLst>
              <a:ext uri="{FF2B5EF4-FFF2-40B4-BE49-F238E27FC236}">
                <a16:creationId xmlns:a16="http://schemas.microsoft.com/office/drawing/2014/main" id="{2759369E-CAAB-932D-3CD0-D86229778F19}"/>
              </a:ext>
            </a:extLst>
          </p:cNvPr>
          <p:cNvPicPr>
            <a:picLocks noChangeAspect="1"/>
          </p:cNvPicPr>
          <p:nvPr/>
        </p:nvPicPr>
        <p:blipFill>
          <a:blip r:embed="rId10"/>
          <a:stretch>
            <a:fillRect/>
          </a:stretch>
        </p:blipFill>
        <p:spPr>
          <a:xfrm>
            <a:off x="2278590" y="6409542"/>
            <a:ext cx="765845" cy="466326"/>
          </a:xfrm>
          <a:prstGeom prst="rect">
            <a:avLst/>
          </a:prstGeom>
        </p:spPr>
      </p:pic>
      <p:pic>
        <p:nvPicPr>
          <p:cNvPr id="26" name="Picture 25">
            <a:extLst>
              <a:ext uri="{FF2B5EF4-FFF2-40B4-BE49-F238E27FC236}">
                <a16:creationId xmlns:a16="http://schemas.microsoft.com/office/drawing/2014/main" id="{73FD547A-7AE6-6541-5508-F9A8CEEE1CF2}"/>
              </a:ext>
            </a:extLst>
          </p:cNvPr>
          <p:cNvPicPr>
            <a:picLocks noChangeAspect="1"/>
          </p:cNvPicPr>
          <p:nvPr/>
        </p:nvPicPr>
        <p:blipFill>
          <a:blip r:embed="rId11"/>
          <a:stretch>
            <a:fillRect/>
          </a:stretch>
        </p:blipFill>
        <p:spPr>
          <a:xfrm>
            <a:off x="8351939" y="6404047"/>
            <a:ext cx="773763" cy="470233"/>
          </a:xfrm>
          <a:prstGeom prst="rect">
            <a:avLst/>
          </a:prstGeom>
        </p:spPr>
      </p:pic>
      <p:pic>
        <p:nvPicPr>
          <p:cNvPr id="27" name="Picture 17">
            <a:extLst>
              <a:ext uri="{FF2B5EF4-FFF2-40B4-BE49-F238E27FC236}">
                <a16:creationId xmlns:a16="http://schemas.microsoft.com/office/drawing/2014/main" id="{FC13F2B3-7991-5FA8-563F-6CA2ECDF2F23}"/>
              </a:ext>
            </a:extLst>
          </p:cNvPr>
          <p:cNvPicPr>
            <a:picLocks noChangeAspect="1"/>
          </p:cNvPicPr>
          <p:nvPr/>
        </p:nvPicPr>
        <p:blipFill>
          <a:blip r:embed="rId12"/>
          <a:stretch>
            <a:fillRect/>
          </a:stretch>
        </p:blipFill>
        <p:spPr>
          <a:xfrm>
            <a:off x="738996" y="6407954"/>
            <a:ext cx="775191" cy="466326"/>
          </a:xfrm>
          <a:prstGeom prst="rect">
            <a:avLst/>
          </a:prstGeom>
        </p:spPr>
      </p:pic>
      <p:pic>
        <p:nvPicPr>
          <p:cNvPr id="28" name="Picture 18">
            <a:extLst>
              <a:ext uri="{FF2B5EF4-FFF2-40B4-BE49-F238E27FC236}">
                <a16:creationId xmlns:a16="http://schemas.microsoft.com/office/drawing/2014/main" id="{F3E84DF0-D074-4548-E3B3-71D159E2F299}"/>
              </a:ext>
            </a:extLst>
          </p:cNvPr>
          <p:cNvPicPr>
            <a:picLocks noChangeAspect="1"/>
          </p:cNvPicPr>
          <p:nvPr/>
        </p:nvPicPr>
        <p:blipFill>
          <a:blip r:embed="rId13"/>
          <a:stretch>
            <a:fillRect/>
          </a:stretch>
        </p:blipFill>
        <p:spPr>
          <a:xfrm>
            <a:off x="1513082" y="6411725"/>
            <a:ext cx="769726" cy="459928"/>
          </a:xfrm>
          <a:prstGeom prst="rect">
            <a:avLst/>
          </a:prstGeom>
        </p:spPr>
      </p:pic>
      <p:pic>
        <p:nvPicPr>
          <p:cNvPr id="29" name="Picture 16">
            <a:extLst>
              <a:ext uri="{FF2B5EF4-FFF2-40B4-BE49-F238E27FC236}">
                <a16:creationId xmlns:a16="http://schemas.microsoft.com/office/drawing/2014/main" id="{FAE221FE-DF12-836B-31FA-8010F225F389}"/>
              </a:ext>
            </a:extLst>
          </p:cNvPr>
          <p:cNvPicPr>
            <a:picLocks noChangeAspect="1"/>
          </p:cNvPicPr>
          <p:nvPr/>
        </p:nvPicPr>
        <p:blipFill>
          <a:blip r:embed="rId15"/>
          <a:stretch>
            <a:fillRect/>
          </a:stretch>
        </p:blipFill>
        <p:spPr>
          <a:xfrm>
            <a:off x="5318998" y="6404048"/>
            <a:ext cx="744748" cy="470232"/>
          </a:xfrm>
          <a:prstGeom prst="rect">
            <a:avLst/>
          </a:prstGeom>
        </p:spPr>
      </p:pic>
      <p:pic>
        <p:nvPicPr>
          <p:cNvPr id="30" name="Picture 29" descr="A logo with planets and a rocket&#10;&#10;Description automatically generated">
            <a:extLst>
              <a:ext uri="{FF2B5EF4-FFF2-40B4-BE49-F238E27FC236}">
                <a16:creationId xmlns:a16="http://schemas.microsoft.com/office/drawing/2014/main" id="{EC182A59-D9F1-477F-9EBB-F425D60C922E}"/>
              </a:ext>
            </a:extLst>
          </p:cNvPr>
          <p:cNvPicPr>
            <a:picLocks noChangeAspect="1"/>
          </p:cNvPicPr>
          <p:nvPr/>
        </p:nvPicPr>
        <p:blipFill>
          <a:blip r:embed="rId16"/>
          <a:stretch>
            <a:fillRect/>
          </a:stretch>
        </p:blipFill>
        <p:spPr>
          <a:xfrm>
            <a:off x="9704869" y="4128573"/>
            <a:ext cx="2231061" cy="2231061"/>
          </a:xfrm>
          <a:prstGeom prst="rect">
            <a:avLst/>
          </a:prstGeom>
        </p:spPr>
      </p:pic>
    </p:spTree>
    <p:extLst>
      <p:ext uri="{BB962C8B-B14F-4D97-AF65-F5344CB8AC3E}">
        <p14:creationId xmlns:p14="http://schemas.microsoft.com/office/powerpoint/2010/main" val="19083753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Θέση αριθμού διαφάνειας 1">
            <a:extLst>
              <a:ext uri="{FF2B5EF4-FFF2-40B4-BE49-F238E27FC236}">
                <a16:creationId xmlns:a16="http://schemas.microsoft.com/office/drawing/2014/main" id="{B1B10878-CCE6-331B-EB95-67A1A0F3D9B8}"/>
              </a:ext>
            </a:extLst>
          </p:cNvPr>
          <p:cNvSpPr>
            <a:spLocks noGrp="1"/>
          </p:cNvSpPr>
          <p:nvPr>
            <p:ph type="sldNum" sz="quarter" idx="12"/>
          </p:nvPr>
        </p:nvSpPr>
        <p:spPr/>
        <p:txBody>
          <a:bodyPr lIns="91440" tIns="45720" rIns="91440" bIns="45720" anchor="t"/>
          <a:lstStyle/>
          <a:p>
            <a:pPr algn="r"/>
            <a:r>
              <a:rPr lang="en-SE">
                <a:latin typeface="Helvetica"/>
                <a:cs typeface="Helvetica"/>
              </a:rPr>
              <a:t>                                  91</a:t>
            </a:r>
            <a:endParaRPr lang="en-SE"/>
          </a:p>
        </p:txBody>
      </p:sp>
      <p:sp>
        <p:nvSpPr>
          <p:cNvPr id="3" name="Title 2">
            <a:extLst>
              <a:ext uri="{FF2B5EF4-FFF2-40B4-BE49-F238E27FC236}">
                <a16:creationId xmlns:a16="http://schemas.microsoft.com/office/drawing/2014/main" id="{6772E99B-0E8E-15D6-68B5-075933ED6463}"/>
              </a:ext>
            </a:extLst>
          </p:cNvPr>
          <p:cNvSpPr>
            <a:spLocks noGrp="1"/>
          </p:cNvSpPr>
          <p:nvPr>
            <p:ph type="title"/>
          </p:nvPr>
        </p:nvSpPr>
        <p:spPr/>
        <p:txBody>
          <a:bodyPr/>
          <a:lstStyle/>
          <a:p>
            <a:r>
              <a:rPr lang="en-GB"/>
              <a:t>Cost Estimation</a:t>
            </a:r>
          </a:p>
        </p:txBody>
      </p:sp>
      <p:graphicFrame>
        <p:nvGraphicFramePr>
          <p:cNvPr id="4" name="Πίνακας 3">
            <a:extLst>
              <a:ext uri="{FF2B5EF4-FFF2-40B4-BE49-F238E27FC236}">
                <a16:creationId xmlns:a16="http://schemas.microsoft.com/office/drawing/2014/main" id="{8125825D-0793-0CE0-B672-F5D919BD6D6E}"/>
              </a:ext>
            </a:extLst>
          </p:cNvPr>
          <p:cNvGraphicFramePr>
            <a:graphicFrameLocks noGrp="1"/>
          </p:cNvGraphicFramePr>
          <p:nvPr>
            <p:extLst>
              <p:ext uri="{D42A27DB-BD31-4B8C-83A1-F6EECF244321}">
                <p14:modId xmlns:p14="http://schemas.microsoft.com/office/powerpoint/2010/main" val="3453963272"/>
              </p:ext>
            </p:extLst>
          </p:nvPr>
        </p:nvGraphicFramePr>
        <p:xfrm>
          <a:off x="2024709" y="1943912"/>
          <a:ext cx="8142581" cy="3622691"/>
        </p:xfrm>
        <a:graphic>
          <a:graphicData uri="http://schemas.openxmlformats.org/drawingml/2006/table">
            <a:tbl>
              <a:tblPr firstRow="1" firstCol="1" bandRow="1">
                <a:tableStyleId>{5202B0CA-FC54-4496-8BCA-5EF66A818D29}</a:tableStyleId>
              </a:tblPr>
              <a:tblGrid>
                <a:gridCol w="4483438">
                  <a:extLst>
                    <a:ext uri="{9D8B030D-6E8A-4147-A177-3AD203B41FA5}">
                      <a16:colId xmlns:a16="http://schemas.microsoft.com/office/drawing/2014/main" val="3416949980"/>
                    </a:ext>
                  </a:extLst>
                </a:gridCol>
                <a:gridCol w="1675624">
                  <a:extLst>
                    <a:ext uri="{9D8B030D-6E8A-4147-A177-3AD203B41FA5}">
                      <a16:colId xmlns:a16="http://schemas.microsoft.com/office/drawing/2014/main" val="133351003"/>
                    </a:ext>
                  </a:extLst>
                </a:gridCol>
                <a:gridCol w="1983519">
                  <a:extLst>
                    <a:ext uri="{9D8B030D-6E8A-4147-A177-3AD203B41FA5}">
                      <a16:colId xmlns:a16="http://schemas.microsoft.com/office/drawing/2014/main" val="3467403919"/>
                    </a:ext>
                  </a:extLst>
                </a:gridCol>
              </a:tblGrid>
              <a:tr h="0">
                <a:tc>
                  <a:txBody>
                    <a:bodyPr/>
                    <a:lstStyle/>
                    <a:p>
                      <a:r>
                        <a:rPr lang="en-US" sz="2800">
                          <a:effectLst/>
                        </a:rPr>
                        <a:t>Item</a:t>
                      </a:r>
                      <a:endParaRPr lang="en-US" sz="2800">
                        <a:effectLst/>
                        <a:latin typeface="Helvetica" pitchFamily="2" charset="0"/>
                      </a:endParaRPr>
                    </a:p>
                  </a:txBody>
                  <a:tcPr marL="68580" marR="68580" marT="0" marB="0"/>
                </a:tc>
                <a:tc>
                  <a:txBody>
                    <a:bodyPr/>
                    <a:lstStyle/>
                    <a:p>
                      <a:r>
                        <a:rPr lang="en-US" sz="2800">
                          <a:effectLst/>
                        </a:rPr>
                        <a:t>Percent</a:t>
                      </a:r>
                      <a:endParaRPr lang="en-US" sz="2800">
                        <a:effectLst/>
                        <a:latin typeface="Helvetica" pitchFamily="2" charset="0"/>
                      </a:endParaRPr>
                    </a:p>
                  </a:txBody>
                  <a:tcPr marL="68580" marR="68580" marT="0" marB="0"/>
                </a:tc>
                <a:tc>
                  <a:txBody>
                    <a:bodyPr/>
                    <a:lstStyle/>
                    <a:p>
                      <a:r>
                        <a:rPr lang="en-US" sz="2800">
                          <a:effectLst/>
                        </a:rPr>
                        <a:t>Cost</a:t>
                      </a:r>
                      <a:endParaRPr lang="en-US" sz="2800">
                        <a:effectLst/>
                        <a:latin typeface="Helvetica" pitchFamily="2" charset="0"/>
                      </a:endParaRPr>
                    </a:p>
                  </a:txBody>
                  <a:tcPr marL="68580" marR="68580" marT="0" marB="0"/>
                </a:tc>
                <a:extLst>
                  <a:ext uri="{0D108BD9-81ED-4DB2-BD59-A6C34878D82A}">
                    <a16:rowId xmlns:a16="http://schemas.microsoft.com/office/drawing/2014/main" val="3586943140"/>
                  </a:ext>
                </a:extLst>
              </a:tr>
              <a:tr h="548146">
                <a:tc>
                  <a:txBody>
                    <a:bodyPr/>
                    <a:lstStyle/>
                    <a:p>
                      <a:r>
                        <a:rPr lang="en-US" sz="2800">
                          <a:effectLst/>
                        </a:rPr>
                        <a:t>ESA Space Segment</a:t>
                      </a:r>
                      <a:endParaRPr lang="en-US" sz="2800">
                        <a:effectLst/>
                        <a:latin typeface="Helvetica" pitchFamily="2" charset="0"/>
                      </a:endParaRPr>
                    </a:p>
                  </a:txBody>
                  <a:tcPr marL="68580" marR="68580" marT="0" marB="0"/>
                </a:tc>
                <a:tc>
                  <a:txBody>
                    <a:bodyPr/>
                    <a:lstStyle/>
                    <a:p>
                      <a:r>
                        <a:rPr lang="en-US" sz="2800">
                          <a:effectLst/>
                        </a:rPr>
                        <a:t>47</a:t>
                      </a:r>
                      <a:endParaRPr lang="en-US" sz="2800">
                        <a:effectLst/>
                        <a:latin typeface="Helvetica" pitchFamily="2" charset="0"/>
                      </a:endParaRPr>
                    </a:p>
                  </a:txBody>
                  <a:tcPr marL="68580" marR="68580" marT="0" marB="0"/>
                </a:tc>
                <a:tc>
                  <a:txBody>
                    <a:bodyPr/>
                    <a:lstStyle/>
                    <a:p>
                      <a:endParaRPr lang="en-US" sz="2800">
                        <a:effectLst/>
                        <a:latin typeface="Helvetica" pitchFamily="2" charset="0"/>
                      </a:endParaRPr>
                    </a:p>
                  </a:txBody>
                  <a:tcPr marL="68580" marR="68580" marT="0" marB="0"/>
                </a:tc>
                <a:extLst>
                  <a:ext uri="{0D108BD9-81ED-4DB2-BD59-A6C34878D82A}">
                    <a16:rowId xmlns:a16="http://schemas.microsoft.com/office/drawing/2014/main" val="1224727923"/>
                  </a:ext>
                </a:extLst>
              </a:tr>
              <a:tr h="869282">
                <a:tc>
                  <a:txBody>
                    <a:bodyPr/>
                    <a:lstStyle/>
                    <a:p>
                      <a:r>
                        <a:rPr lang="en-US" sz="2800">
                          <a:effectLst/>
                        </a:rPr>
                        <a:t>Mission/Science Operations</a:t>
                      </a:r>
                      <a:endParaRPr lang="en-US" sz="2800">
                        <a:effectLst/>
                        <a:latin typeface="Helvetica" pitchFamily="2" charset="0"/>
                      </a:endParaRPr>
                    </a:p>
                  </a:txBody>
                  <a:tcPr marL="68580" marR="68580" marT="0" marB="0"/>
                </a:tc>
                <a:tc>
                  <a:txBody>
                    <a:bodyPr/>
                    <a:lstStyle/>
                    <a:p>
                      <a:r>
                        <a:rPr lang="en-US" sz="2800">
                          <a:effectLst/>
                        </a:rPr>
                        <a:t>15</a:t>
                      </a:r>
                      <a:endParaRPr lang="en-US" sz="2800">
                        <a:effectLst/>
                        <a:latin typeface="Helvetica" pitchFamily="2" charset="0"/>
                      </a:endParaRPr>
                    </a:p>
                  </a:txBody>
                  <a:tcPr marL="68580" marR="68580" marT="0" marB="0"/>
                </a:tc>
                <a:tc>
                  <a:txBody>
                    <a:bodyPr/>
                    <a:lstStyle/>
                    <a:p>
                      <a:endParaRPr lang="en-US" sz="2800">
                        <a:effectLst/>
                        <a:latin typeface="Helvetica" pitchFamily="2" charset="0"/>
                      </a:endParaRPr>
                    </a:p>
                  </a:txBody>
                  <a:tcPr marL="68580" marR="68580" marT="0" marB="0"/>
                </a:tc>
                <a:extLst>
                  <a:ext uri="{0D108BD9-81ED-4DB2-BD59-A6C34878D82A}">
                    <a16:rowId xmlns:a16="http://schemas.microsoft.com/office/drawing/2014/main" val="807630747"/>
                  </a:ext>
                </a:extLst>
              </a:tr>
              <a:tr h="448529">
                <a:tc>
                  <a:txBody>
                    <a:bodyPr/>
                    <a:lstStyle/>
                    <a:p>
                      <a:r>
                        <a:rPr lang="en-US" sz="2800">
                          <a:effectLst/>
                        </a:rPr>
                        <a:t>ESA Project</a:t>
                      </a:r>
                      <a:endParaRPr lang="en-US" sz="2800">
                        <a:effectLst/>
                        <a:latin typeface="Helvetica" pitchFamily="2" charset="0"/>
                      </a:endParaRPr>
                    </a:p>
                  </a:txBody>
                  <a:tcPr marL="68580" marR="68580" marT="0" marB="0"/>
                </a:tc>
                <a:tc>
                  <a:txBody>
                    <a:bodyPr/>
                    <a:lstStyle/>
                    <a:p>
                      <a:r>
                        <a:rPr lang="en-US" sz="2800">
                          <a:effectLst/>
                        </a:rPr>
                        <a:t>11.5</a:t>
                      </a:r>
                      <a:endParaRPr lang="en-US" sz="2800">
                        <a:effectLst/>
                        <a:latin typeface="Helvetica" pitchFamily="2" charset="0"/>
                      </a:endParaRPr>
                    </a:p>
                  </a:txBody>
                  <a:tcPr marL="68580" marR="68580" marT="0" marB="0"/>
                </a:tc>
                <a:tc>
                  <a:txBody>
                    <a:bodyPr/>
                    <a:lstStyle/>
                    <a:p>
                      <a:endParaRPr lang="en-US" sz="2800">
                        <a:effectLst/>
                        <a:latin typeface="Helvetica" pitchFamily="2" charset="0"/>
                      </a:endParaRPr>
                    </a:p>
                  </a:txBody>
                  <a:tcPr marL="68580" marR="68580" marT="0" marB="0"/>
                </a:tc>
                <a:extLst>
                  <a:ext uri="{0D108BD9-81ED-4DB2-BD59-A6C34878D82A}">
                    <a16:rowId xmlns:a16="http://schemas.microsoft.com/office/drawing/2014/main" val="1814604821"/>
                  </a:ext>
                </a:extLst>
              </a:tr>
              <a:tr h="410932">
                <a:tc>
                  <a:txBody>
                    <a:bodyPr/>
                    <a:lstStyle/>
                    <a:p>
                      <a:r>
                        <a:rPr lang="en-US" sz="2800">
                          <a:effectLst/>
                        </a:rPr>
                        <a:t>Launcher</a:t>
                      </a:r>
                      <a:endParaRPr lang="en-US" sz="2800">
                        <a:effectLst/>
                        <a:latin typeface="Helvetica" pitchFamily="2" charset="0"/>
                      </a:endParaRPr>
                    </a:p>
                  </a:txBody>
                  <a:tcPr marL="68580" marR="68580" marT="0" marB="0"/>
                </a:tc>
                <a:tc>
                  <a:txBody>
                    <a:bodyPr/>
                    <a:lstStyle/>
                    <a:p>
                      <a:r>
                        <a:rPr lang="en-US" sz="2800">
                          <a:effectLst/>
                        </a:rPr>
                        <a:t>14</a:t>
                      </a:r>
                      <a:endParaRPr lang="en-US" sz="2800">
                        <a:effectLst/>
                        <a:latin typeface="Helvetica" pitchFamily="2" charset="0"/>
                      </a:endParaRPr>
                    </a:p>
                  </a:txBody>
                  <a:tcPr marL="68580" marR="68580" marT="0" marB="0"/>
                </a:tc>
                <a:tc>
                  <a:txBody>
                    <a:bodyPr/>
                    <a:lstStyle/>
                    <a:p>
                      <a:r>
                        <a:rPr lang="en-US" sz="2800">
                          <a:effectLst/>
                        </a:rPr>
                        <a:t>160 Mio.</a:t>
                      </a:r>
                      <a:endParaRPr lang="en-US" sz="2800">
                        <a:effectLst/>
                        <a:latin typeface="Helvetica" pitchFamily="2" charset="0"/>
                      </a:endParaRPr>
                    </a:p>
                  </a:txBody>
                  <a:tcPr marL="68580" marR="68580" marT="0" marB="0"/>
                </a:tc>
                <a:extLst>
                  <a:ext uri="{0D108BD9-81ED-4DB2-BD59-A6C34878D82A}">
                    <a16:rowId xmlns:a16="http://schemas.microsoft.com/office/drawing/2014/main" val="861641266"/>
                  </a:ext>
                </a:extLst>
              </a:tr>
              <a:tr h="476574">
                <a:tc>
                  <a:txBody>
                    <a:bodyPr/>
                    <a:lstStyle/>
                    <a:p>
                      <a:r>
                        <a:rPr lang="en-US" sz="2800">
                          <a:effectLst/>
                        </a:rPr>
                        <a:t>Contingency</a:t>
                      </a:r>
                      <a:endParaRPr lang="en-US" sz="2800">
                        <a:effectLst/>
                        <a:latin typeface="Helvetica" pitchFamily="2" charset="0"/>
                      </a:endParaRPr>
                    </a:p>
                  </a:txBody>
                  <a:tcPr marL="68580" marR="68580" marT="0" marB="0"/>
                </a:tc>
                <a:tc>
                  <a:txBody>
                    <a:bodyPr/>
                    <a:lstStyle/>
                    <a:p>
                      <a:r>
                        <a:rPr lang="en-US" sz="2800">
                          <a:effectLst/>
                        </a:rPr>
                        <a:t>12.5</a:t>
                      </a:r>
                      <a:endParaRPr lang="en-US" sz="2800">
                        <a:effectLst/>
                        <a:latin typeface="Helvetica" pitchFamily="2" charset="0"/>
                      </a:endParaRPr>
                    </a:p>
                  </a:txBody>
                  <a:tcPr marL="68580" marR="68580" marT="0" marB="0"/>
                </a:tc>
                <a:tc>
                  <a:txBody>
                    <a:bodyPr/>
                    <a:lstStyle/>
                    <a:p>
                      <a:endParaRPr lang="en-US" sz="2800">
                        <a:effectLst/>
                        <a:latin typeface="Helvetica" pitchFamily="2" charset="0"/>
                      </a:endParaRPr>
                    </a:p>
                  </a:txBody>
                  <a:tcPr marL="68580" marR="68580" marT="0" marB="0"/>
                </a:tc>
                <a:extLst>
                  <a:ext uri="{0D108BD9-81ED-4DB2-BD59-A6C34878D82A}">
                    <a16:rowId xmlns:a16="http://schemas.microsoft.com/office/drawing/2014/main" val="1265060454"/>
                  </a:ext>
                </a:extLst>
              </a:tr>
              <a:tr h="410932">
                <a:tc>
                  <a:txBody>
                    <a:bodyPr/>
                    <a:lstStyle/>
                    <a:p>
                      <a:r>
                        <a:rPr lang="en-US" sz="2800">
                          <a:effectLst/>
                        </a:rPr>
                        <a:t>Total</a:t>
                      </a:r>
                      <a:endParaRPr lang="en-US" sz="2800">
                        <a:effectLst/>
                        <a:latin typeface="Helvetica" pitchFamily="2" charset="0"/>
                      </a:endParaRPr>
                    </a:p>
                  </a:txBody>
                  <a:tcPr marL="68580" marR="68580" marT="0" marB="0"/>
                </a:tc>
                <a:tc>
                  <a:txBody>
                    <a:bodyPr/>
                    <a:lstStyle/>
                    <a:p>
                      <a:r>
                        <a:rPr lang="en-US" sz="2800">
                          <a:effectLst/>
                        </a:rPr>
                        <a:t>100</a:t>
                      </a:r>
                      <a:endParaRPr lang="en-US" sz="2800">
                        <a:effectLst/>
                        <a:latin typeface="Helvetica" pitchFamily="2" charset="0"/>
                      </a:endParaRPr>
                    </a:p>
                  </a:txBody>
                  <a:tcPr marL="68580" marR="68580" marT="0" marB="0"/>
                </a:tc>
                <a:tc>
                  <a:txBody>
                    <a:bodyPr/>
                    <a:lstStyle/>
                    <a:p>
                      <a:r>
                        <a:rPr lang="en-US" sz="2800">
                          <a:effectLst/>
                        </a:rPr>
                        <a:t>1210 Mio.</a:t>
                      </a:r>
                      <a:endParaRPr lang="en-US" sz="2800">
                        <a:effectLst/>
                        <a:latin typeface="Helvetica" pitchFamily="2" charset="0"/>
                      </a:endParaRPr>
                    </a:p>
                  </a:txBody>
                  <a:tcPr marL="68580" marR="68580" marT="0" marB="0"/>
                </a:tc>
                <a:extLst>
                  <a:ext uri="{0D108BD9-81ED-4DB2-BD59-A6C34878D82A}">
                    <a16:rowId xmlns:a16="http://schemas.microsoft.com/office/drawing/2014/main" val="163536207"/>
                  </a:ext>
                </a:extLst>
              </a:tr>
            </a:tbl>
          </a:graphicData>
        </a:graphic>
      </p:graphicFrame>
    </p:spTree>
    <p:extLst>
      <p:ext uri="{BB962C8B-B14F-4D97-AF65-F5344CB8AC3E}">
        <p14:creationId xmlns:p14="http://schemas.microsoft.com/office/powerpoint/2010/main" val="336740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Θέση αριθμού διαφάνειας 1">
            <a:extLst>
              <a:ext uri="{FF2B5EF4-FFF2-40B4-BE49-F238E27FC236}">
                <a16:creationId xmlns:a16="http://schemas.microsoft.com/office/drawing/2014/main" id="{EFD57E76-C282-F977-BB94-BD3A91E86D95}"/>
              </a:ext>
            </a:extLst>
          </p:cNvPr>
          <p:cNvSpPr>
            <a:spLocks noGrp="1"/>
          </p:cNvSpPr>
          <p:nvPr>
            <p:ph type="sldNum" sz="quarter" idx="12"/>
          </p:nvPr>
        </p:nvSpPr>
        <p:spPr/>
        <p:txBody>
          <a:bodyPr lIns="91440" tIns="45720" rIns="91440" bIns="45720" anchor="t"/>
          <a:lstStyle/>
          <a:p>
            <a:pPr algn="r"/>
            <a:fld id="{EAE17960-C8A1-2B4A-8570-2FC047EA0AEB}" type="slidenum">
              <a:rPr lang="en-SE" smtClean="0"/>
              <a:pPr algn="r"/>
              <a:t>95</a:t>
            </a:fld>
            <a:endParaRPr lang="en-SE"/>
          </a:p>
        </p:txBody>
      </p:sp>
      <p:sp>
        <p:nvSpPr>
          <p:cNvPr id="4" name="Title 3">
            <a:extLst>
              <a:ext uri="{FF2B5EF4-FFF2-40B4-BE49-F238E27FC236}">
                <a16:creationId xmlns:a16="http://schemas.microsoft.com/office/drawing/2014/main" id="{F3EF29DE-F952-A5C5-4C4E-D5F56A21762D}"/>
              </a:ext>
            </a:extLst>
          </p:cNvPr>
          <p:cNvSpPr>
            <a:spLocks noGrp="1"/>
          </p:cNvSpPr>
          <p:nvPr>
            <p:ph type="title"/>
          </p:nvPr>
        </p:nvSpPr>
        <p:spPr/>
        <p:txBody>
          <a:bodyPr/>
          <a:lstStyle/>
          <a:p>
            <a:r>
              <a:rPr lang="en-GB"/>
              <a:t>Cost Estimation: ESA Missions Overview</a:t>
            </a:r>
          </a:p>
        </p:txBody>
      </p:sp>
      <p:graphicFrame>
        <p:nvGraphicFramePr>
          <p:cNvPr id="7" name="Πίνακας 6">
            <a:extLst>
              <a:ext uri="{FF2B5EF4-FFF2-40B4-BE49-F238E27FC236}">
                <a16:creationId xmlns:a16="http://schemas.microsoft.com/office/drawing/2014/main" id="{B883E090-1DC9-650B-FF04-D969FD50DE87}"/>
              </a:ext>
            </a:extLst>
          </p:cNvPr>
          <p:cNvGraphicFramePr>
            <a:graphicFrameLocks noGrp="1"/>
          </p:cNvGraphicFramePr>
          <p:nvPr>
            <p:extLst>
              <p:ext uri="{D42A27DB-BD31-4B8C-83A1-F6EECF244321}">
                <p14:modId xmlns:p14="http://schemas.microsoft.com/office/powerpoint/2010/main" val="1355786678"/>
              </p:ext>
            </p:extLst>
          </p:nvPr>
        </p:nvGraphicFramePr>
        <p:xfrm>
          <a:off x="2362467" y="1359563"/>
          <a:ext cx="7496091" cy="2206512"/>
        </p:xfrm>
        <a:graphic>
          <a:graphicData uri="http://schemas.openxmlformats.org/drawingml/2006/table">
            <a:tbl>
              <a:tblPr firstRow="1" firstCol="1" bandRow="1">
                <a:tableStyleId>{073A0DAA-6AF3-43AB-8588-CEC1D06C72B9}</a:tableStyleId>
              </a:tblPr>
              <a:tblGrid>
                <a:gridCol w="2498145">
                  <a:extLst>
                    <a:ext uri="{9D8B030D-6E8A-4147-A177-3AD203B41FA5}">
                      <a16:colId xmlns:a16="http://schemas.microsoft.com/office/drawing/2014/main" val="574895479"/>
                    </a:ext>
                  </a:extLst>
                </a:gridCol>
                <a:gridCol w="2498973">
                  <a:extLst>
                    <a:ext uri="{9D8B030D-6E8A-4147-A177-3AD203B41FA5}">
                      <a16:colId xmlns:a16="http://schemas.microsoft.com/office/drawing/2014/main" val="3237503904"/>
                    </a:ext>
                  </a:extLst>
                </a:gridCol>
                <a:gridCol w="2498973">
                  <a:extLst>
                    <a:ext uri="{9D8B030D-6E8A-4147-A177-3AD203B41FA5}">
                      <a16:colId xmlns:a16="http://schemas.microsoft.com/office/drawing/2014/main" val="47562325"/>
                    </a:ext>
                  </a:extLst>
                </a:gridCol>
              </a:tblGrid>
              <a:tr h="551628">
                <a:tc>
                  <a:txBody>
                    <a:bodyPr/>
                    <a:lstStyle/>
                    <a:p>
                      <a:r>
                        <a:rPr lang="de-DE" sz="2200">
                          <a:effectLst/>
                          <a:latin typeface="Helvetica" pitchFamily="2" charset="0"/>
                        </a:rPr>
                        <a:t>Mission</a:t>
                      </a:r>
                    </a:p>
                  </a:txBody>
                  <a:tcPr marL="68580" marR="68580" marT="0" marB="0"/>
                </a:tc>
                <a:tc>
                  <a:txBody>
                    <a:bodyPr/>
                    <a:lstStyle/>
                    <a:p>
                      <a:r>
                        <a:rPr lang="de-DE" sz="2200">
                          <a:effectLst/>
                          <a:latin typeface="Helvetica" pitchFamily="2" charset="0"/>
                        </a:rPr>
                        <a:t>Class</a:t>
                      </a:r>
                    </a:p>
                  </a:txBody>
                  <a:tcPr marL="68580" marR="68580" marT="0" marB="0"/>
                </a:tc>
                <a:tc>
                  <a:txBody>
                    <a:bodyPr/>
                    <a:lstStyle/>
                    <a:p>
                      <a:r>
                        <a:rPr lang="de-DE" sz="2200">
                          <a:effectLst/>
                          <a:latin typeface="Helvetica" pitchFamily="2" charset="0"/>
                        </a:rPr>
                        <a:t>Costs</a:t>
                      </a:r>
                    </a:p>
                  </a:txBody>
                  <a:tcPr marL="68580" marR="68580" marT="0" marB="0"/>
                </a:tc>
                <a:extLst>
                  <a:ext uri="{0D108BD9-81ED-4DB2-BD59-A6C34878D82A}">
                    <a16:rowId xmlns:a16="http://schemas.microsoft.com/office/drawing/2014/main" val="562727064"/>
                  </a:ext>
                </a:extLst>
              </a:tr>
              <a:tr h="551628">
                <a:tc>
                  <a:txBody>
                    <a:bodyPr/>
                    <a:lstStyle/>
                    <a:p>
                      <a:r>
                        <a:rPr lang="de-DE" sz="2200">
                          <a:effectLst/>
                          <a:latin typeface="Helvetica" pitchFamily="2" charset="0"/>
                        </a:rPr>
                        <a:t>JUICE</a:t>
                      </a:r>
                    </a:p>
                  </a:txBody>
                  <a:tcPr marL="68580" marR="68580" marT="0" marB="0"/>
                </a:tc>
                <a:tc>
                  <a:txBody>
                    <a:bodyPr/>
                    <a:lstStyle/>
                    <a:p>
                      <a:r>
                        <a:rPr lang="de-DE" sz="2200">
                          <a:effectLst/>
                          <a:latin typeface="Helvetica" pitchFamily="2" charset="0"/>
                        </a:rPr>
                        <a:t>L</a:t>
                      </a:r>
                    </a:p>
                  </a:txBody>
                  <a:tcPr marL="68580" marR="68580" marT="0" marB="0"/>
                </a:tc>
                <a:tc>
                  <a:txBody>
                    <a:bodyPr/>
                    <a:lstStyle/>
                    <a:p>
                      <a:r>
                        <a:rPr lang="de-DE" sz="2200">
                          <a:effectLst/>
                          <a:latin typeface="Helvetica" pitchFamily="2" charset="0"/>
                        </a:rPr>
                        <a:t>~1.6 billion</a:t>
                      </a:r>
                      <a:endParaRPr lang="de-DE" sz="2200" err="1">
                        <a:effectLst/>
                        <a:latin typeface="Helvetica" pitchFamily="2" charset="0"/>
                      </a:endParaRPr>
                    </a:p>
                  </a:txBody>
                  <a:tcPr marL="68580" marR="68580" marT="0" marB="0"/>
                </a:tc>
                <a:extLst>
                  <a:ext uri="{0D108BD9-81ED-4DB2-BD59-A6C34878D82A}">
                    <a16:rowId xmlns:a16="http://schemas.microsoft.com/office/drawing/2014/main" val="875201587"/>
                  </a:ext>
                </a:extLst>
              </a:tr>
              <a:tr h="551628">
                <a:tc>
                  <a:txBody>
                    <a:bodyPr/>
                    <a:lstStyle/>
                    <a:p>
                      <a:r>
                        <a:rPr lang="de-DE" sz="2200">
                          <a:effectLst/>
                          <a:latin typeface="Helvetica" pitchFamily="2" charset="0"/>
                        </a:rPr>
                        <a:t>Athena</a:t>
                      </a:r>
                    </a:p>
                  </a:txBody>
                  <a:tcPr marL="68580" marR="68580" marT="0" marB="0"/>
                </a:tc>
                <a:tc>
                  <a:txBody>
                    <a:bodyPr/>
                    <a:lstStyle/>
                    <a:p>
                      <a:r>
                        <a:rPr lang="de-DE" sz="2200">
                          <a:effectLst/>
                          <a:latin typeface="Helvetica" pitchFamily="2" charset="0"/>
                        </a:rPr>
                        <a:t>L</a:t>
                      </a:r>
                    </a:p>
                  </a:txBody>
                  <a:tcPr marL="68580" marR="68580" marT="0" marB="0"/>
                </a:tc>
                <a:tc>
                  <a:txBody>
                    <a:bodyPr/>
                    <a:lstStyle/>
                    <a:p>
                      <a:r>
                        <a:rPr lang="de-DE" sz="2200">
                          <a:effectLst/>
                          <a:latin typeface="Helvetica" pitchFamily="2" charset="0"/>
                        </a:rPr>
                        <a:t>~1.9 billion</a:t>
                      </a:r>
                      <a:endParaRPr lang="de-DE" sz="2200" err="1">
                        <a:effectLst/>
                        <a:latin typeface="Helvetica" pitchFamily="2" charset="0"/>
                      </a:endParaRPr>
                    </a:p>
                  </a:txBody>
                  <a:tcPr marL="68580" marR="68580" marT="0" marB="0"/>
                </a:tc>
                <a:extLst>
                  <a:ext uri="{0D108BD9-81ED-4DB2-BD59-A6C34878D82A}">
                    <a16:rowId xmlns:a16="http://schemas.microsoft.com/office/drawing/2014/main" val="2839835647"/>
                  </a:ext>
                </a:extLst>
              </a:tr>
              <a:tr h="551628">
                <a:tc>
                  <a:txBody>
                    <a:bodyPr/>
                    <a:lstStyle/>
                    <a:p>
                      <a:r>
                        <a:rPr lang="de-DE" sz="2200">
                          <a:effectLst/>
                          <a:latin typeface="Helvetica" pitchFamily="2" charset="0"/>
                        </a:rPr>
                        <a:t>LISA</a:t>
                      </a:r>
                    </a:p>
                  </a:txBody>
                  <a:tcPr marL="68580" marR="68580" marT="0" marB="0"/>
                </a:tc>
                <a:tc>
                  <a:txBody>
                    <a:bodyPr/>
                    <a:lstStyle/>
                    <a:p>
                      <a:r>
                        <a:rPr lang="de-DE" sz="2200">
                          <a:effectLst/>
                          <a:latin typeface="Helvetica" pitchFamily="2" charset="0"/>
                        </a:rPr>
                        <a:t>L</a:t>
                      </a:r>
                    </a:p>
                  </a:txBody>
                  <a:tcPr marL="68580" marR="68580" marT="0" marB="0"/>
                </a:tc>
                <a:tc>
                  <a:txBody>
                    <a:bodyPr/>
                    <a:lstStyle/>
                    <a:p>
                      <a:r>
                        <a:rPr lang="de-DE" sz="2200">
                          <a:effectLst/>
                          <a:latin typeface="Helvetica" pitchFamily="2" charset="0"/>
                        </a:rPr>
                        <a:t>~1.5 billion</a:t>
                      </a:r>
                    </a:p>
                  </a:txBody>
                  <a:tcPr marL="68580" marR="68580" marT="0" marB="0"/>
                </a:tc>
                <a:extLst>
                  <a:ext uri="{0D108BD9-81ED-4DB2-BD59-A6C34878D82A}">
                    <a16:rowId xmlns:a16="http://schemas.microsoft.com/office/drawing/2014/main" val="1599584704"/>
                  </a:ext>
                </a:extLst>
              </a:tr>
            </a:tbl>
          </a:graphicData>
        </a:graphic>
      </p:graphicFrame>
      <p:sp>
        <p:nvSpPr>
          <p:cNvPr id="8" name="TextBox 7">
            <a:extLst>
              <a:ext uri="{FF2B5EF4-FFF2-40B4-BE49-F238E27FC236}">
                <a16:creationId xmlns:a16="http://schemas.microsoft.com/office/drawing/2014/main" id="{BC0817A4-0C6A-7AFE-9060-53F5D2AE61DD}"/>
              </a:ext>
            </a:extLst>
          </p:cNvPr>
          <p:cNvSpPr txBox="1"/>
          <p:nvPr/>
        </p:nvSpPr>
        <p:spPr>
          <a:xfrm>
            <a:off x="4216400" y="339795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l-GR"/>
          </a:p>
        </p:txBody>
      </p:sp>
      <p:graphicFrame>
        <p:nvGraphicFramePr>
          <p:cNvPr id="10" name="Πίνακας 9">
            <a:extLst>
              <a:ext uri="{FF2B5EF4-FFF2-40B4-BE49-F238E27FC236}">
                <a16:creationId xmlns:a16="http://schemas.microsoft.com/office/drawing/2014/main" id="{ED910959-7293-D326-D9D9-00D55A481EF6}"/>
              </a:ext>
            </a:extLst>
          </p:cNvPr>
          <p:cNvGraphicFramePr>
            <a:graphicFrameLocks noGrp="1"/>
          </p:cNvGraphicFramePr>
          <p:nvPr>
            <p:extLst>
              <p:ext uri="{D42A27DB-BD31-4B8C-83A1-F6EECF244321}">
                <p14:modId xmlns:p14="http://schemas.microsoft.com/office/powerpoint/2010/main" val="4078258403"/>
              </p:ext>
            </p:extLst>
          </p:nvPr>
        </p:nvGraphicFramePr>
        <p:xfrm>
          <a:off x="2333442" y="3879468"/>
          <a:ext cx="7510258" cy="2271484"/>
        </p:xfrm>
        <a:graphic>
          <a:graphicData uri="http://schemas.openxmlformats.org/drawingml/2006/table">
            <a:tbl>
              <a:tblPr firstRow="1" firstCol="1" bandRow="1">
                <a:tableStyleId>{073A0DAA-6AF3-43AB-8588-CEC1D06C72B9}</a:tableStyleId>
              </a:tblPr>
              <a:tblGrid>
                <a:gridCol w="2492962">
                  <a:extLst>
                    <a:ext uri="{9D8B030D-6E8A-4147-A177-3AD203B41FA5}">
                      <a16:colId xmlns:a16="http://schemas.microsoft.com/office/drawing/2014/main" val="1525013817"/>
                    </a:ext>
                  </a:extLst>
                </a:gridCol>
                <a:gridCol w="2508648">
                  <a:extLst>
                    <a:ext uri="{9D8B030D-6E8A-4147-A177-3AD203B41FA5}">
                      <a16:colId xmlns:a16="http://schemas.microsoft.com/office/drawing/2014/main" val="2021744556"/>
                    </a:ext>
                  </a:extLst>
                </a:gridCol>
                <a:gridCol w="2508648">
                  <a:extLst>
                    <a:ext uri="{9D8B030D-6E8A-4147-A177-3AD203B41FA5}">
                      <a16:colId xmlns:a16="http://schemas.microsoft.com/office/drawing/2014/main" val="1531068220"/>
                    </a:ext>
                  </a:extLst>
                </a:gridCol>
              </a:tblGrid>
              <a:tr h="567871">
                <a:tc>
                  <a:txBody>
                    <a:bodyPr/>
                    <a:lstStyle/>
                    <a:p>
                      <a:r>
                        <a:rPr lang="de-DE" sz="2200">
                          <a:effectLst/>
                          <a:latin typeface="Helvetica" pitchFamily="2" charset="0"/>
                        </a:rPr>
                        <a:t>Solar Orbiter</a:t>
                      </a:r>
                    </a:p>
                  </a:txBody>
                  <a:tcPr marL="68580" marR="68580" marT="0" marB="0"/>
                </a:tc>
                <a:tc>
                  <a:txBody>
                    <a:bodyPr/>
                    <a:lstStyle/>
                    <a:p>
                      <a:r>
                        <a:rPr lang="de-DE" sz="2200">
                          <a:effectLst/>
                          <a:latin typeface="Helvetica" pitchFamily="2" charset="0"/>
                        </a:rPr>
                        <a:t>M</a:t>
                      </a:r>
                    </a:p>
                  </a:txBody>
                  <a:tcPr marL="68580" marR="68580" marT="0" marB="0"/>
                </a:tc>
                <a:tc>
                  <a:txBody>
                    <a:bodyPr/>
                    <a:lstStyle/>
                    <a:p>
                      <a:r>
                        <a:rPr lang="de-DE" sz="2200">
                          <a:effectLst/>
                          <a:latin typeface="Helvetica" pitchFamily="2" charset="0"/>
                        </a:rPr>
                        <a:t>~1.5 billion</a:t>
                      </a:r>
                    </a:p>
                  </a:txBody>
                  <a:tcPr marL="68580" marR="68580" marT="0" marB="0"/>
                </a:tc>
                <a:extLst>
                  <a:ext uri="{0D108BD9-81ED-4DB2-BD59-A6C34878D82A}">
                    <a16:rowId xmlns:a16="http://schemas.microsoft.com/office/drawing/2014/main" val="428657693"/>
                  </a:ext>
                </a:extLst>
              </a:tr>
              <a:tr h="567871">
                <a:tc>
                  <a:txBody>
                    <a:bodyPr/>
                    <a:lstStyle/>
                    <a:p>
                      <a:r>
                        <a:rPr lang="de-DE" sz="2200">
                          <a:effectLst/>
                          <a:latin typeface="Helvetica" pitchFamily="2" charset="0"/>
                        </a:rPr>
                        <a:t>Euclid</a:t>
                      </a:r>
                    </a:p>
                  </a:txBody>
                  <a:tcPr marL="68580" marR="68580" marT="0" marB="0"/>
                </a:tc>
                <a:tc>
                  <a:txBody>
                    <a:bodyPr/>
                    <a:lstStyle/>
                    <a:p>
                      <a:r>
                        <a:rPr lang="de-DE" sz="2200">
                          <a:effectLst/>
                          <a:latin typeface="Helvetica" pitchFamily="2" charset="0"/>
                        </a:rPr>
                        <a:t>M</a:t>
                      </a:r>
                    </a:p>
                  </a:txBody>
                  <a:tcPr marL="68580" marR="68580" marT="0" marB="0"/>
                </a:tc>
                <a:tc>
                  <a:txBody>
                    <a:bodyPr/>
                    <a:lstStyle/>
                    <a:p>
                      <a:r>
                        <a:rPr lang="de-DE" sz="2200">
                          <a:effectLst/>
                          <a:latin typeface="Helvetica" pitchFamily="2" charset="0"/>
                        </a:rPr>
                        <a:t>~606 mio</a:t>
                      </a:r>
                      <a:endParaRPr lang="de-DE" sz="2200" err="1">
                        <a:effectLst/>
                        <a:latin typeface="Helvetica" pitchFamily="2" charset="0"/>
                      </a:endParaRPr>
                    </a:p>
                  </a:txBody>
                  <a:tcPr marL="68580" marR="68580" marT="0" marB="0"/>
                </a:tc>
                <a:extLst>
                  <a:ext uri="{0D108BD9-81ED-4DB2-BD59-A6C34878D82A}">
                    <a16:rowId xmlns:a16="http://schemas.microsoft.com/office/drawing/2014/main" val="1907415645"/>
                  </a:ext>
                </a:extLst>
              </a:tr>
              <a:tr h="567871">
                <a:tc>
                  <a:txBody>
                    <a:bodyPr/>
                    <a:lstStyle/>
                    <a:p>
                      <a:r>
                        <a:rPr lang="de-DE" sz="2200">
                          <a:effectLst/>
                          <a:latin typeface="Helvetica" pitchFamily="2" charset="0"/>
                        </a:rPr>
                        <a:t>Plato</a:t>
                      </a:r>
                    </a:p>
                  </a:txBody>
                  <a:tcPr marL="68580" marR="68580" marT="0" marB="0"/>
                </a:tc>
                <a:tc>
                  <a:txBody>
                    <a:bodyPr/>
                    <a:lstStyle/>
                    <a:p>
                      <a:r>
                        <a:rPr lang="de-DE" sz="2200">
                          <a:effectLst/>
                          <a:latin typeface="Helvetica" pitchFamily="2" charset="0"/>
                        </a:rPr>
                        <a:t>M</a:t>
                      </a:r>
                    </a:p>
                  </a:txBody>
                  <a:tcPr marL="68580" marR="68580" marT="0" marB="0"/>
                </a:tc>
                <a:tc>
                  <a:txBody>
                    <a:bodyPr/>
                    <a:lstStyle/>
                    <a:p>
                      <a:r>
                        <a:rPr lang="de-DE" sz="2200">
                          <a:effectLst/>
                          <a:latin typeface="Helvetica" pitchFamily="2" charset="0"/>
                        </a:rPr>
                        <a:t>~600 mio</a:t>
                      </a:r>
                      <a:endParaRPr lang="de-DE" sz="2200" err="1">
                        <a:effectLst/>
                        <a:latin typeface="Helvetica" pitchFamily="2" charset="0"/>
                      </a:endParaRPr>
                    </a:p>
                  </a:txBody>
                  <a:tcPr marL="68580" marR="68580" marT="0" marB="0"/>
                </a:tc>
                <a:extLst>
                  <a:ext uri="{0D108BD9-81ED-4DB2-BD59-A6C34878D82A}">
                    <a16:rowId xmlns:a16="http://schemas.microsoft.com/office/drawing/2014/main" val="3784983008"/>
                  </a:ext>
                </a:extLst>
              </a:tr>
              <a:tr h="567871">
                <a:tc>
                  <a:txBody>
                    <a:bodyPr/>
                    <a:lstStyle/>
                    <a:p>
                      <a:r>
                        <a:rPr lang="de-DE" sz="2200">
                          <a:effectLst/>
                          <a:latin typeface="Helvetica" pitchFamily="2" charset="0"/>
                        </a:rPr>
                        <a:t>Ariel</a:t>
                      </a:r>
                    </a:p>
                  </a:txBody>
                  <a:tcPr marL="68580" marR="68580" marT="0" marB="0"/>
                </a:tc>
                <a:tc>
                  <a:txBody>
                    <a:bodyPr/>
                    <a:lstStyle/>
                    <a:p>
                      <a:r>
                        <a:rPr lang="de-DE" sz="2200">
                          <a:effectLst/>
                          <a:latin typeface="Helvetica" pitchFamily="2" charset="0"/>
                        </a:rPr>
                        <a:t>M</a:t>
                      </a:r>
                    </a:p>
                  </a:txBody>
                  <a:tcPr marL="68580" marR="68580" marT="0" marB="0"/>
                </a:tc>
                <a:tc>
                  <a:txBody>
                    <a:bodyPr/>
                    <a:lstStyle/>
                    <a:p>
                      <a:r>
                        <a:rPr lang="de-DE" sz="2200">
                          <a:effectLst/>
                          <a:latin typeface="Helvetica" pitchFamily="2" charset="0"/>
                        </a:rPr>
                        <a:t>~610 mio</a:t>
                      </a:r>
                    </a:p>
                  </a:txBody>
                  <a:tcPr marL="68580" marR="68580" marT="0" marB="0"/>
                </a:tc>
                <a:extLst>
                  <a:ext uri="{0D108BD9-81ED-4DB2-BD59-A6C34878D82A}">
                    <a16:rowId xmlns:a16="http://schemas.microsoft.com/office/drawing/2014/main" val="2964288377"/>
                  </a:ext>
                </a:extLst>
              </a:tr>
            </a:tbl>
          </a:graphicData>
        </a:graphic>
      </p:graphicFrame>
      <p:sp>
        <p:nvSpPr>
          <p:cNvPr id="11" name="TextBox 10">
            <a:extLst>
              <a:ext uri="{FF2B5EF4-FFF2-40B4-BE49-F238E27FC236}">
                <a16:creationId xmlns:a16="http://schemas.microsoft.com/office/drawing/2014/main" id="{D9D4E0B9-910E-55E5-6F04-F55FC427A7CA}"/>
              </a:ext>
            </a:extLst>
          </p:cNvPr>
          <p:cNvSpPr txBox="1"/>
          <p:nvPr/>
        </p:nvSpPr>
        <p:spPr>
          <a:xfrm>
            <a:off x="4103511" y="44233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l-GR"/>
          </a:p>
        </p:txBody>
      </p:sp>
    </p:spTree>
    <p:extLst>
      <p:ext uri="{BB962C8B-B14F-4D97-AF65-F5344CB8AC3E}">
        <p14:creationId xmlns:p14="http://schemas.microsoft.com/office/powerpoint/2010/main" val="1861253186"/>
      </p:ext>
    </p:extLst>
  </p:cSld>
  <p:clrMapOvr>
    <a:masterClrMapping/>
  </p:clrMapOvr>
</p:sld>
</file>

<file path=ppt/theme/theme1.xml><?xml version="1.0" encoding="utf-8"?>
<a:theme xmlns:a="http://schemas.openxmlformats.org/drawingml/2006/main" name="MAI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cie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ayloa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pacecra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rap u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95</Slides>
  <Notes>64</Notes>
  <HiddenSlides>2</HiddenSlides>
  <ScaleCrop>false</ScaleCrop>
  <HeadingPairs>
    <vt:vector size="4" baseType="variant">
      <vt:variant>
        <vt:lpstr>Theme</vt:lpstr>
      </vt:variant>
      <vt:variant>
        <vt:i4>5</vt:i4>
      </vt:variant>
      <vt:variant>
        <vt:lpstr>Slide Titles</vt:lpstr>
      </vt:variant>
      <vt:variant>
        <vt:i4>95</vt:i4>
      </vt:variant>
    </vt:vector>
  </HeadingPairs>
  <TitlesOfParts>
    <vt:vector size="100" baseType="lpstr">
      <vt:lpstr>MAIN THEME</vt:lpstr>
      <vt:lpstr>Science</vt:lpstr>
      <vt:lpstr>Payload</vt:lpstr>
      <vt:lpstr>Spacecraft</vt:lpstr>
      <vt:lpstr>Wrap up</vt:lpstr>
      <vt:lpstr>PowerPoint Presentation</vt:lpstr>
      <vt:lpstr>PowerPoint Presentation</vt:lpstr>
      <vt:lpstr>PowerPoint Presentation</vt:lpstr>
      <vt:lpstr>PowerPoint Presentation</vt:lpstr>
      <vt:lpstr>PowerPoint Presentation</vt:lpstr>
      <vt:lpstr>Mission Statement</vt:lpstr>
      <vt:lpstr>PowerPoint Presentation</vt:lpstr>
      <vt:lpstr>PowerPoint Presentation</vt:lpstr>
      <vt:lpstr>Mission Statement</vt:lpstr>
      <vt:lpstr>Requirements Breakdown</vt:lpstr>
      <vt:lpstr>Requirements Breakdown</vt:lpstr>
      <vt:lpstr>Science Questions</vt:lpstr>
      <vt:lpstr>PowerPoint Presentation</vt:lpstr>
      <vt:lpstr>Primary Science: Analysis of Planetary Systems</vt:lpstr>
      <vt:lpstr>PowerPoint Presentation</vt:lpstr>
      <vt:lpstr>PowerPoint Presentation</vt:lpstr>
      <vt:lpstr>Primary Science: Analysis of Planetary Systems</vt:lpstr>
      <vt:lpstr>PowerPoint Presentation</vt:lpstr>
      <vt:lpstr>PowerPoint Presentation</vt:lpstr>
      <vt:lpstr>PowerPoint Presentation</vt:lpstr>
      <vt:lpstr>Planetary System(s) (formation)</vt:lpstr>
      <vt:lpstr>PowerPoint Presentation</vt:lpstr>
      <vt:lpstr>PowerPoint Presentation</vt:lpstr>
      <vt:lpstr>Understanding Universe by Looking  Far and At Home</vt:lpstr>
      <vt:lpstr>Solar System Science</vt:lpstr>
      <vt:lpstr>PowerPoint Presentation</vt:lpstr>
      <vt:lpstr>PowerPoint Presentation</vt:lpstr>
      <vt:lpstr>Solar System Science</vt:lpstr>
      <vt:lpstr>PowerPoint Presentation</vt:lpstr>
      <vt:lpstr>ARISTOTLE Science Breakdown </vt:lpstr>
      <vt:lpstr>ARISTOTLE Science Breakdown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Mission Profile</vt:lpstr>
      <vt:lpstr>Concept of Operations</vt:lpstr>
      <vt:lpstr>Break-up of Time During Mission</vt:lpstr>
      <vt:lpstr>Orbit Determination</vt:lpstr>
      <vt:lpstr>Target Orbit  </vt:lpstr>
      <vt:lpstr>Observation angles  </vt:lpstr>
      <vt:lpstr>Target Orbit  </vt:lpstr>
      <vt:lpstr>Orbit Eclipse Avoidance</vt:lpstr>
      <vt:lpstr>Spacecraft Disposal</vt:lpstr>
      <vt:lpstr>Delta-V Budget</vt:lpstr>
      <vt:lpstr>Environmental Conditions</vt:lpstr>
      <vt:lpstr>Observatory Concept</vt:lpstr>
      <vt:lpstr>Observatory</vt:lpstr>
      <vt:lpstr>Telescope</vt:lpstr>
      <vt:lpstr>Telescope: Optical Design</vt:lpstr>
      <vt:lpstr>Observatory: Optical Path</vt:lpstr>
      <vt:lpstr>Instruments: Pre-optics</vt:lpstr>
      <vt:lpstr>Instruments: Spectrograph</vt:lpstr>
      <vt:lpstr>Instruments: Imager</vt:lpstr>
      <vt:lpstr>PowerPoint Presentation</vt:lpstr>
      <vt:lpstr>Observatory Requirements</vt:lpstr>
      <vt:lpstr>PowerPoint Presentation</vt:lpstr>
      <vt:lpstr>Design Drivers</vt:lpstr>
      <vt:lpstr>Spacecraft Envelope</vt:lpstr>
      <vt:lpstr>PowerPoint Presentation</vt:lpstr>
      <vt:lpstr>PowerPoint Presentation</vt:lpstr>
      <vt:lpstr>Spacecraft Envelope</vt:lpstr>
      <vt:lpstr>Mass Budget</vt:lpstr>
      <vt:lpstr>Spacecraft Systems Decomposition</vt:lpstr>
      <vt:lpstr>PowerPoint Presentation</vt:lpstr>
      <vt:lpstr>Support Structures</vt:lpstr>
      <vt:lpstr>PowerPoint Presentation</vt:lpstr>
      <vt:lpstr>Thermal System Break-Down</vt:lpstr>
      <vt:lpstr>Electric Power System (EPS)</vt:lpstr>
      <vt:lpstr>Attitude and Orbit Control System (AOCS)</vt:lpstr>
      <vt:lpstr>Attitude and Orbit Control</vt:lpstr>
      <vt:lpstr>Propulsion System</vt:lpstr>
      <vt:lpstr>Communications</vt:lpstr>
      <vt:lpstr>Data Handling</vt:lpstr>
      <vt:lpstr>Operations &amp; Launch</vt:lpstr>
      <vt:lpstr>Launch Segment</vt:lpstr>
      <vt:lpstr>Ground Segment</vt:lpstr>
      <vt:lpstr>Data Pipeline</vt:lpstr>
      <vt:lpstr>PowerPoint Presentation</vt:lpstr>
      <vt:lpstr>PowerPoint Presentation</vt:lpstr>
      <vt:lpstr>Testing and Qualification</vt:lpstr>
      <vt:lpstr>Testing and Qualification</vt:lpstr>
      <vt:lpstr>PowerPoint Presentation</vt:lpstr>
      <vt:lpstr>Risk Assessment</vt:lpstr>
      <vt:lpstr>Risk Assessment</vt:lpstr>
      <vt:lpstr>PowerPoint Presentation</vt:lpstr>
      <vt:lpstr>Cost Estimation</vt:lpstr>
      <vt:lpstr>Downscale options</vt:lpstr>
      <vt:lpstr>Summary</vt:lpstr>
      <vt:lpstr>PowerPoint Presentation</vt:lpstr>
      <vt:lpstr>Cost Estimation</vt:lpstr>
      <vt:lpstr>Cost Estimation: ESA Missions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Josephine Maglio</dc:creator>
  <cp:revision>2</cp:revision>
  <dcterms:created xsi:type="dcterms:W3CDTF">2023-07-17T19:47:33Z</dcterms:created>
  <dcterms:modified xsi:type="dcterms:W3CDTF">2023-07-20T06:57:51Z</dcterms:modified>
</cp:coreProperties>
</file>